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88" r:id="rId1"/>
    <p:sldMasterId id="2147485005" r:id="rId2"/>
    <p:sldMasterId id="2147485058" r:id="rId3"/>
  </p:sldMasterIdLst>
  <p:notesMasterIdLst>
    <p:notesMasterId r:id="rId31"/>
  </p:notesMasterIdLst>
  <p:sldIdLst>
    <p:sldId id="262" r:id="rId4"/>
    <p:sldId id="263" r:id="rId5"/>
    <p:sldId id="264" r:id="rId6"/>
    <p:sldId id="265" r:id="rId7"/>
    <p:sldId id="266" r:id="rId8"/>
    <p:sldId id="257" r:id="rId9"/>
    <p:sldId id="269" r:id="rId10"/>
    <p:sldId id="270" r:id="rId11"/>
    <p:sldId id="271" r:id="rId12"/>
    <p:sldId id="275" r:id="rId13"/>
    <p:sldId id="276" r:id="rId14"/>
    <p:sldId id="272" r:id="rId15"/>
    <p:sldId id="273" r:id="rId16"/>
    <p:sldId id="274" r:id="rId17"/>
    <p:sldId id="278" r:id="rId18"/>
    <p:sldId id="279" r:id="rId19"/>
    <p:sldId id="268" r:id="rId20"/>
    <p:sldId id="280" r:id="rId21"/>
    <p:sldId id="281" r:id="rId22"/>
    <p:sldId id="282" r:id="rId23"/>
    <p:sldId id="290" r:id="rId24"/>
    <p:sldId id="292" r:id="rId25"/>
    <p:sldId id="291" r:id="rId26"/>
    <p:sldId id="288" r:id="rId27"/>
    <p:sldId id="287" r:id="rId28"/>
    <p:sldId id="267"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man Seal" initials="DS" lastIdx="1" clrIdx="0">
    <p:extLst>
      <p:ext uri="{19B8F6BF-5375-455C-9EA6-DF929625EA0E}">
        <p15:presenceInfo xmlns:p15="http://schemas.microsoft.com/office/powerpoint/2012/main" userId="14748c4acc214e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652BA-A0AA-4532-A5F4-47976E73D822}" type="datetimeFigureOut">
              <a:rPr lang="en-IN" smtClean="0"/>
              <a:t>23-06-2020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A1AF8-D265-463B-9158-B6D6368B9740}" type="slidenum">
              <a:rPr lang="en-IN" smtClean="0"/>
              <a:t>‹#›</a:t>
            </a:fld>
            <a:endParaRPr lang="en-IN"/>
          </a:p>
        </p:txBody>
      </p:sp>
    </p:spTree>
    <p:extLst>
      <p:ext uri="{BB962C8B-B14F-4D97-AF65-F5344CB8AC3E}">
        <p14:creationId xmlns:p14="http://schemas.microsoft.com/office/powerpoint/2010/main" val="24706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215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46764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0A1AF8-D265-463B-9158-B6D6368B9740}" type="slidenum">
              <a:rPr lang="en-IN" smtClean="0"/>
              <a:t>22</a:t>
            </a:fld>
            <a:endParaRPr lang="en-IN"/>
          </a:p>
        </p:txBody>
      </p:sp>
    </p:spTree>
    <p:extLst>
      <p:ext uri="{BB962C8B-B14F-4D97-AF65-F5344CB8AC3E}">
        <p14:creationId xmlns:p14="http://schemas.microsoft.com/office/powerpoint/2010/main" val="404089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54163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67016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692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97832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692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688292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33852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001168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383988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48217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23703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78634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33699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5302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183269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88836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993626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126224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557196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3860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811283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736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6752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46468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1174305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915894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641838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009046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7860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435800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566346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2555137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56876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543160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32661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210014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0859637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776318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8260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161698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4097434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3031671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715511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7A904-C9F8-44F2-A525-BFCB322B387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88172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7A904-C9F8-44F2-A525-BFCB322B387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30261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7A904-C9F8-44F2-A525-BFCB322B387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66556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A904-C9F8-44F2-A525-BFCB322B387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47661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1411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7A904-C9F8-44F2-A525-BFCB322B387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767453-1CF3-47F1-A280-DEEDDC1B7AAF}" type="slidenum">
              <a:rPr lang="en-IN" smtClean="0"/>
              <a:t>‹#›</a:t>
            </a:fld>
            <a:endParaRPr lang="en-IN"/>
          </a:p>
        </p:txBody>
      </p:sp>
    </p:spTree>
    <p:extLst>
      <p:ext uri="{BB962C8B-B14F-4D97-AF65-F5344CB8AC3E}">
        <p14:creationId xmlns:p14="http://schemas.microsoft.com/office/powerpoint/2010/main" val="209473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1220950117"/>
      </p:ext>
    </p:extLst>
  </p:cSld>
  <p:clrMap bg1="dk1" tx1="lt1" bg2="dk2" tx2="lt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 id="2147485001" r:id="rId13"/>
    <p:sldLayoutId id="2147485002" r:id="rId14"/>
    <p:sldLayoutId id="2147485003" r:id="rId15"/>
    <p:sldLayoutId id="21474850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3734978907"/>
      </p:ext>
    </p:extLst>
  </p:cSld>
  <p:clrMap bg1="dk1" tx1="lt1" bg2="dk2" tx2="lt2" accent1="accent1" accent2="accent2" accent3="accent3" accent4="accent4" accent5="accent5" accent6="accent6" hlink="hlink" folHlink="folHlink"/>
  <p:sldLayoutIdLst>
    <p:sldLayoutId id="2147485006" r:id="rId1"/>
    <p:sldLayoutId id="2147485007" r:id="rId2"/>
    <p:sldLayoutId id="2147485008" r:id="rId3"/>
    <p:sldLayoutId id="2147485009" r:id="rId4"/>
    <p:sldLayoutId id="2147485010" r:id="rId5"/>
    <p:sldLayoutId id="2147485011" r:id="rId6"/>
    <p:sldLayoutId id="2147485012" r:id="rId7"/>
    <p:sldLayoutId id="2147485013" r:id="rId8"/>
    <p:sldLayoutId id="2147485014" r:id="rId9"/>
    <p:sldLayoutId id="2147485015" r:id="rId10"/>
    <p:sldLayoutId id="2147485016" r:id="rId11"/>
    <p:sldLayoutId id="2147485017" r:id="rId12"/>
    <p:sldLayoutId id="2147485018" r:id="rId13"/>
    <p:sldLayoutId id="2147485019" r:id="rId14"/>
    <p:sldLayoutId id="2147485020" r:id="rId15"/>
    <p:sldLayoutId id="21474850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37A904-C9F8-44F2-A525-BFCB322B3879}" type="datetimeFigureOut">
              <a:rPr lang="en-IN" smtClean="0"/>
              <a:t>23-06-2020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767453-1CF3-47F1-A280-DEEDDC1B7AAF}" type="slidenum">
              <a:rPr lang="en-IN" smtClean="0"/>
              <a:t>‹#›</a:t>
            </a:fld>
            <a:endParaRPr lang="en-IN"/>
          </a:p>
        </p:txBody>
      </p:sp>
    </p:spTree>
    <p:extLst>
      <p:ext uri="{BB962C8B-B14F-4D97-AF65-F5344CB8AC3E}">
        <p14:creationId xmlns:p14="http://schemas.microsoft.com/office/powerpoint/2010/main" val="335217025"/>
      </p:ext>
    </p:extLst>
  </p:cSld>
  <p:clrMap bg1="dk1" tx1="lt1" bg2="dk2" tx2="lt2" accent1="accent1" accent2="accent2" accent3="accent3" accent4="accent4" accent5="accent5" accent6="accent6" hlink="hlink" folHlink="folHlink"/>
  <p:sldLayoutIdLst>
    <p:sldLayoutId id="2147485059" r:id="rId1"/>
    <p:sldLayoutId id="2147485060" r:id="rId2"/>
    <p:sldLayoutId id="2147485061" r:id="rId3"/>
    <p:sldLayoutId id="2147485062" r:id="rId4"/>
    <p:sldLayoutId id="2147485063" r:id="rId5"/>
    <p:sldLayoutId id="2147485064" r:id="rId6"/>
    <p:sldLayoutId id="2147485065" r:id="rId7"/>
    <p:sldLayoutId id="2147485066" r:id="rId8"/>
    <p:sldLayoutId id="2147485067" r:id="rId9"/>
    <p:sldLayoutId id="2147485068" r:id="rId10"/>
    <p:sldLayoutId id="2147485069" r:id="rId11"/>
    <p:sldLayoutId id="2147485070" r:id="rId12"/>
    <p:sldLayoutId id="2147485071" r:id="rId13"/>
    <p:sldLayoutId id="2147485072" r:id="rId14"/>
    <p:sldLayoutId id="2147485073" r:id="rId15"/>
    <p:sldLayoutId id="2147485074" r:id="rId16"/>
    <p:sldLayoutId id="21474850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hyperlink" Target="http://phys23p.sl.psu.edu/phys_anim/EM/indexer_EMB.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70000"/>
                    </a14:imgEffect>
                    <a14:imgEffect>
                      <a14:brightnessContrast bright="27000" contrast="31000"/>
                    </a14:imgEffect>
                  </a14:imgLayer>
                </a14:imgProps>
              </a:ext>
            </a:extLst>
          </a:blip>
          <a:srcRect/>
          <a:stretch>
            <a:fillRect l="20000"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90799" y="1798599"/>
            <a:ext cx="9850649" cy="1866460"/>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cap="none" dirty="0">
                <a:ln w="0"/>
                <a:solidFill>
                  <a:schemeClr val="tx1"/>
                </a:solidFill>
                <a:effectLst>
                  <a:outerShdw blurRad="38100" dist="19050" dir="2700000" algn="tl" rotWithShape="0">
                    <a:schemeClr val="dk1">
                      <a:alpha val="40000"/>
                    </a:schemeClr>
                  </a:outerShdw>
                </a:effectLst>
              </a:rPr>
              <a:t>Electromagnetic Field Theory: </a:t>
            </a:r>
            <a:br>
              <a:rPr lang="en-US" cap="none" dirty="0">
                <a:ln w="0"/>
                <a:solidFill>
                  <a:schemeClr val="tx1"/>
                </a:solidFill>
                <a:effectLst>
                  <a:outerShdw blurRad="38100" dist="19050" dir="2700000" algn="tl" rotWithShape="0">
                    <a:schemeClr val="dk1">
                      <a:alpha val="40000"/>
                    </a:schemeClr>
                  </a:outerShdw>
                </a:effectLst>
              </a:rPr>
            </a:br>
            <a:r>
              <a:rPr lang="en-US" cap="none" dirty="0">
                <a:ln w="0"/>
                <a:solidFill>
                  <a:schemeClr val="tx1"/>
                </a:solidFill>
                <a:effectLst>
                  <a:outerShdw blurRad="38100" dist="19050" dir="2700000" algn="tl" rotWithShape="0">
                    <a:schemeClr val="dk1">
                      <a:alpha val="40000"/>
                    </a:schemeClr>
                  </a:outerShdw>
                </a:effectLst>
              </a:rPr>
              <a:t>A Project on Coulomb’s Law</a:t>
            </a:r>
          </a:p>
        </p:txBody>
      </p:sp>
      <p:sp>
        <p:nvSpPr>
          <p:cNvPr id="3" name="Subtitle 2"/>
          <p:cNvSpPr>
            <a:spLocks noGrp="1"/>
          </p:cNvSpPr>
          <p:nvPr>
            <p:ph type="subTitle" idx="1"/>
          </p:nvPr>
        </p:nvSpPr>
        <p:spPr>
          <a:xfrm>
            <a:off x="2992648" y="3665059"/>
            <a:ext cx="9448800" cy="685800"/>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r>
              <a:rPr lang="en-US" sz="1600" b="1" dirty="0">
                <a:solidFill>
                  <a:schemeClr val="tx1">
                    <a:lumMod val="75000"/>
                  </a:schemeClr>
                </a:solidFill>
              </a:rPr>
              <a:t>Subject code:</a:t>
            </a:r>
            <a:r>
              <a:rPr lang="en-US" sz="1600" dirty="0">
                <a:solidFill>
                  <a:schemeClr val="tx1">
                    <a:lumMod val="75000"/>
                  </a:schemeClr>
                </a:solidFill>
              </a:rPr>
              <a:t> EC-210</a:t>
            </a:r>
          </a:p>
          <a:p>
            <a:r>
              <a:rPr lang="en-US" sz="1600" b="1" dirty="0">
                <a:solidFill>
                  <a:schemeClr val="tx1">
                    <a:lumMod val="75000"/>
                  </a:schemeClr>
                </a:solidFill>
              </a:rPr>
              <a:t>Scholar ID: </a:t>
            </a:r>
            <a:r>
              <a:rPr lang="en-US" sz="1600" dirty="0">
                <a:solidFill>
                  <a:schemeClr val="tx1">
                    <a:lumMod val="75000"/>
                  </a:schemeClr>
                </a:solidFill>
              </a:rPr>
              <a:t>18-14-071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8" y="391491"/>
            <a:ext cx="8596668" cy="1320800"/>
          </a:xfrm>
        </p:spPr>
        <p:txBody>
          <a:bodyPr>
            <a:normAutofit fontScale="90000"/>
          </a:bodyPr>
          <a:lstStyle/>
          <a:p>
            <a:r>
              <a:rPr lang="en-IN" sz="4800" dirty="0"/>
              <a:t>Charles Augustin Coulomb </a:t>
            </a:r>
            <a:br>
              <a:rPr lang="en-IN" sz="4800" dirty="0"/>
            </a:br>
            <a:r>
              <a:rPr lang="en-IN" sz="4800" dirty="0"/>
              <a:t>(1736-1806)</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144908" y="2019139"/>
            <a:ext cx="9342967" cy="3880773"/>
          </a:xfrm>
        </p:spPr>
        <p:txBody>
          <a:bodyPr>
            <a:normAutofit/>
          </a:bodyPr>
          <a:lstStyle/>
          <a:p>
            <a:pPr algn="just"/>
            <a:r>
              <a:rPr lang="en-US" sz="2000" dirty="0"/>
              <a:t>Much of the modern physical description of electrical forces, comes from careful experiments done by the French scientist </a:t>
            </a:r>
            <a:r>
              <a:rPr lang="en-US" sz="2000" dirty="0">
                <a:solidFill>
                  <a:schemeClr val="accent3"/>
                </a:solidFill>
              </a:rPr>
              <a:t>Charles Augustin Coulomb</a:t>
            </a:r>
            <a:r>
              <a:rPr lang="en-US" sz="2000" dirty="0"/>
              <a:t>.</a:t>
            </a:r>
          </a:p>
          <a:p>
            <a:pPr algn="just"/>
            <a:r>
              <a:rPr lang="en-US" sz="2000" dirty="0"/>
              <a:t>Coulomb became interested in measuring the electrical force between small charged objects and perfected a </a:t>
            </a:r>
            <a:r>
              <a:rPr lang="en-US" sz="2000" dirty="0">
                <a:solidFill>
                  <a:schemeClr val="accent3"/>
                </a:solidFill>
              </a:rPr>
              <a:t>torsion balance</a:t>
            </a:r>
            <a:r>
              <a:rPr lang="en-US" sz="2000" dirty="0"/>
              <a:t>, which could reliably measure such small forces.</a:t>
            </a:r>
          </a:p>
          <a:p>
            <a:pPr algn="just"/>
            <a:r>
              <a:rPr lang="en-US" sz="2000" dirty="0"/>
              <a:t>After the experiments were complete, he wrote “The repulsive </a:t>
            </a:r>
            <a:r>
              <a:rPr lang="en-US" sz="2000" dirty="0">
                <a:solidFill>
                  <a:schemeClr val="accent3"/>
                </a:solidFill>
              </a:rPr>
              <a:t>force</a:t>
            </a:r>
            <a:r>
              <a:rPr lang="en-US" sz="2000" dirty="0"/>
              <a:t> of two small globes with the same nature of electricity is </a:t>
            </a:r>
            <a:r>
              <a:rPr lang="en-US" sz="2000" dirty="0">
                <a:solidFill>
                  <a:schemeClr val="accent3"/>
                </a:solidFill>
              </a:rPr>
              <a:t>inversely proportional to the square of the distance between the centers of the two globes</a:t>
            </a:r>
            <a:r>
              <a:rPr lang="en-US" sz="2000" dirty="0"/>
              <a:t>” in </a:t>
            </a:r>
            <a:r>
              <a:rPr lang="fr-FR" sz="2000" dirty="0"/>
              <a:t>C. A. Coulomb, </a:t>
            </a:r>
            <a:r>
              <a:rPr lang="fr-FR" sz="2000" i="1" dirty="0"/>
              <a:t>Premiere Memoire sur l’electricite et le Magnetisme, Histoire de l’Academie Royale des Sciences</a:t>
            </a:r>
            <a:r>
              <a:rPr lang="fr-FR" sz="2000" dirty="0"/>
              <a:t> (1785).</a:t>
            </a:r>
            <a:endParaRPr lang="en-IN" sz="1900" dirty="0"/>
          </a:p>
        </p:txBody>
      </p:sp>
      <p:pic>
        <p:nvPicPr>
          <p:cNvPr id="6" name="Picture 5">
            <a:extLst>
              <a:ext uri="{FF2B5EF4-FFF2-40B4-BE49-F238E27FC236}">
                <a16:creationId xmlns:a16="http://schemas.microsoft.com/office/drawing/2014/main" id="{80E0D6E9-1F47-4CEA-9F96-D2BD77B79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43" y="2019139"/>
            <a:ext cx="2381250" cy="3238500"/>
          </a:xfrm>
          <a:prstGeom prst="rect">
            <a:avLst/>
          </a:prstGeom>
        </p:spPr>
      </p:pic>
    </p:spTree>
    <p:extLst>
      <p:ext uri="{BB962C8B-B14F-4D97-AF65-F5344CB8AC3E}">
        <p14:creationId xmlns:p14="http://schemas.microsoft.com/office/powerpoint/2010/main" val="266693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297688"/>
            <a:ext cx="10283879" cy="1320800"/>
          </a:xfrm>
        </p:spPr>
        <p:txBody>
          <a:bodyPr>
            <a:normAutofit fontScale="90000"/>
          </a:bodyPr>
          <a:lstStyle/>
          <a:p>
            <a:r>
              <a:rPr lang="en-IN" sz="4800" dirty="0"/>
              <a:t>Coulomb’s Torsion Balance Experiments:</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232061"/>
            <a:ext cx="6973521" cy="5134015"/>
          </a:xfrm>
        </p:spPr>
        <p:txBody>
          <a:bodyPr>
            <a:normAutofit/>
          </a:bodyPr>
          <a:lstStyle/>
          <a:p>
            <a:pPr algn="just"/>
            <a:r>
              <a:rPr lang="en-US" sz="2000" dirty="0"/>
              <a:t>Coulomb suspended a needle on a fine fiber of silver, copper, or silk. </a:t>
            </a:r>
          </a:p>
          <a:p>
            <a:pPr algn="just"/>
            <a:r>
              <a:rPr lang="en-US" sz="2000" dirty="0"/>
              <a:t>The needle held a small electrically charged pith ball at one end and a counterweight at the other end, balanced so that the needle could rotate in a horizontal plane. </a:t>
            </a:r>
          </a:p>
          <a:p>
            <a:pPr algn="just"/>
            <a:r>
              <a:rPr lang="en-US" sz="2000" dirty="0"/>
              <a:t>The calibrated torsion balance measured the force needed to twist the needle through a given angle.</a:t>
            </a:r>
          </a:p>
          <a:p>
            <a:pPr algn="just"/>
            <a:r>
              <a:rPr lang="en-US" sz="2000" dirty="0"/>
              <a:t>By bringing a similarly charged pith ball near the one on the needle, Coulomb determined the repulsive force between the charged balls as a function of their separation. </a:t>
            </a:r>
          </a:p>
          <a:p>
            <a:pPr algn="just"/>
            <a:r>
              <a:rPr lang="en-US" sz="2000" dirty="0"/>
              <a:t>With these experiments, he launched the quantitative study of electric force.</a:t>
            </a:r>
            <a:endParaRPr lang="en-IN" sz="1900" dirty="0"/>
          </a:p>
        </p:txBody>
      </p:sp>
      <p:cxnSp>
        <p:nvCxnSpPr>
          <p:cNvPr id="8" name="Straight Connector 7">
            <a:extLst>
              <a:ext uri="{FF2B5EF4-FFF2-40B4-BE49-F238E27FC236}">
                <a16:creationId xmlns:a16="http://schemas.microsoft.com/office/drawing/2014/main" id="{CB69B9C6-B9FB-4C0F-8C30-07FCC0634392}"/>
              </a:ext>
            </a:extLst>
          </p:cNvPr>
          <p:cNvCxnSpPr>
            <a:cxnSpLocks/>
          </p:cNvCxnSpPr>
          <p:nvPr/>
        </p:nvCxnSpPr>
        <p:spPr>
          <a:xfrm>
            <a:off x="8137003" y="1770927"/>
            <a:ext cx="2141316" cy="185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179A8DD-8FC1-474C-B51C-DEAA219BF59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89"/>
                    </a14:imgEffect>
                    <a14:imgEffect>
                      <a14:saturation sat="10000"/>
                    </a14:imgEffect>
                  </a14:imgLayer>
                </a14:imgProps>
              </a:ext>
              <a:ext uri="{28A0092B-C50C-407E-A947-70E740481C1C}">
                <a14:useLocalDpi xmlns:a14="http://schemas.microsoft.com/office/drawing/2010/main" val="0"/>
              </a:ext>
            </a:extLst>
          </a:blip>
          <a:stretch>
            <a:fillRect/>
          </a:stretch>
        </p:blipFill>
        <p:spPr>
          <a:xfrm>
            <a:off x="7476601" y="1073912"/>
            <a:ext cx="4377635" cy="5292164"/>
          </a:xfrm>
          <a:prstGeom prst="rect">
            <a:avLst/>
          </a:prstGeom>
        </p:spPr>
      </p:pic>
    </p:spTree>
    <p:extLst>
      <p:ext uri="{BB962C8B-B14F-4D97-AF65-F5344CB8AC3E}">
        <p14:creationId xmlns:p14="http://schemas.microsoft.com/office/powerpoint/2010/main" val="42303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B011DE1-2664-4F12-B484-22BD93BDC36F}"/>
              </a:ext>
            </a:extLst>
          </p:cNvPr>
          <p:cNvSpPr/>
          <p:nvPr/>
        </p:nvSpPr>
        <p:spPr>
          <a:xfrm>
            <a:off x="5172117" y="4067899"/>
            <a:ext cx="3801839" cy="2766646"/>
          </a:xfrm>
          <a:prstGeom prst="rect">
            <a:avLst/>
          </a:prstGeom>
          <a:solidFill>
            <a:schemeClr val="accent1">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89D6F5CB-D805-47E0-ACB8-11BBA38E23C9}"/>
              </a:ext>
            </a:extLst>
          </p:cNvPr>
          <p:cNvSpPr/>
          <p:nvPr/>
        </p:nvSpPr>
        <p:spPr>
          <a:xfrm>
            <a:off x="1148871" y="4069666"/>
            <a:ext cx="4034969" cy="2766646"/>
          </a:xfrm>
          <a:prstGeom prst="rect">
            <a:avLst/>
          </a:prstGeom>
          <a:solidFill>
            <a:schemeClr val="accent1">
              <a:alpha val="1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Mathematical Modelling, keeping assumptions in mind:</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26384" y="1318316"/>
            <a:ext cx="9755164" cy="2665698"/>
          </a:xfrm>
        </p:spPr>
        <p:txBody>
          <a:bodyPr>
            <a:normAutofit fontScale="92500"/>
          </a:bodyPr>
          <a:lstStyle/>
          <a:p>
            <a:r>
              <a:rPr lang="en-US" sz="2000" dirty="0"/>
              <a:t>Let Q</a:t>
            </a:r>
            <a:r>
              <a:rPr lang="en-US" sz="2000" baseline="-25000" dirty="0"/>
              <a:t>1</a:t>
            </a:r>
            <a:r>
              <a:rPr lang="en-US" sz="2000" dirty="0"/>
              <a:t>, Q</a:t>
            </a:r>
            <a:r>
              <a:rPr lang="en-US" sz="2000" baseline="-25000" dirty="0"/>
              <a:t>2</a:t>
            </a:r>
            <a:r>
              <a:rPr lang="en-US" sz="2000" dirty="0"/>
              <a:t> be two charged bodies considered initially of radius r</a:t>
            </a:r>
            <a:r>
              <a:rPr lang="en-US" sz="2000" baseline="-25000" dirty="0"/>
              <a:t>1</a:t>
            </a:r>
            <a:r>
              <a:rPr lang="en-US" sz="2000" dirty="0"/>
              <a:t>, r</a:t>
            </a:r>
            <a:r>
              <a:rPr lang="en-US" sz="2000" baseline="-25000" dirty="0"/>
              <a:t>2</a:t>
            </a:r>
            <a:r>
              <a:rPr lang="en-US" sz="2000" dirty="0"/>
              <a:t>  respectively.</a:t>
            </a:r>
          </a:p>
          <a:p>
            <a:r>
              <a:rPr lang="en-US" sz="2000" dirty="0"/>
              <a:t>Let </a:t>
            </a:r>
            <a:r>
              <a:rPr lang="el-GR" sz="2000" dirty="0"/>
              <a:t>ε</a:t>
            </a:r>
            <a:r>
              <a:rPr lang="en-IN" sz="2000" dirty="0"/>
              <a:t> represent the permittivity of the medium.</a:t>
            </a:r>
            <a:endParaRPr lang="en-US" sz="2000" dirty="0"/>
          </a:p>
          <a:p>
            <a:r>
              <a:rPr lang="en-US" sz="2000" dirty="0"/>
              <a:t>Let Q</a:t>
            </a:r>
            <a:r>
              <a:rPr lang="en-US" sz="2000" baseline="-25000" dirty="0"/>
              <a:t>1</a:t>
            </a:r>
            <a:r>
              <a:rPr lang="en-US" sz="2000" dirty="0"/>
              <a:t>, Q</a:t>
            </a:r>
            <a:r>
              <a:rPr lang="en-US" sz="2000" baseline="-25000" dirty="0"/>
              <a:t>2</a:t>
            </a:r>
            <a:r>
              <a:rPr lang="en-US" sz="2000" dirty="0"/>
              <a:t> be kept at a distance R apart. </a:t>
            </a:r>
            <a:br>
              <a:rPr lang="en-US" sz="2000" dirty="0"/>
            </a:br>
            <a:r>
              <a:rPr lang="en-US" sz="2000" dirty="0"/>
              <a:t>By Assumption 1, </a:t>
            </a:r>
            <a:br>
              <a:rPr lang="en-US" sz="2000" dirty="0"/>
            </a:br>
            <a:r>
              <a:rPr lang="en-US" sz="2000" dirty="0"/>
              <a:t>		R &gt;&gt; r</a:t>
            </a:r>
            <a:r>
              <a:rPr lang="en-US" sz="2000" baseline="-25000" dirty="0"/>
              <a:t>1 </a:t>
            </a:r>
            <a:r>
              <a:rPr lang="en-US" sz="2000" dirty="0"/>
              <a:t>and R &gt;&gt; r</a:t>
            </a:r>
            <a:r>
              <a:rPr lang="en-US" sz="2000" baseline="-25000" dirty="0"/>
              <a:t>2</a:t>
            </a:r>
          </a:p>
          <a:p>
            <a:r>
              <a:rPr lang="en-US" sz="2000" dirty="0"/>
              <a:t>Our Target is to find the mathematical relation for the force being applied on Q</a:t>
            </a:r>
            <a:r>
              <a:rPr lang="en-US" sz="2000" baseline="-25000" dirty="0"/>
              <a:t>1 </a:t>
            </a:r>
            <a:r>
              <a:rPr lang="en-US" sz="2000" dirty="0"/>
              <a:t>and Q</a:t>
            </a:r>
            <a:r>
              <a:rPr lang="en-US" sz="2000" baseline="-25000" dirty="0"/>
              <a:t>2</a:t>
            </a:r>
            <a:r>
              <a:rPr lang="en-US" sz="2000" dirty="0"/>
              <a:t>. Let this force be F. It is always in the direction connecting the charged bodies.</a:t>
            </a:r>
            <a:endParaRPr lang="en-US" sz="2000" baseline="-25000" dirty="0"/>
          </a:p>
        </p:txBody>
      </p:sp>
      <p:grpSp>
        <p:nvGrpSpPr>
          <p:cNvPr id="10" name="Group 9">
            <a:extLst>
              <a:ext uri="{FF2B5EF4-FFF2-40B4-BE49-F238E27FC236}">
                <a16:creationId xmlns:a16="http://schemas.microsoft.com/office/drawing/2014/main" id="{AED0D60A-97D2-479C-9C99-C9162F7EB7C2}"/>
              </a:ext>
            </a:extLst>
          </p:cNvPr>
          <p:cNvGrpSpPr/>
          <p:nvPr/>
        </p:nvGrpSpPr>
        <p:grpSpPr>
          <a:xfrm>
            <a:off x="4123520" y="5927955"/>
            <a:ext cx="814879" cy="814879"/>
            <a:chOff x="8029575" y="3514724"/>
            <a:chExt cx="409575" cy="409575"/>
          </a:xfrm>
        </p:grpSpPr>
        <p:sp>
          <p:nvSpPr>
            <p:cNvPr id="11" name="Oval 10">
              <a:extLst>
                <a:ext uri="{FF2B5EF4-FFF2-40B4-BE49-F238E27FC236}">
                  <a16:creationId xmlns:a16="http://schemas.microsoft.com/office/drawing/2014/main" id="{DA0B7E91-DCF0-4352-9AFE-8589948F23CB}"/>
                </a:ext>
              </a:extLst>
            </p:cNvPr>
            <p:cNvSpPr/>
            <p:nvPr/>
          </p:nvSpPr>
          <p:spPr>
            <a:xfrm>
              <a:off x="8029575" y="3514724"/>
              <a:ext cx="409575" cy="40957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A9A354F-6039-4497-A4D8-F1BE75E216E1}"/>
                </a:ext>
              </a:extLst>
            </p:cNvPr>
            <p:cNvCxnSpPr>
              <a:cxnSpLocks/>
              <a:stCxn id="11" idx="1"/>
            </p:cNvCxnSpPr>
            <p:nvPr/>
          </p:nvCxnSpPr>
          <p:spPr>
            <a:xfrm>
              <a:off x="8089556" y="3574705"/>
              <a:ext cx="144806" cy="144806"/>
            </a:xfrm>
            <a:prstGeom prst="line">
              <a:avLst/>
            </a:prstGeom>
            <a:ln w="44450">
              <a:solidFill>
                <a:srgbClr val="002060"/>
              </a:solidFill>
            </a:ln>
          </p:spPr>
          <p:style>
            <a:lnRef idx="1">
              <a:schemeClr val="accent3"/>
            </a:lnRef>
            <a:fillRef idx="0">
              <a:schemeClr val="accent3"/>
            </a:fillRef>
            <a:effectRef idx="0">
              <a:schemeClr val="accent3"/>
            </a:effectRef>
            <a:fontRef idx="minor">
              <a:schemeClr val="tx1"/>
            </a:fontRef>
          </p:style>
        </p:cxnSp>
      </p:grpSp>
      <p:grpSp>
        <p:nvGrpSpPr>
          <p:cNvPr id="13" name="Group 12">
            <a:extLst>
              <a:ext uri="{FF2B5EF4-FFF2-40B4-BE49-F238E27FC236}">
                <a16:creationId xmlns:a16="http://schemas.microsoft.com/office/drawing/2014/main" id="{A8526A5B-2677-43F7-A386-7B83EE55F272}"/>
              </a:ext>
            </a:extLst>
          </p:cNvPr>
          <p:cNvGrpSpPr/>
          <p:nvPr/>
        </p:nvGrpSpPr>
        <p:grpSpPr>
          <a:xfrm>
            <a:off x="1353644" y="4205074"/>
            <a:ext cx="1428753" cy="1428753"/>
            <a:chOff x="1333500" y="3200400"/>
            <a:chExt cx="1038225" cy="1038225"/>
          </a:xfrm>
        </p:grpSpPr>
        <p:sp>
          <p:nvSpPr>
            <p:cNvPr id="14" name="Oval 13">
              <a:extLst>
                <a:ext uri="{FF2B5EF4-FFF2-40B4-BE49-F238E27FC236}">
                  <a16:creationId xmlns:a16="http://schemas.microsoft.com/office/drawing/2014/main" id="{FAEA652C-F603-4BCC-B02D-8B3989E422C1}"/>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id="{871219FF-DE9C-4245-888E-8B0880320A18}"/>
                </a:ext>
              </a:extLst>
            </p:cNvPr>
            <p:cNvCxnSpPr>
              <a:cxnSpLocks/>
              <a:endCxn id="14"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cxnSp>
        <p:nvCxnSpPr>
          <p:cNvPr id="16" name="Straight Connector 15">
            <a:extLst>
              <a:ext uri="{FF2B5EF4-FFF2-40B4-BE49-F238E27FC236}">
                <a16:creationId xmlns:a16="http://schemas.microsoft.com/office/drawing/2014/main" id="{1B0C7573-49A4-435E-BB89-D88DFB9A6969}"/>
              </a:ext>
            </a:extLst>
          </p:cNvPr>
          <p:cNvCxnSpPr>
            <a:cxnSpLocks/>
          </p:cNvCxnSpPr>
          <p:nvPr/>
        </p:nvCxnSpPr>
        <p:spPr>
          <a:xfrm>
            <a:off x="2068021" y="4939009"/>
            <a:ext cx="2503568" cy="1441935"/>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A4936504-8577-461A-803A-8AC79B72119B}"/>
              </a:ext>
            </a:extLst>
          </p:cNvPr>
          <p:cNvSpPr txBox="1"/>
          <p:nvPr/>
        </p:nvSpPr>
        <p:spPr>
          <a:xfrm rot="18825057">
            <a:off x="1868729" y="4443566"/>
            <a:ext cx="398585" cy="369331"/>
          </a:xfrm>
          <a:prstGeom prst="rect">
            <a:avLst/>
          </a:prstGeom>
          <a:noFill/>
        </p:spPr>
        <p:txBody>
          <a:bodyPr wrap="square" rtlCol="0">
            <a:spAutoFit/>
          </a:bodyPr>
          <a:lstStyle/>
          <a:p>
            <a:r>
              <a:rPr lang="en-US" dirty="0"/>
              <a:t>r</a:t>
            </a:r>
            <a:r>
              <a:rPr lang="en-US" baseline="-25000" dirty="0"/>
              <a:t>1</a:t>
            </a:r>
            <a:endParaRPr lang="en-IN" dirty="0"/>
          </a:p>
        </p:txBody>
      </p:sp>
      <p:sp>
        <p:nvSpPr>
          <p:cNvPr id="20" name="TextBox 19">
            <a:extLst>
              <a:ext uri="{FF2B5EF4-FFF2-40B4-BE49-F238E27FC236}">
                <a16:creationId xmlns:a16="http://schemas.microsoft.com/office/drawing/2014/main" id="{43FC1FB1-2A61-45BD-ABB3-BE23C0DDDF7F}"/>
              </a:ext>
            </a:extLst>
          </p:cNvPr>
          <p:cNvSpPr txBox="1"/>
          <p:nvPr/>
        </p:nvSpPr>
        <p:spPr>
          <a:xfrm rot="2697238">
            <a:off x="4404330" y="5963819"/>
            <a:ext cx="366686" cy="369332"/>
          </a:xfrm>
          <a:prstGeom prst="rect">
            <a:avLst/>
          </a:prstGeom>
          <a:noFill/>
        </p:spPr>
        <p:txBody>
          <a:bodyPr wrap="square" rtlCol="0">
            <a:spAutoFit/>
          </a:bodyPr>
          <a:lstStyle/>
          <a:p>
            <a:r>
              <a:rPr lang="en-US" dirty="0"/>
              <a:t>r</a:t>
            </a:r>
            <a:r>
              <a:rPr lang="en-US" baseline="-25000" dirty="0"/>
              <a:t>2</a:t>
            </a:r>
            <a:endParaRPr lang="en-IN" dirty="0"/>
          </a:p>
        </p:txBody>
      </p:sp>
      <p:sp>
        <p:nvSpPr>
          <p:cNvPr id="22" name="TextBox 21">
            <a:extLst>
              <a:ext uri="{FF2B5EF4-FFF2-40B4-BE49-F238E27FC236}">
                <a16:creationId xmlns:a16="http://schemas.microsoft.com/office/drawing/2014/main" id="{941EC43E-FAA1-466B-A655-2AF112A372E5}"/>
              </a:ext>
            </a:extLst>
          </p:cNvPr>
          <p:cNvSpPr txBox="1"/>
          <p:nvPr/>
        </p:nvSpPr>
        <p:spPr>
          <a:xfrm rot="1767946">
            <a:off x="2889568" y="5603508"/>
            <a:ext cx="425797" cy="400110"/>
          </a:xfrm>
          <a:prstGeom prst="rect">
            <a:avLst/>
          </a:prstGeom>
          <a:noFill/>
        </p:spPr>
        <p:txBody>
          <a:bodyPr wrap="square" rtlCol="0">
            <a:spAutoFit/>
          </a:bodyPr>
          <a:lstStyle/>
          <a:p>
            <a:r>
              <a:rPr lang="en-US" sz="2000" dirty="0"/>
              <a:t>R</a:t>
            </a:r>
            <a:endParaRPr lang="en-IN" sz="2000" dirty="0"/>
          </a:p>
        </p:txBody>
      </p:sp>
      <p:cxnSp>
        <p:nvCxnSpPr>
          <p:cNvPr id="24" name="Straight Arrow Connector 23">
            <a:extLst>
              <a:ext uri="{FF2B5EF4-FFF2-40B4-BE49-F238E27FC236}">
                <a16:creationId xmlns:a16="http://schemas.microsoft.com/office/drawing/2014/main" id="{B611C07D-6147-40A4-BA8C-13423781BB59}"/>
              </a:ext>
            </a:extLst>
          </p:cNvPr>
          <p:cNvCxnSpPr>
            <a:cxnSpLocks/>
          </p:cNvCxnSpPr>
          <p:nvPr/>
        </p:nvCxnSpPr>
        <p:spPr>
          <a:xfrm>
            <a:off x="6691270" y="5243333"/>
            <a:ext cx="1287857" cy="732718"/>
          </a:xfrm>
          <a:prstGeom prst="straightConnector1">
            <a:avLst/>
          </a:prstGeom>
          <a:ln w="666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3AB2856-DA14-4F33-BB0B-7E45996FB447}"/>
              </a:ext>
            </a:extLst>
          </p:cNvPr>
          <p:cNvGrpSpPr/>
          <p:nvPr/>
        </p:nvGrpSpPr>
        <p:grpSpPr>
          <a:xfrm>
            <a:off x="2330718" y="5011513"/>
            <a:ext cx="1877579" cy="1057432"/>
            <a:chOff x="2037045" y="4962158"/>
            <a:chExt cx="2502377" cy="1426729"/>
          </a:xfrm>
        </p:grpSpPr>
        <p:cxnSp>
          <p:nvCxnSpPr>
            <p:cNvPr id="31" name="Straight Arrow Connector 30">
              <a:extLst>
                <a:ext uri="{FF2B5EF4-FFF2-40B4-BE49-F238E27FC236}">
                  <a16:creationId xmlns:a16="http://schemas.microsoft.com/office/drawing/2014/main" id="{62AA36BC-2679-4107-9BAD-B1E217F51DD3}"/>
                </a:ext>
              </a:extLst>
            </p:cNvPr>
            <p:cNvCxnSpPr/>
            <p:nvPr/>
          </p:nvCxnSpPr>
          <p:spPr>
            <a:xfrm>
              <a:off x="2037045" y="4962158"/>
              <a:ext cx="1065421" cy="585651"/>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5051131-DD90-4982-854B-481BAF755903}"/>
                </a:ext>
              </a:extLst>
            </p:cNvPr>
            <p:cNvCxnSpPr>
              <a:cxnSpLocks/>
            </p:cNvCxnSpPr>
            <p:nvPr/>
          </p:nvCxnSpPr>
          <p:spPr>
            <a:xfrm flipH="1" flipV="1">
              <a:off x="3031953" y="5520045"/>
              <a:ext cx="1507469" cy="868842"/>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0B3CB901-743E-4E85-ABF0-C0166E060CA1}"/>
              </a:ext>
            </a:extLst>
          </p:cNvPr>
          <p:cNvSpPr txBox="1"/>
          <p:nvPr/>
        </p:nvSpPr>
        <p:spPr>
          <a:xfrm rot="1767946">
            <a:off x="3161771" y="5044676"/>
            <a:ext cx="483284" cy="400110"/>
          </a:xfrm>
          <a:prstGeom prst="rect">
            <a:avLst/>
          </a:prstGeom>
          <a:noFill/>
        </p:spPr>
        <p:txBody>
          <a:bodyPr wrap="square" rtlCol="0">
            <a:spAutoFit/>
          </a:bodyPr>
          <a:lstStyle/>
          <a:p>
            <a:r>
              <a:rPr lang="en-US" sz="2000" dirty="0"/>
              <a:t>F</a:t>
            </a:r>
            <a:endParaRPr lang="en-IN" sz="2000" dirty="0"/>
          </a:p>
        </p:txBody>
      </p:sp>
      <p:grpSp>
        <p:nvGrpSpPr>
          <p:cNvPr id="37" name="Group 36">
            <a:extLst>
              <a:ext uri="{FF2B5EF4-FFF2-40B4-BE49-F238E27FC236}">
                <a16:creationId xmlns:a16="http://schemas.microsoft.com/office/drawing/2014/main" id="{A51D657F-2C18-4477-BF3B-A8D8BFE02A45}"/>
              </a:ext>
            </a:extLst>
          </p:cNvPr>
          <p:cNvGrpSpPr/>
          <p:nvPr/>
        </p:nvGrpSpPr>
        <p:grpSpPr>
          <a:xfrm>
            <a:off x="8039701" y="5948610"/>
            <a:ext cx="814879" cy="814879"/>
            <a:chOff x="7525293" y="3530020"/>
            <a:chExt cx="409575" cy="409575"/>
          </a:xfrm>
          <a:solidFill>
            <a:srgbClr val="C00000"/>
          </a:solidFill>
        </p:grpSpPr>
        <p:sp>
          <p:nvSpPr>
            <p:cNvPr id="38" name="Oval 37">
              <a:extLst>
                <a:ext uri="{FF2B5EF4-FFF2-40B4-BE49-F238E27FC236}">
                  <a16:creationId xmlns:a16="http://schemas.microsoft.com/office/drawing/2014/main" id="{9543EA00-7FD9-481E-9465-25C1FEB085EF}"/>
                </a:ext>
              </a:extLst>
            </p:cNvPr>
            <p:cNvSpPr/>
            <p:nvPr/>
          </p:nvSpPr>
          <p:spPr>
            <a:xfrm>
              <a:off x="7525293" y="3530020"/>
              <a:ext cx="409575" cy="409575"/>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a:extLst>
                <a:ext uri="{FF2B5EF4-FFF2-40B4-BE49-F238E27FC236}">
                  <a16:creationId xmlns:a16="http://schemas.microsoft.com/office/drawing/2014/main" id="{AB6F7DA4-3235-4C00-98CF-EB46EFE77D6C}"/>
                </a:ext>
              </a:extLst>
            </p:cNvPr>
            <p:cNvCxnSpPr>
              <a:cxnSpLocks/>
              <a:stCxn id="38" idx="1"/>
            </p:cNvCxnSpPr>
            <p:nvPr/>
          </p:nvCxnSpPr>
          <p:spPr>
            <a:xfrm>
              <a:off x="7585275" y="3590002"/>
              <a:ext cx="144807" cy="144807"/>
            </a:xfrm>
            <a:prstGeom prst="line">
              <a:avLst/>
            </a:prstGeom>
            <a:grpFill/>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grpSp>
        <p:nvGrpSpPr>
          <p:cNvPr id="40" name="Group 39">
            <a:extLst>
              <a:ext uri="{FF2B5EF4-FFF2-40B4-BE49-F238E27FC236}">
                <a16:creationId xmlns:a16="http://schemas.microsoft.com/office/drawing/2014/main" id="{78AC2DCD-3225-4D32-AB4D-BCD8ED5067C3}"/>
              </a:ext>
            </a:extLst>
          </p:cNvPr>
          <p:cNvGrpSpPr/>
          <p:nvPr/>
        </p:nvGrpSpPr>
        <p:grpSpPr>
          <a:xfrm>
            <a:off x="5263691" y="4205074"/>
            <a:ext cx="1428753" cy="1428753"/>
            <a:chOff x="1333500" y="3200400"/>
            <a:chExt cx="1038225" cy="1038225"/>
          </a:xfrm>
        </p:grpSpPr>
        <p:sp>
          <p:nvSpPr>
            <p:cNvPr id="41" name="Oval 40">
              <a:extLst>
                <a:ext uri="{FF2B5EF4-FFF2-40B4-BE49-F238E27FC236}">
                  <a16:creationId xmlns:a16="http://schemas.microsoft.com/office/drawing/2014/main" id="{36C4132D-285B-4CFF-BC5C-593CDA52ADEC}"/>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cxnSp>
          <p:nvCxnSpPr>
            <p:cNvPr id="42" name="Straight Connector 41">
              <a:extLst>
                <a:ext uri="{FF2B5EF4-FFF2-40B4-BE49-F238E27FC236}">
                  <a16:creationId xmlns:a16="http://schemas.microsoft.com/office/drawing/2014/main" id="{D86921FB-6BE4-428D-8382-EC39156522D8}"/>
                </a:ext>
              </a:extLst>
            </p:cNvPr>
            <p:cNvCxnSpPr>
              <a:cxnSpLocks/>
              <a:endCxn id="41"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cxnSp>
        <p:nvCxnSpPr>
          <p:cNvPr id="43" name="Straight Connector 42">
            <a:extLst>
              <a:ext uri="{FF2B5EF4-FFF2-40B4-BE49-F238E27FC236}">
                <a16:creationId xmlns:a16="http://schemas.microsoft.com/office/drawing/2014/main" id="{E16A6C50-FEB0-4122-BA2D-F2B9DD20E29F}"/>
              </a:ext>
            </a:extLst>
          </p:cNvPr>
          <p:cNvCxnSpPr>
            <a:cxnSpLocks/>
          </p:cNvCxnSpPr>
          <p:nvPr/>
        </p:nvCxnSpPr>
        <p:spPr>
          <a:xfrm>
            <a:off x="5978068" y="4939009"/>
            <a:ext cx="2503568" cy="1441935"/>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44" name="TextBox 43">
            <a:extLst>
              <a:ext uri="{FF2B5EF4-FFF2-40B4-BE49-F238E27FC236}">
                <a16:creationId xmlns:a16="http://schemas.microsoft.com/office/drawing/2014/main" id="{23ADD62C-170C-4780-93C4-91B45E4EC8B4}"/>
              </a:ext>
            </a:extLst>
          </p:cNvPr>
          <p:cNvSpPr txBox="1"/>
          <p:nvPr/>
        </p:nvSpPr>
        <p:spPr>
          <a:xfrm rot="18825057">
            <a:off x="5778776" y="4443566"/>
            <a:ext cx="398585" cy="369331"/>
          </a:xfrm>
          <a:prstGeom prst="rect">
            <a:avLst/>
          </a:prstGeom>
          <a:noFill/>
        </p:spPr>
        <p:txBody>
          <a:bodyPr wrap="square" rtlCol="0">
            <a:spAutoFit/>
          </a:bodyPr>
          <a:lstStyle/>
          <a:p>
            <a:r>
              <a:rPr lang="en-US" dirty="0"/>
              <a:t>r</a:t>
            </a:r>
            <a:r>
              <a:rPr lang="en-US" baseline="-25000" dirty="0"/>
              <a:t>1</a:t>
            </a:r>
            <a:endParaRPr lang="en-IN" dirty="0"/>
          </a:p>
        </p:txBody>
      </p:sp>
      <p:sp>
        <p:nvSpPr>
          <p:cNvPr id="45" name="TextBox 44">
            <a:extLst>
              <a:ext uri="{FF2B5EF4-FFF2-40B4-BE49-F238E27FC236}">
                <a16:creationId xmlns:a16="http://schemas.microsoft.com/office/drawing/2014/main" id="{D353112E-129B-48E6-9C09-19C869DD2D06}"/>
              </a:ext>
            </a:extLst>
          </p:cNvPr>
          <p:cNvSpPr txBox="1"/>
          <p:nvPr/>
        </p:nvSpPr>
        <p:spPr>
          <a:xfrm rot="2697238">
            <a:off x="8256568" y="5911161"/>
            <a:ext cx="366686" cy="369332"/>
          </a:xfrm>
          <a:prstGeom prst="rect">
            <a:avLst/>
          </a:prstGeom>
          <a:noFill/>
        </p:spPr>
        <p:txBody>
          <a:bodyPr wrap="square" rtlCol="0">
            <a:spAutoFit/>
          </a:bodyPr>
          <a:lstStyle/>
          <a:p>
            <a:r>
              <a:rPr lang="en-US" dirty="0"/>
              <a:t>r</a:t>
            </a:r>
            <a:r>
              <a:rPr lang="en-US" baseline="-25000" dirty="0"/>
              <a:t>2</a:t>
            </a:r>
            <a:endParaRPr lang="en-IN" dirty="0"/>
          </a:p>
        </p:txBody>
      </p:sp>
      <p:sp>
        <p:nvSpPr>
          <p:cNvPr id="46" name="TextBox 45">
            <a:extLst>
              <a:ext uri="{FF2B5EF4-FFF2-40B4-BE49-F238E27FC236}">
                <a16:creationId xmlns:a16="http://schemas.microsoft.com/office/drawing/2014/main" id="{D34B8493-64F7-47F2-8305-B51110D6A02A}"/>
              </a:ext>
            </a:extLst>
          </p:cNvPr>
          <p:cNvSpPr txBox="1"/>
          <p:nvPr/>
        </p:nvSpPr>
        <p:spPr>
          <a:xfrm rot="1767946">
            <a:off x="6799615" y="5603508"/>
            <a:ext cx="425797" cy="400110"/>
          </a:xfrm>
          <a:prstGeom prst="rect">
            <a:avLst/>
          </a:prstGeom>
          <a:noFill/>
        </p:spPr>
        <p:txBody>
          <a:bodyPr wrap="square" rtlCol="0">
            <a:spAutoFit/>
          </a:bodyPr>
          <a:lstStyle/>
          <a:p>
            <a:r>
              <a:rPr lang="en-US" sz="2000" dirty="0"/>
              <a:t>R</a:t>
            </a:r>
            <a:endParaRPr lang="en-IN" sz="2000" dirty="0"/>
          </a:p>
        </p:txBody>
      </p:sp>
      <p:sp>
        <p:nvSpPr>
          <p:cNvPr id="47" name="TextBox 46">
            <a:extLst>
              <a:ext uri="{FF2B5EF4-FFF2-40B4-BE49-F238E27FC236}">
                <a16:creationId xmlns:a16="http://schemas.microsoft.com/office/drawing/2014/main" id="{918176BA-8F72-4ACB-9976-EA081D330763}"/>
              </a:ext>
            </a:extLst>
          </p:cNvPr>
          <p:cNvSpPr txBox="1"/>
          <p:nvPr/>
        </p:nvSpPr>
        <p:spPr>
          <a:xfrm rot="1767946">
            <a:off x="7245030" y="5258904"/>
            <a:ext cx="483284" cy="400110"/>
          </a:xfrm>
          <a:prstGeom prst="rect">
            <a:avLst/>
          </a:prstGeom>
          <a:noFill/>
        </p:spPr>
        <p:txBody>
          <a:bodyPr wrap="square" rtlCol="0">
            <a:spAutoFit/>
          </a:bodyPr>
          <a:lstStyle/>
          <a:p>
            <a:r>
              <a:rPr lang="en-US" sz="2000" dirty="0"/>
              <a:t>F</a:t>
            </a:r>
            <a:endParaRPr lang="en-IN" sz="2000" dirty="0"/>
          </a:p>
        </p:txBody>
      </p:sp>
      <p:cxnSp>
        <p:nvCxnSpPr>
          <p:cNvPr id="51" name="Straight Connector 50">
            <a:extLst>
              <a:ext uri="{FF2B5EF4-FFF2-40B4-BE49-F238E27FC236}">
                <a16:creationId xmlns:a16="http://schemas.microsoft.com/office/drawing/2014/main" id="{6832A881-5936-467A-8458-B1C0E959FAF8}"/>
              </a:ext>
            </a:extLst>
          </p:cNvPr>
          <p:cNvCxnSpPr>
            <a:cxnSpLocks/>
          </p:cNvCxnSpPr>
          <p:nvPr/>
        </p:nvCxnSpPr>
        <p:spPr>
          <a:xfrm>
            <a:off x="5149140" y="4068204"/>
            <a:ext cx="0" cy="278458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597F811-C28D-4A97-B1A3-CAADDAD2DEB9}"/>
              </a:ext>
            </a:extLst>
          </p:cNvPr>
          <p:cNvSpPr txBox="1"/>
          <p:nvPr/>
        </p:nvSpPr>
        <p:spPr>
          <a:xfrm>
            <a:off x="4695629" y="4066132"/>
            <a:ext cx="483284" cy="400110"/>
          </a:xfrm>
          <a:prstGeom prst="rect">
            <a:avLst/>
          </a:prstGeom>
          <a:noFill/>
        </p:spPr>
        <p:txBody>
          <a:bodyPr wrap="square" rtlCol="0">
            <a:spAutoFit/>
          </a:bodyPr>
          <a:lstStyle/>
          <a:p>
            <a:r>
              <a:rPr lang="el-GR" sz="2000" dirty="0"/>
              <a:t>ε</a:t>
            </a:r>
            <a:endParaRPr lang="en-IN" sz="2000" dirty="0"/>
          </a:p>
        </p:txBody>
      </p:sp>
      <p:sp>
        <p:nvSpPr>
          <p:cNvPr id="57" name="TextBox 56">
            <a:extLst>
              <a:ext uri="{FF2B5EF4-FFF2-40B4-BE49-F238E27FC236}">
                <a16:creationId xmlns:a16="http://schemas.microsoft.com/office/drawing/2014/main" id="{D052D283-19D2-48D5-9293-D75EEA0C22D3}"/>
              </a:ext>
            </a:extLst>
          </p:cNvPr>
          <p:cNvSpPr txBox="1"/>
          <p:nvPr/>
        </p:nvSpPr>
        <p:spPr>
          <a:xfrm>
            <a:off x="8595290" y="4043177"/>
            <a:ext cx="483284" cy="400110"/>
          </a:xfrm>
          <a:prstGeom prst="rect">
            <a:avLst/>
          </a:prstGeom>
          <a:noFill/>
        </p:spPr>
        <p:txBody>
          <a:bodyPr wrap="square" rtlCol="0">
            <a:spAutoFit/>
          </a:bodyPr>
          <a:lstStyle/>
          <a:p>
            <a:r>
              <a:rPr lang="el-GR" sz="2000" dirty="0"/>
              <a:t>ε</a:t>
            </a:r>
            <a:endParaRPr lang="en-IN" sz="2000" dirty="0"/>
          </a:p>
        </p:txBody>
      </p:sp>
    </p:spTree>
    <p:extLst>
      <p:ext uri="{BB962C8B-B14F-4D97-AF65-F5344CB8AC3E}">
        <p14:creationId xmlns:p14="http://schemas.microsoft.com/office/powerpoint/2010/main" val="31289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arn(inVertical)">
                                      <p:cBhvr>
                                        <p:cTn id="38" dur="500"/>
                                        <p:tgtEl>
                                          <p:spTgt spid="22"/>
                                        </p:tgtEl>
                                      </p:cBhvr>
                                    </p:animEffect>
                                  </p:childTnLst>
                                </p:cTn>
                              </p:par>
                              <p:par>
                                <p:cTn id="39" presetID="16" presetClass="entr" presetSubtype="21"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par>
                                <p:cTn id="42" presetID="16" presetClass="entr" presetSubtype="21"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arn(inVertical)">
                                      <p:cBhvr>
                                        <p:cTn id="44" dur="500"/>
                                        <p:tgtEl>
                                          <p:spTgt spid="35"/>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par>
                                <p:cTn id="48" presetID="16" presetClass="entr" presetSubtype="21"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arn(inVertical)">
                                      <p:cBhvr>
                                        <p:cTn id="50" dur="500"/>
                                        <p:tgtEl>
                                          <p:spTgt spid="40"/>
                                        </p:tgtEl>
                                      </p:cBhvr>
                                    </p:animEffect>
                                  </p:childTnLst>
                                </p:cTn>
                              </p:par>
                              <p:par>
                                <p:cTn id="51" presetID="16" presetClass="entr" presetSubtype="21"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barn(inVertical)">
                                      <p:cBhvr>
                                        <p:cTn id="53" dur="500"/>
                                        <p:tgtEl>
                                          <p:spTgt spid="43"/>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arn(inVertical)">
                                      <p:cBhvr>
                                        <p:cTn id="56" dur="500"/>
                                        <p:tgtEl>
                                          <p:spTgt spid="4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arn(inVertical)">
                                      <p:cBhvr>
                                        <p:cTn id="59" dur="500"/>
                                        <p:tgtEl>
                                          <p:spTgt spid="4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arn(inVertical)">
                                      <p:cBhvr>
                                        <p:cTn id="65" dur="500"/>
                                        <p:tgtEl>
                                          <p:spTgt spid="47"/>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barn(inVertical)">
                                      <p:cBhvr>
                                        <p:cTn id="68" dur="500"/>
                                        <p:tgtEl>
                                          <p:spTgt spid="5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barn(inVertical)">
                                      <p:cBhvr>
                                        <p:cTn id="7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20" grpId="0"/>
      <p:bldP spid="22" grpId="0"/>
      <p:bldP spid="36" grpId="0"/>
      <p:bldP spid="44" grpId="0"/>
      <p:bldP spid="45" grpId="0"/>
      <p:bldP spid="46" grpId="0"/>
      <p:bldP spid="47" grpId="0"/>
      <p:bldP spid="56"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80558" y="354957"/>
            <a:ext cx="9514390" cy="797992"/>
          </a:xfrm>
        </p:spPr>
        <p:txBody>
          <a:bodyPr>
            <a:normAutofit/>
          </a:bodyPr>
          <a:lstStyle/>
          <a:p>
            <a:r>
              <a:rPr lang="en-IN" dirty="0"/>
              <a:t>Inference from experimentally found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80558" y="1116290"/>
                <a:ext cx="9314391" cy="5560367"/>
              </a:xfrm>
            </p:spPr>
            <p:txBody>
              <a:bodyPr>
                <a:normAutofit/>
              </a:bodyPr>
              <a:lstStyle/>
              <a:p>
                <a:r>
                  <a:rPr lang="en-US" sz="2000" dirty="0"/>
                  <a:t>The Force experienced by the charged bodies was found to be directly proportional to the magnitude of the charge present on either body.</a:t>
                </a:r>
                <a:br>
                  <a:rPr lang="en-US" sz="2000" dirty="0"/>
                </a:br>
                <a:r>
                  <a:rPr lang="en-US" sz="2000" dirty="0"/>
                  <a:t>i.e. F </a:t>
                </a:r>
                <a:r>
                  <a:rPr lang="en-IN" sz="2000" dirty="0"/>
                  <a:t>is directly proportional to Q</a:t>
                </a:r>
                <a:r>
                  <a:rPr lang="en-IN" sz="2000" baseline="-25000" dirty="0"/>
                  <a:t>1</a:t>
                </a:r>
                <a:br>
                  <a:rPr lang="en-IN" sz="2000" baseline="-25000" dirty="0"/>
                </a:br>
                <a:r>
                  <a:rPr lang="en-IN" sz="2000" dirty="0"/>
                  <a:t>and </a:t>
                </a:r>
                <a:r>
                  <a:rPr lang="en-US" sz="2000" dirty="0"/>
                  <a:t>F </a:t>
                </a:r>
                <a:r>
                  <a:rPr lang="en-IN" sz="2000" dirty="0"/>
                  <a:t>is directly proportional to Q</a:t>
                </a:r>
                <a:r>
                  <a:rPr lang="en-IN" sz="2000" baseline="-25000" dirty="0"/>
                  <a:t>2</a:t>
                </a:r>
                <a:br>
                  <a:rPr lang="en-IN" sz="2000" dirty="0"/>
                </a:br>
                <a:r>
                  <a:rPr lang="en-IN" sz="2000" dirty="0"/>
                  <a:t>Therefore, </a:t>
                </a:r>
                <a:r>
                  <a:rPr lang="en-IN" sz="2000" dirty="0">
                    <a:solidFill>
                      <a:schemeClr val="accent3"/>
                    </a:solidFill>
                  </a:rPr>
                  <a:t>F is directly proportional to Q</a:t>
                </a:r>
                <a:r>
                  <a:rPr lang="en-IN" sz="2000" baseline="-25000" dirty="0">
                    <a:solidFill>
                      <a:schemeClr val="accent3"/>
                    </a:solidFill>
                  </a:rPr>
                  <a:t>1</a:t>
                </a:r>
                <a:r>
                  <a:rPr lang="en-IN" sz="2000" dirty="0">
                    <a:solidFill>
                      <a:schemeClr val="accent3"/>
                    </a:solidFill>
                  </a:rPr>
                  <a:t> * Q</a:t>
                </a:r>
                <a:r>
                  <a:rPr lang="en-IN" sz="2000" baseline="-25000" dirty="0">
                    <a:solidFill>
                      <a:schemeClr val="accent3"/>
                    </a:solidFill>
                  </a:rPr>
                  <a:t>2</a:t>
                </a:r>
                <a:endParaRPr lang="en-IN" sz="2000" dirty="0">
                  <a:solidFill>
                    <a:schemeClr val="accent3"/>
                  </a:solidFill>
                </a:endParaRPr>
              </a:p>
              <a:p>
                <a:r>
                  <a:rPr lang="en-US" sz="2000" dirty="0"/>
                  <a:t>The Force experienced by the charged bodies was found to be proportional to the square of the inverse of the distance between the two charges.</a:t>
                </a:r>
                <a:br>
                  <a:rPr lang="en-US" sz="2000" dirty="0"/>
                </a:br>
                <a:r>
                  <a:rPr lang="en-US" sz="2000" dirty="0"/>
                  <a:t>i.e. </a:t>
                </a:r>
                <a:r>
                  <a:rPr lang="en-US" sz="2000" dirty="0">
                    <a:solidFill>
                      <a:schemeClr val="accent3"/>
                    </a:solidFill>
                  </a:rPr>
                  <a:t>F is directly proportional to </a:t>
                </a:r>
                <a14:m>
                  <m:oMath xmlns:m="http://schemas.openxmlformats.org/officeDocument/2006/math">
                    <m:f>
                      <m:fPr>
                        <m:ctrlPr>
                          <a:rPr lang="en-IN" sz="2000" b="0" i="1" smtClean="0">
                            <a:solidFill>
                              <a:schemeClr val="accent3"/>
                            </a:solidFill>
                            <a:latin typeface="Cambria Math" panose="02040503050406030204" pitchFamily="18" charset="0"/>
                          </a:rPr>
                        </m:ctrlPr>
                      </m:fPr>
                      <m:num>
                        <m:r>
                          <a:rPr lang="en-IN" sz="2000" b="0" i="1" smtClean="0">
                            <a:solidFill>
                              <a:schemeClr val="accent3"/>
                            </a:solidFill>
                            <a:latin typeface="Cambria Math" panose="02040503050406030204" pitchFamily="18" charset="0"/>
                          </a:rPr>
                          <m:t>1</m:t>
                        </m:r>
                      </m:num>
                      <m:den>
                        <m:sSup>
                          <m:sSupPr>
                            <m:ctrlPr>
                              <a:rPr lang="en-US" sz="2000" i="1">
                                <a:solidFill>
                                  <a:schemeClr val="accent3"/>
                                </a:solidFill>
                                <a:latin typeface="Cambria Math" panose="02040503050406030204" pitchFamily="18" charset="0"/>
                              </a:rPr>
                            </m:ctrlPr>
                          </m:sSupPr>
                          <m:e>
                            <m:r>
                              <a:rPr lang="en-IN" sz="2000" b="0" i="1" smtClean="0">
                                <a:solidFill>
                                  <a:schemeClr val="accent3"/>
                                </a:solidFill>
                                <a:latin typeface="Cambria Math" panose="02040503050406030204" pitchFamily="18" charset="0"/>
                              </a:rPr>
                              <m:t>𝑅</m:t>
                            </m:r>
                          </m:e>
                          <m:sup>
                            <m:r>
                              <a:rPr lang="en-US" sz="2000" i="1">
                                <a:solidFill>
                                  <a:schemeClr val="accent3"/>
                                </a:solidFill>
                                <a:latin typeface="Cambria Math" panose="02040503050406030204" pitchFamily="18" charset="0"/>
                              </a:rPr>
                              <m:t>2</m:t>
                            </m:r>
                          </m:sup>
                        </m:sSup>
                      </m:den>
                    </m:f>
                  </m:oMath>
                </a14:m>
                <a:endParaRPr lang="en-IN" sz="2000" dirty="0"/>
              </a:p>
              <a:p>
                <a:r>
                  <a:rPr lang="en-IN" sz="2000" dirty="0"/>
                  <a:t>The </a:t>
                </a:r>
                <a:r>
                  <a:rPr lang="en-IN" sz="2000" dirty="0">
                    <a:solidFill>
                      <a:schemeClr val="accent3"/>
                    </a:solidFill>
                  </a:rPr>
                  <a:t>radius of the charged bodies was found to have no notable effect </a:t>
                </a:r>
                <a:r>
                  <a:rPr lang="en-IN" sz="2000" dirty="0">
                    <a:solidFill>
                      <a:schemeClr val="tx1"/>
                    </a:solidFill>
                  </a:rPr>
                  <a:t>on the Force experienced by the bodies</a:t>
                </a:r>
                <a:r>
                  <a:rPr lang="en-IN" sz="2000" dirty="0"/>
                  <a:t>.</a:t>
                </a:r>
              </a:p>
              <a:p>
                <a:r>
                  <a:rPr lang="en-IN" sz="2000" dirty="0"/>
                  <a:t>In conclusion,</a:t>
                </a:r>
                <a:br>
                  <a:rPr lang="en-IN" sz="2000" dirty="0"/>
                </a:br>
                <a:r>
                  <a:rPr lang="en-IN" sz="2000" dirty="0"/>
                  <a:t>	F is directly proportional to Q</a:t>
                </a:r>
                <a:r>
                  <a:rPr lang="en-IN" sz="2000" baseline="-25000" dirty="0"/>
                  <a:t>1</a:t>
                </a:r>
                <a:r>
                  <a:rPr lang="en-IN" sz="2000" dirty="0"/>
                  <a:t> * Q</a:t>
                </a:r>
                <a:r>
                  <a:rPr lang="en-IN" sz="2000" baseline="-25000" dirty="0"/>
                  <a:t>2</a:t>
                </a:r>
                <a:r>
                  <a:rPr lang="en-IN" sz="2000" dirty="0"/>
                  <a:t> and </a:t>
                </a:r>
                <a:r>
                  <a:rPr lang="en-US" sz="2000" dirty="0"/>
                  <a:t>F is directly proportional to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m:t>
                        </m:r>
                      </m:num>
                      <m:den>
                        <m:sSup>
                          <m:sSupPr>
                            <m:ctrlPr>
                              <a:rPr lang="en-US" sz="2000" i="1">
                                <a:latin typeface="Cambria Math" panose="02040503050406030204" pitchFamily="18" charset="0"/>
                              </a:rPr>
                            </m:ctrlPr>
                          </m:sSupPr>
                          <m:e>
                            <m:r>
                              <a:rPr lang="en-IN" sz="2000" i="1">
                                <a:latin typeface="Cambria Math" panose="02040503050406030204" pitchFamily="18" charset="0"/>
                              </a:rPr>
                              <m:t>𝑅</m:t>
                            </m:r>
                          </m:e>
                          <m:sup>
                            <m:r>
                              <a:rPr lang="en-US" sz="2000" i="1">
                                <a:latin typeface="Cambria Math" panose="02040503050406030204" pitchFamily="18" charset="0"/>
                              </a:rPr>
                              <m:t>2</m:t>
                            </m:r>
                          </m:sup>
                        </m:sSup>
                      </m:den>
                    </m:f>
                  </m:oMath>
                </a14:m>
                <a:r>
                  <a:rPr lang="en-IN" sz="2000" dirty="0"/>
                  <a:t>.</a:t>
                </a:r>
                <a:br>
                  <a:rPr lang="en-IN" sz="2000" dirty="0"/>
                </a:br>
                <a:r>
                  <a:rPr lang="en-IN" sz="2000" dirty="0"/>
                  <a:t>	Therefore,</a:t>
                </a:r>
                <a:r>
                  <a:rPr lang="en-US" sz="2000" dirty="0"/>
                  <a:t> </a:t>
                </a:r>
                <a:r>
                  <a:rPr lang="en-US" sz="2000" dirty="0">
                    <a:solidFill>
                      <a:schemeClr val="accent3"/>
                    </a:solidFill>
                  </a:rPr>
                  <a:t>F is directly proportional to </a:t>
                </a:r>
                <a14:m>
                  <m:oMath xmlns:m="http://schemas.openxmlformats.org/officeDocument/2006/math">
                    <m:f>
                      <m:fPr>
                        <m:ctrlPr>
                          <a:rPr lang="en-IN" sz="2000" i="1">
                            <a:solidFill>
                              <a:schemeClr val="accent3"/>
                            </a:solidFill>
                            <a:latin typeface="Cambria Math" panose="02040503050406030204" pitchFamily="18" charset="0"/>
                          </a:rPr>
                        </m:ctrlPr>
                      </m:fPr>
                      <m:num>
                        <m:r>
                          <m:rPr>
                            <m:nor/>
                          </m:rPr>
                          <a:rPr lang="en-IN" sz="2000" dirty="0" smtClean="0">
                            <a:solidFill>
                              <a:schemeClr val="accent3"/>
                            </a:solidFill>
                          </a:rPr>
                          <m:t>Q</m:t>
                        </m:r>
                        <m:r>
                          <m:rPr>
                            <m:nor/>
                          </m:rPr>
                          <a:rPr lang="en-IN" sz="2000" baseline="-25000" dirty="0" smtClean="0">
                            <a:solidFill>
                              <a:schemeClr val="accent3"/>
                            </a:solidFill>
                          </a:rPr>
                          <m:t>1</m:t>
                        </m:r>
                        <m:r>
                          <m:rPr>
                            <m:nor/>
                          </m:rPr>
                          <a:rPr lang="en-IN" sz="2000" dirty="0">
                            <a:solidFill>
                              <a:schemeClr val="accent3"/>
                            </a:solidFill>
                          </a:rPr>
                          <m:t> ∗ </m:t>
                        </m:r>
                        <m:r>
                          <m:rPr>
                            <m:nor/>
                          </m:rPr>
                          <a:rPr lang="en-IN" sz="2000" dirty="0">
                            <a:solidFill>
                              <a:schemeClr val="accent3"/>
                            </a:solidFill>
                          </a:rPr>
                          <m:t>Q</m:t>
                        </m:r>
                        <m:r>
                          <m:rPr>
                            <m:nor/>
                          </m:rPr>
                          <a:rPr lang="en-IN" sz="2000" baseline="-25000" dirty="0">
                            <a:solidFill>
                              <a:schemeClr val="accent3"/>
                            </a:solidFill>
                          </a:rPr>
                          <m:t>2</m:t>
                        </m:r>
                      </m:num>
                      <m:den>
                        <m:sSup>
                          <m:sSupPr>
                            <m:ctrlPr>
                              <a:rPr lang="en-US" sz="2000" i="1">
                                <a:solidFill>
                                  <a:schemeClr val="accent3"/>
                                </a:solidFill>
                                <a:latin typeface="Cambria Math" panose="02040503050406030204" pitchFamily="18" charset="0"/>
                              </a:rPr>
                            </m:ctrlPr>
                          </m:sSupPr>
                          <m:e>
                            <m:r>
                              <a:rPr lang="en-IN" sz="2000" i="1">
                                <a:solidFill>
                                  <a:schemeClr val="accent3"/>
                                </a:solidFill>
                                <a:latin typeface="Cambria Math" panose="02040503050406030204" pitchFamily="18" charset="0"/>
                              </a:rPr>
                              <m:t>𝑅</m:t>
                            </m:r>
                          </m:e>
                          <m:sup>
                            <m:r>
                              <a:rPr lang="en-US" sz="2000" i="1">
                                <a:solidFill>
                                  <a:schemeClr val="accent3"/>
                                </a:solidFill>
                                <a:latin typeface="Cambria Math" panose="02040503050406030204" pitchFamily="18" charset="0"/>
                              </a:rPr>
                              <m:t>2</m:t>
                            </m:r>
                          </m:sup>
                        </m:sSup>
                      </m:den>
                    </m:f>
                  </m:oMath>
                </a14:m>
                <a:r>
                  <a:rPr lang="en-IN" sz="2000" dirty="0"/>
                  <a:t> </a:t>
                </a:r>
                <a:br>
                  <a:rPr lang="en-IN" sz="2000" dirty="0"/>
                </a:br>
                <a:r>
                  <a:rPr lang="en-IN" sz="2000" dirty="0"/>
                  <a:t>	This was dubbed </a:t>
                </a:r>
                <a:r>
                  <a:rPr lang="en-IN" sz="2000" dirty="0">
                    <a:solidFill>
                      <a:schemeClr val="accent3"/>
                    </a:solidFill>
                  </a:rPr>
                  <a:t>Coulomb’s Law</a:t>
                </a:r>
                <a:r>
                  <a:rPr lang="en-IN" sz="2000" dirty="0"/>
                  <a:t>.</a:t>
                </a:r>
              </a:p>
            </p:txBody>
          </p:sp>
        </mc:Choice>
        <mc:Fallback xmlns="">
          <p:sp>
            <p:nvSpPr>
              <p:cNvPr id="3" name="Content Placeholder 2">
                <a:extLst>
                  <a:ext uri="{FF2B5EF4-FFF2-40B4-BE49-F238E27FC236}">
                    <a16:creationId xmlns:a16="http://schemas.microsoft.com/office/drawing/2014/main" id="{0CA2070A-0087-4ED1-A74C-DBD96F9476C6}"/>
                  </a:ext>
                </a:extLst>
              </p:cNvPr>
              <p:cNvSpPr>
                <a:spLocks noGrp="1" noRot="1" noChangeAspect="1" noMove="1" noResize="1" noEditPoints="1" noAdjustHandles="1" noChangeArrowheads="1" noChangeShapeType="1" noTextEdit="1"/>
              </p:cNvSpPr>
              <p:nvPr>
                <p:ph idx="1"/>
              </p:nvPr>
            </p:nvSpPr>
            <p:spPr>
              <a:xfrm>
                <a:off x="380558" y="1116290"/>
                <a:ext cx="9314391" cy="5560367"/>
              </a:xfrm>
              <a:blipFill>
                <a:blip r:embed="rId2"/>
                <a:stretch>
                  <a:fillRect l="-262" t="-658" r="-982"/>
                </a:stretch>
              </a:blipFill>
            </p:spPr>
            <p:txBody>
              <a:bodyPr/>
              <a:lstStyle/>
              <a:p>
                <a:r>
                  <a:rPr lang="en-IN">
                    <a:noFill/>
                  </a:rPr>
                  <a:t> </a:t>
                </a:r>
              </a:p>
            </p:txBody>
          </p:sp>
        </mc:Fallback>
      </mc:AlternateContent>
    </p:spTree>
    <p:extLst>
      <p:ext uri="{BB962C8B-B14F-4D97-AF65-F5344CB8AC3E}">
        <p14:creationId xmlns:p14="http://schemas.microsoft.com/office/powerpoint/2010/main" val="412505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7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704650" y="540150"/>
            <a:ext cx="8819909" cy="1404395"/>
          </a:xfrm>
        </p:spPr>
        <p:txBody>
          <a:bodyPr>
            <a:normAutofit/>
          </a:bodyPr>
          <a:lstStyle/>
          <a:p>
            <a:r>
              <a:rPr lang="en-IN" sz="4000" dirty="0"/>
              <a:t>Considering a medium-dependant constant of proportionality, k</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1FEFD31-2CE7-4B79-A50B-156EB8862AB6}"/>
                  </a:ext>
                </a:extLst>
              </p:cNvPr>
              <p:cNvSpPr>
                <a:spLocks noGrp="1"/>
              </p:cNvSpPr>
              <p:nvPr>
                <p:ph idx="1"/>
              </p:nvPr>
            </p:nvSpPr>
            <p:spPr>
              <a:xfrm>
                <a:off x="704650" y="2095016"/>
                <a:ext cx="8596668" cy="2233915"/>
              </a:xfrm>
              <a:solidFill>
                <a:schemeClr val="tx1">
                  <a:alpha val="1000"/>
                </a:schemeClr>
              </a:solidFill>
            </p:spPr>
            <p:txBody>
              <a:bodyPr>
                <a:normAutofit/>
              </a:bodyPr>
              <a:lstStyle/>
              <a:p>
                <a:pPr marL="0" indent="0" algn="ctr">
                  <a:buNone/>
                </a:pPr>
                <a:r>
                  <a:rPr lang="en-IN" sz="3200" dirty="0"/>
                  <a:t>Derived Coulomb’s Law formula is hence,</a:t>
                </a:r>
                <a:br>
                  <a:rPr lang="en-IN" sz="4400" dirty="0"/>
                </a:br>
                <a14:m>
                  <m:oMathPara xmlns:m="http://schemas.openxmlformats.org/officeDocument/2006/math">
                    <m:oMathParaPr>
                      <m:jc m:val="centerGroup"/>
                    </m:oMathParaPr>
                    <m:oMath xmlns:m="http://schemas.openxmlformats.org/officeDocument/2006/math">
                      <m:r>
                        <a:rPr lang="en-IN" sz="4400" b="0" i="1" smtClean="0">
                          <a:latin typeface="Cambria Math" panose="02040503050406030204" pitchFamily="18" charset="0"/>
                        </a:rPr>
                        <m:t>𝐹</m:t>
                      </m:r>
                      <m:r>
                        <a:rPr lang="en-IN" sz="4400" b="0" i="1" smtClean="0">
                          <a:latin typeface="Cambria Math" panose="02040503050406030204" pitchFamily="18" charset="0"/>
                        </a:rPr>
                        <m:t>=</m:t>
                      </m:r>
                      <m:f>
                        <m:fPr>
                          <m:ctrlPr>
                            <a:rPr lang="en-IN" sz="4400" b="0" i="1" smtClean="0">
                              <a:latin typeface="Cambria Math" panose="02040503050406030204" pitchFamily="18" charset="0"/>
                            </a:rPr>
                          </m:ctrlPr>
                        </m:fPr>
                        <m:num>
                          <m:r>
                            <m:rPr>
                              <m:nor/>
                            </m:rPr>
                            <a:rPr lang="en-IN" sz="4400" dirty="0"/>
                            <m:t>Q</m:t>
                          </m:r>
                          <m:r>
                            <m:rPr>
                              <m:nor/>
                            </m:rPr>
                            <a:rPr lang="en-IN" sz="4400" b="0" i="0" baseline="-25000" dirty="0" smtClean="0"/>
                            <m:t>1</m:t>
                          </m:r>
                          <m:r>
                            <m:rPr>
                              <m:nor/>
                            </m:rPr>
                            <a:rPr lang="en-IN" sz="4400" b="0" i="0" smtClean="0">
                              <a:latin typeface="Cambria Math" panose="02040503050406030204" pitchFamily="18" charset="0"/>
                            </a:rPr>
                            <m:t>∗ </m:t>
                          </m:r>
                          <m:r>
                            <m:rPr>
                              <m:nor/>
                            </m:rPr>
                            <a:rPr lang="en-IN" sz="4400" dirty="0"/>
                            <m:t>Q</m:t>
                          </m:r>
                          <m:r>
                            <m:rPr>
                              <m:nor/>
                            </m:rPr>
                            <a:rPr lang="en-IN" sz="4400" baseline="-25000" dirty="0"/>
                            <m:t>2</m:t>
                          </m:r>
                        </m:num>
                        <m:den>
                          <m:r>
                            <a:rPr lang="en-IN" sz="4400" b="0" i="1" smtClean="0">
                              <a:latin typeface="Cambria Math" panose="02040503050406030204" pitchFamily="18" charset="0"/>
                            </a:rPr>
                            <m:t>𝑘</m:t>
                          </m:r>
                          <m:sSup>
                            <m:sSupPr>
                              <m:ctrlPr>
                                <a:rPr lang="en-IN" sz="4400" b="0" i="1" smtClean="0">
                                  <a:latin typeface="Cambria Math" panose="02040503050406030204" pitchFamily="18" charset="0"/>
                                </a:rPr>
                              </m:ctrlPr>
                            </m:sSupPr>
                            <m:e>
                              <m:r>
                                <a:rPr lang="en-IN" sz="4400" b="0" i="1" smtClean="0">
                                  <a:latin typeface="Cambria Math" panose="02040503050406030204" pitchFamily="18" charset="0"/>
                                </a:rPr>
                                <m:t>𝑅</m:t>
                              </m:r>
                            </m:e>
                            <m:sup>
                              <m:r>
                                <a:rPr lang="en-IN" sz="4400" b="0" i="1" smtClean="0">
                                  <a:latin typeface="Cambria Math" panose="02040503050406030204" pitchFamily="18" charset="0"/>
                                </a:rPr>
                                <m:t>2</m:t>
                              </m:r>
                            </m:sup>
                          </m:sSup>
                        </m:den>
                      </m:f>
                    </m:oMath>
                  </m:oMathPara>
                </a14:m>
                <a:endParaRPr lang="en-IN" dirty="0"/>
              </a:p>
            </p:txBody>
          </p:sp>
        </mc:Choice>
        <mc:Fallback xmlns="">
          <p:sp>
            <p:nvSpPr>
              <p:cNvPr id="5" name="Content Placeholder 4">
                <a:extLst>
                  <a:ext uri="{FF2B5EF4-FFF2-40B4-BE49-F238E27FC236}">
                    <a16:creationId xmlns:a16="http://schemas.microsoft.com/office/drawing/2014/main" id="{11FEFD31-2CE7-4B79-A50B-156EB8862AB6}"/>
                  </a:ext>
                </a:extLst>
              </p:cNvPr>
              <p:cNvSpPr>
                <a:spLocks noGrp="1" noRot="1" noChangeAspect="1" noMove="1" noResize="1" noEditPoints="1" noAdjustHandles="1" noChangeArrowheads="1" noChangeShapeType="1" noTextEdit="1"/>
              </p:cNvSpPr>
              <p:nvPr>
                <p:ph idx="1"/>
              </p:nvPr>
            </p:nvSpPr>
            <p:spPr>
              <a:xfrm>
                <a:off x="704650" y="2095016"/>
                <a:ext cx="8596668" cy="2233915"/>
              </a:xfrm>
              <a:blipFill>
                <a:blip r:embed="rId2"/>
                <a:stretch>
                  <a:fillRect t="-3552"/>
                </a:stretch>
              </a:blipFill>
            </p:spPr>
            <p:txBody>
              <a:bodyPr/>
              <a:lstStyle/>
              <a:p>
                <a:r>
                  <a:rPr lang="en-IN">
                    <a:noFill/>
                  </a:rPr>
                  <a:t> </a:t>
                </a:r>
              </a:p>
            </p:txBody>
          </p:sp>
        </mc:Fallback>
      </mc:AlternateContent>
      <p:sp>
        <p:nvSpPr>
          <p:cNvPr id="6" name="Content Placeholder 4">
            <a:extLst>
              <a:ext uri="{FF2B5EF4-FFF2-40B4-BE49-F238E27FC236}">
                <a16:creationId xmlns:a16="http://schemas.microsoft.com/office/drawing/2014/main" id="{ACD061E0-BD72-499C-97BC-9D9D9D3CA929}"/>
              </a:ext>
            </a:extLst>
          </p:cNvPr>
          <p:cNvSpPr txBox="1">
            <a:spLocks/>
          </p:cNvSpPr>
          <p:nvPr/>
        </p:nvSpPr>
        <p:spPr>
          <a:xfrm>
            <a:off x="476479" y="4328931"/>
            <a:ext cx="8596668" cy="2233915"/>
          </a:xfrm>
          <a:prstGeom prst="rect">
            <a:avLst/>
          </a:prstGeom>
          <a:solidFill>
            <a:schemeClr val="tx1">
              <a:alpha val="1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In </a:t>
            </a:r>
            <a:r>
              <a:rPr lang="en-IN" dirty="0">
                <a:solidFill>
                  <a:schemeClr val="accent3"/>
                </a:solidFill>
              </a:rPr>
              <a:t>CGS system</a:t>
            </a:r>
            <a:r>
              <a:rPr lang="en-IN" dirty="0"/>
              <a:t>, </a:t>
            </a:r>
            <a:r>
              <a:rPr lang="en-IN" dirty="0">
                <a:solidFill>
                  <a:schemeClr val="accent1"/>
                </a:solidFill>
              </a:rPr>
              <a:t>k = 1</a:t>
            </a:r>
            <a:r>
              <a:rPr lang="en-IN" dirty="0"/>
              <a:t> was chosen arbitrarily, and Unit charge was hence defined from above equation.</a:t>
            </a:r>
          </a:p>
          <a:p>
            <a:pPr algn="just"/>
            <a:r>
              <a:rPr lang="en-IN" dirty="0"/>
              <a:t>In </a:t>
            </a:r>
            <a:r>
              <a:rPr lang="en-IN" dirty="0">
                <a:solidFill>
                  <a:schemeClr val="accent3"/>
                </a:solidFill>
              </a:rPr>
              <a:t>MKS system</a:t>
            </a:r>
            <a:r>
              <a:rPr lang="en-IN" dirty="0"/>
              <a:t>, Unit charge is already defined from other considerations, and units of length and Force are also defined. Therefore, the value of </a:t>
            </a:r>
            <a:r>
              <a:rPr lang="en-IN" dirty="0">
                <a:solidFill>
                  <a:schemeClr val="accent1"/>
                </a:solidFill>
              </a:rPr>
              <a:t>k had to be found experimentally</a:t>
            </a:r>
            <a:r>
              <a:rPr lang="en-IN" dirty="0"/>
              <a:t>.</a:t>
            </a:r>
          </a:p>
          <a:p>
            <a:r>
              <a:rPr lang="en-IN" dirty="0"/>
              <a:t>F is along the line connecting the centres of the charged bodies.</a:t>
            </a:r>
          </a:p>
        </p:txBody>
      </p:sp>
    </p:spTree>
    <p:extLst>
      <p:ext uri="{BB962C8B-B14F-4D97-AF65-F5344CB8AC3E}">
        <p14:creationId xmlns:p14="http://schemas.microsoft.com/office/powerpoint/2010/main" val="10161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5">
                                            <p:bg/>
                                          </p:spTgt>
                                        </p:tgtEl>
                                        <p:attrNameLst>
                                          <p:attrName>style.color</p:attrName>
                                        </p:attrNameLst>
                                      </p:cBhvr>
                                      <p:to>
                                        <a:srgbClr val="E6B91E"/>
                                      </p:to>
                                    </p:animClr>
                                    <p:animClr clrSpc="rgb" dir="cw">
                                      <p:cBhvr>
                                        <p:cTn id="7" dur="750" autoRev="1" fill="remove"/>
                                        <p:tgtEl>
                                          <p:spTgt spid="5">
                                            <p:bg/>
                                          </p:spTgt>
                                        </p:tgtEl>
                                        <p:attrNameLst>
                                          <p:attrName>fillcolor</p:attrName>
                                        </p:attrNameLst>
                                      </p:cBhvr>
                                      <p:to>
                                        <a:srgbClr val="E6B91E"/>
                                      </p:to>
                                    </p:animClr>
                                    <p:set>
                                      <p:cBhvr>
                                        <p:cTn id="8" dur="750" autoRev="1" fill="remove"/>
                                        <p:tgtEl>
                                          <p:spTgt spid="5">
                                            <p:bg/>
                                          </p:spTgt>
                                        </p:tgtEl>
                                        <p:attrNameLst>
                                          <p:attrName>fill.type</p:attrName>
                                        </p:attrNameLst>
                                      </p:cBhvr>
                                      <p:to>
                                        <p:strVal val="solid"/>
                                      </p:to>
                                    </p:set>
                                    <p:set>
                                      <p:cBhvr>
                                        <p:cTn id="9" dur="750" autoRev="1" fill="remove"/>
                                        <p:tgtEl>
                                          <p:spTgt spid="5">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5">
                                            <p:txEl>
                                              <p:pRg st="0" end="0"/>
                                            </p:txEl>
                                          </p:spTgt>
                                        </p:tgtEl>
                                        <p:attrNameLst>
                                          <p:attrName>style.color</p:attrName>
                                        </p:attrNameLst>
                                      </p:cBhvr>
                                      <p:to>
                                        <a:srgbClr val="E6B91E"/>
                                      </p:to>
                                    </p:animClr>
                                    <p:animClr clrSpc="rgb" dir="cw">
                                      <p:cBhvr>
                                        <p:cTn id="12" dur="750" autoRev="1" fill="remove"/>
                                        <p:tgtEl>
                                          <p:spTgt spid="5">
                                            <p:txEl>
                                              <p:pRg st="0" end="0"/>
                                            </p:txEl>
                                          </p:spTgt>
                                        </p:tgtEl>
                                        <p:attrNameLst>
                                          <p:attrName>fillcolor</p:attrName>
                                        </p:attrNameLst>
                                      </p:cBhvr>
                                      <p:to>
                                        <a:srgbClr val="E6B91E"/>
                                      </p:to>
                                    </p:animClr>
                                    <p:set>
                                      <p:cBhvr>
                                        <p:cTn id="13" dur="750" autoRev="1" fill="remove"/>
                                        <p:tgtEl>
                                          <p:spTgt spid="5">
                                            <p:txEl>
                                              <p:pRg st="0" end="0"/>
                                            </p:txEl>
                                          </p:spTgt>
                                        </p:tgtEl>
                                        <p:attrNameLst>
                                          <p:attrName>fill.type</p:attrName>
                                        </p:attrNameLst>
                                      </p:cBhvr>
                                      <p:to>
                                        <p:strVal val="solid"/>
                                      </p:to>
                                    </p:set>
                                    <p:set>
                                      <p:cBhvr>
                                        <p:cTn id="14" dur="750" autoRev="1" fill="remove"/>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276499"/>
            <a:ext cx="8582402" cy="1320800"/>
          </a:xfrm>
        </p:spPr>
        <p:txBody>
          <a:bodyPr>
            <a:normAutofit fontScale="90000"/>
          </a:bodyPr>
          <a:lstStyle/>
          <a:p>
            <a:r>
              <a:rPr lang="en-IN" sz="4800" dirty="0"/>
              <a:t>The proportionality constant, k for MKS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689895"/>
                <a:ext cx="9195860" cy="5185460"/>
              </a:xfrm>
            </p:spPr>
            <p:txBody>
              <a:bodyPr>
                <a:normAutofit/>
              </a:bodyPr>
              <a:lstStyle/>
              <a:p>
                <a:pPr algn="just"/>
                <a:r>
                  <a:rPr lang="en-US" sz="1900" dirty="0"/>
                  <a:t>The requirement arrives that force is to be measured in </a:t>
                </a:r>
                <a:r>
                  <a:rPr lang="en-US" sz="1900" dirty="0">
                    <a:solidFill>
                      <a:schemeClr val="accent3"/>
                    </a:solidFill>
                  </a:rPr>
                  <a:t>newtons (N)</a:t>
                </a:r>
                <a:r>
                  <a:rPr lang="en-US" sz="1900" dirty="0"/>
                  <a:t>, distance in </a:t>
                </a:r>
                <a:r>
                  <a:rPr lang="en-US" sz="1900" dirty="0">
                    <a:solidFill>
                      <a:schemeClr val="accent3"/>
                    </a:solidFill>
                  </a:rPr>
                  <a:t>meters(m)</a:t>
                </a:r>
                <a:r>
                  <a:rPr lang="en-US" sz="1900" dirty="0"/>
                  <a:t>, and charge to be measured in </a:t>
                </a:r>
                <a:r>
                  <a:rPr lang="en-US" sz="1900" dirty="0">
                    <a:solidFill>
                      <a:schemeClr val="accent3"/>
                    </a:solidFill>
                  </a:rPr>
                  <a:t>coulomb(C)</a:t>
                </a:r>
                <a:r>
                  <a:rPr lang="en-US" sz="1900" dirty="0"/>
                  <a:t>, which is defined as the charge accumulated when a current of 1 ampere flows for one second.</a:t>
                </a:r>
              </a:p>
              <a:p>
                <a:r>
                  <a:rPr lang="en-US" sz="1900" dirty="0"/>
                  <a:t>The parameter </a:t>
                </a:r>
                <a:r>
                  <a:rPr lang="en-US" sz="1900" i="1" dirty="0"/>
                  <a:t>k</a:t>
                </a:r>
                <a:r>
                  <a:rPr lang="en-US" sz="1900" dirty="0"/>
                  <a:t> should hence be allocated the unit </a:t>
                </a:r>
                <a:r>
                  <a:rPr lang="en-US" sz="1900" dirty="0">
                    <a:solidFill>
                      <a:schemeClr val="accent3"/>
                    </a:solidFill>
                  </a:rPr>
                  <a:t>C</a:t>
                </a:r>
                <a:r>
                  <a:rPr lang="en-US" sz="1900" baseline="30000" dirty="0">
                    <a:solidFill>
                      <a:schemeClr val="accent3"/>
                    </a:solidFill>
                  </a:rPr>
                  <a:t>2</a:t>
                </a:r>
                <a:r>
                  <a:rPr lang="en-US" sz="1900" dirty="0">
                    <a:solidFill>
                      <a:schemeClr val="accent3"/>
                    </a:solidFill>
                  </a:rPr>
                  <a:t>⋅N</a:t>
                </a:r>
                <a:r>
                  <a:rPr lang="en-US" sz="1900" baseline="30000" dirty="0">
                    <a:solidFill>
                      <a:schemeClr val="accent3"/>
                    </a:solidFill>
                  </a:rPr>
                  <a:t>−1</a:t>
                </a:r>
                <a:r>
                  <a:rPr lang="en-US" sz="1900" dirty="0">
                    <a:solidFill>
                      <a:schemeClr val="accent3"/>
                    </a:solidFill>
                  </a:rPr>
                  <a:t>⋅m</a:t>
                </a:r>
                <a:r>
                  <a:rPr lang="en-US" sz="1900" baseline="30000" dirty="0">
                    <a:solidFill>
                      <a:schemeClr val="accent3"/>
                    </a:solidFill>
                  </a:rPr>
                  <a:t>−2</a:t>
                </a:r>
                <a:r>
                  <a:rPr lang="en-US" sz="1900" dirty="0"/>
                  <a:t> or equivalent units, in practice </a:t>
                </a:r>
                <a:r>
                  <a:rPr lang="en-IN" sz="1900" dirty="0"/>
                  <a:t>“farads per metre” as </a:t>
                </a:r>
                <a:br>
                  <a:rPr lang="en-IN" sz="1900" dirty="0"/>
                </a:br>
                <a14:m>
                  <m:oMath xmlns:m="http://schemas.openxmlformats.org/officeDocument/2006/math">
                    <m:r>
                      <m:rPr>
                        <m:nor/>
                      </m:rPr>
                      <a:rPr lang="en-IN" sz="1900" i="1" dirty="0">
                        <a:latin typeface="Cambria Math" panose="02040503050406030204" pitchFamily="18" charset="0"/>
                      </a:rPr>
                      <m:t>k</m:t>
                    </m:r>
                    <m:r>
                      <a:rPr lang="en-IN" sz="1900" i="1">
                        <a:latin typeface="Cambria Math" panose="02040503050406030204" pitchFamily="18" charset="0"/>
                      </a:rPr>
                      <m:t>=</m:t>
                    </m:r>
                    <m:f>
                      <m:fPr>
                        <m:ctrlPr>
                          <a:rPr lang="en-IN" sz="1900" i="1">
                            <a:latin typeface="Cambria Math" panose="02040503050406030204" pitchFamily="18" charset="0"/>
                          </a:rPr>
                        </m:ctrlPr>
                      </m:fPr>
                      <m:num>
                        <m:r>
                          <m:rPr>
                            <m:nor/>
                          </m:rPr>
                          <a:rPr lang="en-IN" sz="1900" dirty="0"/>
                          <m:t>Q</m:t>
                        </m:r>
                        <m:r>
                          <m:rPr>
                            <m:nor/>
                          </m:rPr>
                          <a:rPr lang="en-IN" sz="1900" baseline="-25000" dirty="0"/>
                          <m:t>1</m:t>
                        </m:r>
                        <m:r>
                          <m:rPr>
                            <m:nor/>
                          </m:rPr>
                          <a:rPr lang="en-IN" sz="1900">
                            <a:latin typeface="Cambria Math" panose="02040503050406030204" pitchFamily="18" charset="0"/>
                          </a:rPr>
                          <m:t>∗ </m:t>
                        </m:r>
                        <m:r>
                          <m:rPr>
                            <m:nor/>
                          </m:rPr>
                          <a:rPr lang="en-IN" sz="1900" dirty="0"/>
                          <m:t>Q</m:t>
                        </m:r>
                        <m:r>
                          <m:rPr>
                            <m:nor/>
                          </m:rPr>
                          <a:rPr lang="en-IN" sz="1900" baseline="-25000" dirty="0"/>
                          <m:t>2</m:t>
                        </m:r>
                      </m:num>
                      <m:den>
                        <m:r>
                          <a:rPr lang="en-IN" sz="1900" b="0" i="1" smtClean="0">
                            <a:latin typeface="Cambria Math" panose="02040503050406030204" pitchFamily="18" charset="0"/>
                          </a:rPr>
                          <m:t>𝐹</m:t>
                        </m:r>
                        <m:sSup>
                          <m:sSupPr>
                            <m:ctrlPr>
                              <a:rPr lang="en-IN" sz="1900" i="1">
                                <a:latin typeface="Cambria Math" panose="02040503050406030204" pitchFamily="18" charset="0"/>
                              </a:rPr>
                            </m:ctrlPr>
                          </m:sSupPr>
                          <m:e>
                            <m:r>
                              <a:rPr lang="en-IN" sz="1900" i="1">
                                <a:latin typeface="Cambria Math" panose="02040503050406030204" pitchFamily="18" charset="0"/>
                              </a:rPr>
                              <m:t>𝑅</m:t>
                            </m:r>
                          </m:e>
                          <m:sup>
                            <m:r>
                              <a:rPr lang="en-IN" sz="1900" i="1">
                                <a:latin typeface="Cambria Math" panose="02040503050406030204" pitchFamily="18" charset="0"/>
                              </a:rPr>
                              <m:t>2</m:t>
                            </m:r>
                          </m:sup>
                        </m:sSup>
                      </m:den>
                    </m:f>
                  </m:oMath>
                </a14:m>
                <a:endParaRPr lang="en-US" sz="1900" dirty="0"/>
              </a:p>
              <a:p>
                <a:r>
                  <a:rPr lang="en-US" sz="1900" dirty="0"/>
                  <a:t>In order to rationalize the units and to leave Maxwell’s Field equations free from the </a:t>
                </a:r>
                <a:r>
                  <a:rPr lang="en-US" sz="1900" dirty="0">
                    <a:solidFill>
                      <a:schemeClr val="accent3"/>
                    </a:solidFill>
                  </a:rPr>
                  <a:t>factor </a:t>
                </a:r>
                <a14:m>
                  <m:oMath xmlns:m="http://schemas.openxmlformats.org/officeDocument/2006/math">
                    <m:r>
                      <a:rPr lang="en-IN" sz="1900" i="1">
                        <a:solidFill>
                          <a:schemeClr val="accent3"/>
                        </a:solidFill>
                        <a:latin typeface="Cambria Math" panose="02040503050406030204" pitchFamily="18" charset="0"/>
                      </a:rPr>
                      <m:t>4</m:t>
                    </m:r>
                    <m:r>
                      <m:rPr>
                        <m:sty m:val="p"/>
                      </m:rPr>
                      <a:rPr lang="el-GR" sz="1900" i="1">
                        <a:solidFill>
                          <a:schemeClr val="accent3"/>
                        </a:solidFill>
                        <a:latin typeface="Cambria Math" panose="02040503050406030204" pitchFamily="18" charset="0"/>
                      </a:rPr>
                      <m:t>π</m:t>
                    </m:r>
                    <m:r>
                      <a:rPr lang="el-GR" sz="1900" i="1">
                        <a:latin typeface="Cambria Math" panose="02040503050406030204" pitchFamily="18" charset="0"/>
                      </a:rPr>
                      <m:t> </m:t>
                    </m:r>
                  </m:oMath>
                </a14:m>
                <a:r>
                  <a:rPr lang="en-US" sz="1900" dirty="0"/>
                  <a:t>in further studies, we explicitly introduce the factor </a:t>
                </a:r>
                <a14:m>
                  <m:oMath xmlns:m="http://schemas.openxmlformats.org/officeDocument/2006/math">
                    <m:r>
                      <a:rPr lang="en-IN" sz="1900" i="1">
                        <a:latin typeface="Cambria Math" panose="02040503050406030204" pitchFamily="18" charset="0"/>
                      </a:rPr>
                      <m:t>4</m:t>
                    </m:r>
                    <m:r>
                      <m:rPr>
                        <m:sty m:val="p"/>
                      </m:rPr>
                      <a:rPr lang="el-GR" sz="1900" i="1">
                        <a:latin typeface="Cambria Math" panose="02040503050406030204" pitchFamily="18" charset="0"/>
                      </a:rPr>
                      <m:t>π</m:t>
                    </m:r>
                  </m:oMath>
                </a14:m>
                <a:r>
                  <a:rPr lang="en-US" sz="1900" dirty="0"/>
                  <a:t> into k and take permittivity </a:t>
                </a:r>
                <a:r>
                  <a:rPr lang="en-US" sz="1900" i="1" dirty="0"/>
                  <a:t>ε</a:t>
                </a:r>
                <a:r>
                  <a:rPr lang="en-US" sz="1900" baseline="-25000" dirty="0"/>
                  <a:t>0  </a:t>
                </a:r>
                <a:r>
                  <a:rPr lang="en-US" sz="1900" dirty="0"/>
                  <a:t>which determines k, into consideration.</a:t>
                </a:r>
                <a:br>
                  <a:rPr lang="en-US" sz="1900" dirty="0"/>
                </a:br>
                <a14:m>
                  <m:oMath xmlns:m="http://schemas.openxmlformats.org/officeDocument/2006/math">
                    <m:r>
                      <a:rPr lang="en-IN" sz="1900" b="0" i="1" smtClean="0">
                        <a:latin typeface="Cambria Math" panose="02040503050406030204" pitchFamily="18" charset="0"/>
                      </a:rPr>
                      <m:t>𝑘</m:t>
                    </m:r>
                    <m:r>
                      <a:rPr lang="en-IN" sz="1900" b="0" i="1" smtClean="0">
                        <a:latin typeface="Cambria Math" panose="02040503050406030204" pitchFamily="18" charset="0"/>
                      </a:rPr>
                      <m:t>=4</m:t>
                    </m:r>
                    <m:r>
                      <m:rPr>
                        <m:sty m:val="p"/>
                      </m:rPr>
                      <a:rPr lang="el-GR" sz="1900" i="1">
                        <a:latin typeface="Cambria Math" panose="02040503050406030204" pitchFamily="18" charset="0"/>
                      </a:rPr>
                      <m:t>π</m:t>
                    </m:r>
                    <m:r>
                      <m:rPr>
                        <m:nor/>
                      </m:rPr>
                      <a:rPr lang="en-US" sz="1900" i="1" dirty="0"/>
                      <m:t>ε</m:t>
                    </m:r>
                  </m:oMath>
                </a14:m>
                <a:endParaRPr lang="en-US" sz="1900" dirty="0"/>
              </a:p>
              <a:p>
                <a:pPr algn="just"/>
                <a:r>
                  <a:rPr lang="en-US" sz="1900" dirty="0"/>
                  <a:t>The relationship existing between permittivity </a:t>
                </a:r>
                <a:r>
                  <a:rPr lang="en-US" sz="1900" i="1" dirty="0"/>
                  <a:t>ε</a:t>
                </a:r>
                <a:r>
                  <a:rPr lang="en-US" sz="1900" dirty="0"/>
                  <a:t>, permeability </a:t>
                </a:r>
                <a:r>
                  <a:rPr lang="en-US" sz="1900" i="1" dirty="0"/>
                  <a:t>μ</a:t>
                </a:r>
                <a:r>
                  <a:rPr lang="en-US" sz="1900" dirty="0"/>
                  <a:t> and the speed of light </a:t>
                </a:r>
                <a:r>
                  <a:rPr lang="en-US" sz="1900" i="1" dirty="0"/>
                  <a:t>c in the particular medium</a:t>
                </a:r>
                <a:r>
                  <a:rPr lang="en-US" sz="1900" dirty="0"/>
                  <a:t>, taking Ampere as the fundamental unit of electricity and magnetism, is used to derive </a:t>
                </a:r>
                <a:r>
                  <a:rPr lang="en-US" sz="1900" i="1" dirty="0"/>
                  <a:t>ε </a:t>
                </a:r>
                <a:r>
                  <a:rPr lang="en-US" sz="1900" dirty="0"/>
                  <a:t>for that particular medium.</a:t>
                </a:r>
              </a:p>
              <a:p>
                <a:pPr algn="just"/>
                <a:endParaRPr lang="en-IN" sz="1900" dirty="0"/>
              </a:p>
            </p:txBody>
          </p:sp>
        </mc:Choice>
        <mc:Fallback xmlns="">
          <p:sp>
            <p:nvSpPr>
              <p:cNvPr id="3" name="Content Placeholder 2">
                <a:extLst>
                  <a:ext uri="{FF2B5EF4-FFF2-40B4-BE49-F238E27FC236}">
                    <a16:creationId xmlns:a16="http://schemas.microsoft.com/office/drawing/2014/main" id="{FB962B55-CC09-43E9-88B6-DBAF51079739}"/>
                  </a:ext>
                </a:extLst>
              </p:cNvPr>
              <p:cNvSpPr>
                <a:spLocks noGrp="1" noRot="1" noChangeAspect="1" noMove="1" noResize="1" noEditPoints="1" noAdjustHandles="1" noChangeArrowheads="1" noChangeShapeType="1" noTextEdit="1"/>
              </p:cNvSpPr>
              <p:nvPr>
                <p:ph idx="1"/>
              </p:nvPr>
            </p:nvSpPr>
            <p:spPr>
              <a:xfrm>
                <a:off x="237507" y="1689895"/>
                <a:ext cx="9195860" cy="5185460"/>
              </a:xfrm>
              <a:blipFill>
                <a:blip r:embed="rId2"/>
                <a:stretch>
                  <a:fillRect l="-265" t="-705" r="-796"/>
                </a:stretch>
              </a:blipFill>
            </p:spPr>
            <p:txBody>
              <a:bodyPr/>
              <a:lstStyle/>
              <a:p>
                <a:r>
                  <a:rPr lang="en-IN">
                    <a:noFill/>
                  </a:rPr>
                  <a:t> </a:t>
                </a:r>
              </a:p>
            </p:txBody>
          </p:sp>
        </mc:Fallback>
      </mc:AlternateContent>
    </p:spTree>
    <p:extLst>
      <p:ext uri="{BB962C8B-B14F-4D97-AF65-F5344CB8AC3E}">
        <p14:creationId xmlns:p14="http://schemas.microsoft.com/office/powerpoint/2010/main" val="24294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27" presetClass="emph" presetSubtype="0" repeatCount="indefinite" fill="remove" nodeType="afterEffect">
                                  <p:stCondLst>
                                    <p:cond delay="0"/>
                                  </p:stCondLst>
                                  <p:childTnLst>
                                    <p:animClr clrSpc="rgb" dir="cw">
                                      <p:cBhvr override="childStyle">
                                        <p:cTn id="22" dur="1500" autoRev="1" fill="remove"/>
                                        <p:tgtEl>
                                          <p:spTgt spid="3">
                                            <p:txEl>
                                              <p:pRg st="2" end="2"/>
                                            </p:txEl>
                                          </p:spTgt>
                                        </p:tgtEl>
                                        <p:attrNameLst>
                                          <p:attrName>style.color</p:attrName>
                                        </p:attrNameLst>
                                      </p:cBhvr>
                                      <p:to>
                                        <a:srgbClr val="E6B91E"/>
                                      </p:to>
                                    </p:animClr>
                                    <p:animClr clrSpc="rgb" dir="cw">
                                      <p:cBhvr>
                                        <p:cTn id="23" dur="1500" autoRev="1" fill="remove"/>
                                        <p:tgtEl>
                                          <p:spTgt spid="3">
                                            <p:txEl>
                                              <p:pRg st="2" end="2"/>
                                            </p:txEl>
                                          </p:spTgt>
                                        </p:tgtEl>
                                        <p:attrNameLst>
                                          <p:attrName>fillcolor</p:attrName>
                                        </p:attrNameLst>
                                      </p:cBhvr>
                                      <p:to>
                                        <a:srgbClr val="E6B91E"/>
                                      </p:to>
                                    </p:animClr>
                                    <p:set>
                                      <p:cBhvr>
                                        <p:cTn id="24" dur="1500" autoRev="1" fill="remove"/>
                                        <p:tgtEl>
                                          <p:spTgt spid="3">
                                            <p:txEl>
                                              <p:pRg st="2" end="2"/>
                                            </p:txEl>
                                          </p:spTgt>
                                        </p:tgtEl>
                                        <p:attrNameLst>
                                          <p:attrName>fill.type</p:attrName>
                                        </p:attrNameLst>
                                      </p:cBhvr>
                                      <p:to>
                                        <p:strVal val="solid"/>
                                      </p:to>
                                    </p:set>
                                    <p:set>
                                      <p:cBhvr>
                                        <p:cTn id="25" dur="150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7" y="397829"/>
            <a:ext cx="8582402" cy="1320800"/>
          </a:xfrm>
        </p:spPr>
        <p:txBody>
          <a:bodyPr>
            <a:normAutofit fontScale="90000"/>
          </a:bodyPr>
          <a:lstStyle/>
          <a:p>
            <a:r>
              <a:rPr lang="en-IN" sz="4800" dirty="0"/>
              <a:t>Calculating permittivity for vacuum, </a:t>
            </a:r>
            <a:r>
              <a:rPr lang="en-US" sz="4800" i="1" dirty="0"/>
              <a:t>ε</a:t>
            </a:r>
            <a:r>
              <a:rPr lang="en-US" sz="4800" baseline="-25000" dirty="0"/>
              <a:t>0</a:t>
            </a:r>
            <a:r>
              <a:rPr lang="en-IN" sz="4800"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7" y="1956120"/>
                <a:ext cx="9600974" cy="2314938"/>
              </a:xfrm>
            </p:spPr>
            <p:txBody>
              <a:bodyPr>
                <a:normAutofit/>
              </a:bodyPr>
              <a:lstStyle/>
              <a:p>
                <a:pPr marL="0" indent="0" algn="just">
                  <a:buNone/>
                </a:pPr>
                <a:r>
                  <a:rPr lang="en-IN" sz="1900" dirty="0"/>
                  <a:t>In vacuum or free space, value of</a:t>
                </a:r>
              </a:p>
              <a:p>
                <a:pPr algn="just"/>
                <a:r>
                  <a:rPr lang="en-IN" sz="1900" dirty="0"/>
                  <a:t>Permeability of the medium, </a:t>
                </a:r>
                <a:r>
                  <a:rPr lang="en-US" sz="1900" i="1" dirty="0"/>
                  <a:t>μ</a:t>
                </a:r>
                <a:r>
                  <a:rPr lang="en-US" sz="1900" i="1" baseline="-25000" dirty="0"/>
                  <a:t>0</a:t>
                </a:r>
                <a:r>
                  <a:rPr lang="en-IN" sz="1900" dirty="0"/>
                  <a:t> = </a:t>
                </a:r>
                <a14:m>
                  <m:oMath xmlns:m="http://schemas.openxmlformats.org/officeDocument/2006/math">
                    <m:r>
                      <a:rPr lang="en-IN" sz="2000" i="1">
                        <a:latin typeface="Cambria Math" panose="02040503050406030204" pitchFamily="18" charset="0"/>
                      </a:rPr>
                      <m:t>4</m:t>
                    </m:r>
                    <m:r>
                      <m:rPr>
                        <m:sty m:val="p"/>
                      </m:rPr>
                      <a:rPr lang="el-GR" sz="2000" i="1">
                        <a:latin typeface="Cambria Math" panose="02040503050406030204" pitchFamily="18" charset="0"/>
                      </a:rPr>
                      <m:t>π</m:t>
                    </m:r>
                    <m:r>
                      <a:rPr lang="en-IN" sz="2000" b="0" i="1"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10</m:t>
                        </m:r>
                      </m:e>
                      <m:sup>
                        <m:r>
                          <a:rPr lang="en-IN" sz="2000" b="0" i="1" smtClean="0">
                            <a:latin typeface="Cambria Math" panose="02040503050406030204" pitchFamily="18" charset="0"/>
                          </a:rPr>
                          <m:t>−7</m:t>
                        </m:r>
                      </m:sup>
                    </m:sSup>
                  </m:oMath>
                </a14:m>
                <a:r>
                  <a:rPr lang="en-IN" sz="1900" dirty="0"/>
                  <a:t> N/A</a:t>
                </a:r>
                <a:r>
                  <a:rPr lang="en-IN" sz="1900" baseline="30000" dirty="0"/>
                  <a:t>2</a:t>
                </a:r>
                <a:endParaRPr lang="en-IN" sz="1900" dirty="0"/>
              </a:p>
              <a:p>
                <a:pPr algn="just"/>
                <a:r>
                  <a:rPr lang="en-IN" sz="1900" dirty="0"/>
                  <a:t>Speed of light in the medium, c = 299792458 m/s</a:t>
                </a:r>
              </a:p>
              <a:p>
                <a:pPr algn="just"/>
                <a:r>
                  <a:rPr lang="en-IN" sz="1900" dirty="0"/>
                  <a:t>The fundamental </a:t>
                </a:r>
                <a:r>
                  <a:rPr lang="en-US" sz="1900" dirty="0"/>
                  <a:t>relationship existing between permittivity </a:t>
                </a:r>
                <a:r>
                  <a:rPr lang="en-US" sz="1900" i="1" dirty="0"/>
                  <a:t>ε</a:t>
                </a:r>
                <a:r>
                  <a:rPr lang="en-US" sz="1900" dirty="0"/>
                  <a:t>, permeability </a:t>
                </a:r>
                <a:r>
                  <a:rPr lang="en-US" sz="1900" i="1" dirty="0"/>
                  <a:t>μ</a:t>
                </a:r>
                <a:r>
                  <a:rPr lang="en-US" sz="1900" dirty="0"/>
                  <a:t> and the speed of light </a:t>
                </a:r>
                <a:r>
                  <a:rPr lang="en-US" sz="1900" i="1" dirty="0"/>
                  <a:t>c is </a:t>
                </a:r>
                <a:r>
                  <a:rPr lang="en-US" sz="2000" i="1" dirty="0"/>
                  <a:t>ε = </a:t>
                </a:r>
                <a14:m>
                  <m:oMath xmlns:m="http://schemas.openxmlformats.org/officeDocument/2006/math">
                    <m:f>
                      <m:fPr>
                        <m:ctrlPr>
                          <a:rPr lang="en-US" sz="1900" i="1" smtClean="0">
                            <a:latin typeface="Cambria Math" panose="02040503050406030204" pitchFamily="18" charset="0"/>
                          </a:rPr>
                        </m:ctrlPr>
                      </m:fPr>
                      <m:num>
                        <m:r>
                          <a:rPr lang="en-IN" sz="1900" b="0" i="1" smtClean="0">
                            <a:latin typeface="Cambria Math" panose="02040503050406030204" pitchFamily="18" charset="0"/>
                          </a:rPr>
                          <m:t>1</m:t>
                        </m:r>
                      </m:num>
                      <m:den>
                        <m:sSup>
                          <m:sSupPr>
                            <m:ctrlPr>
                              <a:rPr lang="en-IN" sz="1900" i="1" dirty="0" smtClean="0">
                                <a:latin typeface="Cambria Math" panose="02040503050406030204" pitchFamily="18" charset="0"/>
                              </a:rPr>
                            </m:ctrlPr>
                          </m:sSupPr>
                          <m:e>
                            <m:r>
                              <m:rPr>
                                <m:nor/>
                              </m:rPr>
                              <a:rPr lang="en-IN"/>
                              <m:t>c</m:t>
                            </m:r>
                          </m:e>
                          <m:sup>
                            <m:r>
                              <a:rPr lang="en-IN" sz="1900" b="0" i="1" dirty="0" smtClean="0">
                                <a:latin typeface="Cambria Math" panose="02040503050406030204" pitchFamily="18" charset="0"/>
                              </a:rPr>
                              <m:t>2</m:t>
                            </m:r>
                          </m:sup>
                        </m:sSup>
                        <m:r>
                          <a:rPr lang="en-IN" sz="1900" b="0" i="1" dirty="0" smtClean="0">
                            <a:latin typeface="Cambria Math" panose="02040503050406030204" pitchFamily="18" charset="0"/>
                          </a:rPr>
                          <m:t> </m:t>
                        </m:r>
                        <m:r>
                          <a:rPr lang="en-IN" sz="1900" b="0" i="1" smtClean="0">
                            <a:latin typeface="Cambria Math" panose="02040503050406030204" pitchFamily="18" charset="0"/>
                          </a:rPr>
                          <m:t>∗ </m:t>
                        </m:r>
                        <m:r>
                          <m:rPr>
                            <m:nor/>
                          </m:rPr>
                          <a:rPr lang="en-US" sz="1900" i="1" dirty="0"/>
                          <m:t>μ</m:t>
                        </m:r>
                      </m:den>
                    </m:f>
                  </m:oMath>
                </a14:m>
                <a:r>
                  <a:rPr lang="en-IN" sz="1900" dirty="0"/>
                  <a:t>. Hence, for vacuum and free space,</a:t>
                </a:r>
              </a:p>
            </p:txBody>
          </p:sp>
        </mc:Choice>
        <mc:Fallback xmlns="">
          <p:sp>
            <p:nvSpPr>
              <p:cNvPr id="3" name="Content Placeholder 2">
                <a:extLst>
                  <a:ext uri="{FF2B5EF4-FFF2-40B4-BE49-F238E27FC236}">
                    <a16:creationId xmlns:a16="http://schemas.microsoft.com/office/drawing/2014/main" id="{FB962B55-CC09-43E9-88B6-DBAF51079739}"/>
                  </a:ext>
                </a:extLst>
              </p:cNvPr>
              <p:cNvSpPr>
                <a:spLocks noGrp="1" noRot="1" noChangeAspect="1" noMove="1" noResize="1" noEditPoints="1" noAdjustHandles="1" noChangeArrowheads="1" noChangeShapeType="1" noTextEdit="1"/>
              </p:cNvSpPr>
              <p:nvPr>
                <p:ph idx="1"/>
              </p:nvPr>
            </p:nvSpPr>
            <p:spPr>
              <a:xfrm>
                <a:off x="237507" y="1956120"/>
                <a:ext cx="9600974" cy="2314938"/>
              </a:xfrm>
              <a:blipFill>
                <a:blip r:embed="rId2"/>
                <a:stretch>
                  <a:fillRect l="-635" t="-1579" r="-571"/>
                </a:stretch>
              </a:blipFill>
            </p:spPr>
            <p:txBody>
              <a:bodyPr/>
              <a:lstStyle/>
              <a:p>
                <a:r>
                  <a:rPr lang="en-IN">
                    <a:noFill/>
                  </a:rPr>
                  <a:t> </a:t>
                </a:r>
              </a:p>
            </p:txBody>
          </p:sp>
        </mc:Fallback>
      </mc:AlternateContent>
      <p:sp>
        <p:nvSpPr>
          <p:cNvPr id="7" name="AutoShape 4" descr="\varepsilon _{0}={\frac {1}{\mu _{0}c^{2}}}">
            <a:extLst>
              <a:ext uri="{FF2B5EF4-FFF2-40B4-BE49-F238E27FC236}">
                <a16:creationId xmlns:a16="http://schemas.microsoft.com/office/drawing/2014/main" id="{FBFCA1A2-77D1-4287-9010-25DDCE434C0D}"/>
              </a:ext>
            </a:extLst>
          </p:cNvPr>
          <p:cNvSpPr>
            <a:spLocks noChangeAspect="1" noChangeArrowheads="1"/>
          </p:cNvSpPr>
          <p:nvPr/>
        </p:nvSpPr>
        <p:spPr bwMode="auto">
          <a:xfrm>
            <a:off x="584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6949CA4D-76C2-4FFC-8799-5B1B64CDB4DD}"/>
              </a:ext>
            </a:extLst>
          </p:cNvPr>
          <p:cNvPicPr>
            <a:picLocks noChangeAspect="1"/>
          </p:cNvPicPr>
          <p:nvPr/>
        </p:nvPicPr>
        <p:blipFill rotWithShape="1">
          <a:blip r:embed="rId3">
            <a:extLst>
              <a:ext uri="{28A0092B-C50C-407E-A947-70E740481C1C}">
                <a14:useLocalDpi xmlns:a14="http://schemas.microsoft.com/office/drawing/2010/main" val="0"/>
              </a:ext>
            </a:extLst>
          </a:blip>
          <a:srcRect r="1949" b="2061"/>
          <a:stretch/>
        </p:blipFill>
        <p:spPr>
          <a:xfrm>
            <a:off x="379316" y="4213183"/>
            <a:ext cx="9317355" cy="825201"/>
          </a:xfrm>
          <a:prstGeom prst="rect">
            <a:avLst/>
          </a:prstGeom>
          <a:effectLst>
            <a:glow rad="304800">
              <a:schemeClr val="accent1">
                <a:alpha val="40000"/>
              </a:schemeClr>
            </a:glow>
          </a:effectLst>
        </p:spPr>
      </p:pic>
      <p:sp>
        <p:nvSpPr>
          <p:cNvPr id="11" name="Title 1">
            <a:extLst>
              <a:ext uri="{FF2B5EF4-FFF2-40B4-BE49-F238E27FC236}">
                <a16:creationId xmlns:a16="http://schemas.microsoft.com/office/drawing/2014/main" id="{FFA0B44A-8425-424B-ABC0-0ACD6A7D3870}"/>
              </a:ext>
            </a:extLst>
          </p:cNvPr>
          <p:cNvSpPr txBox="1">
            <a:spLocks/>
          </p:cNvSpPr>
          <p:nvPr/>
        </p:nvSpPr>
        <p:spPr>
          <a:xfrm>
            <a:off x="442390" y="5207321"/>
            <a:ext cx="9254281" cy="13208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accent3"/>
                </a:solidFill>
              </a:rPr>
              <a:t>For any medium r</a:t>
            </a:r>
            <a:r>
              <a:rPr lang="en-IN" sz="2000" dirty="0">
                <a:solidFill>
                  <a:schemeClr val="tx1"/>
                </a:solidFill>
              </a:rPr>
              <a:t>, we can consider permittivity </a:t>
            </a:r>
            <a:r>
              <a:rPr lang="en-US" sz="2500" i="1" dirty="0">
                <a:solidFill>
                  <a:schemeClr val="tx1"/>
                </a:solidFill>
              </a:rPr>
              <a:t>ε</a:t>
            </a:r>
            <a:r>
              <a:rPr lang="en-IN" sz="2000" dirty="0">
                <a:solidFill>
                  <a:schemeClr val="tx1"/>
                </a:solidFill>
              </a:rPr>
              <a:t> to be a linear multiple of permittivity of free space </a:t>
            </a:r>
            <a:r>
              <a:rPr lang="en-US" sz="2500" i="1" dirty="0">
                <a:solidFill>
                  <a:schemeClr val="tx1"/>
                </a:solidFill>
              </a:rPr>
              <a:t>ε</a:t>
            </a:r>
            <a:r>
              <a:rPr lang="en-US" sz="2500" baseline="-25000" dirty="0">
                <a:solidFill>
                  <a:schemeClr val="tx1"/>
                </a:solidFill>
              </a:rPr>
              <a:t>0</a:t>
            </a:r>
            <a:r>
              <a:rPr lang="en-IN" sz="2000" dirty="0">
                <a:solidFill>
                  <a:schemeClr val="tx1"/>
                </a:solidFill>
              </a:rPr>
              <a:t>. Therefore, considering a </a:t>
            </a:r>
            <a:r>
              <a:rPr lang="en-US" sz="2000" i="1" dirty="0" err="1">
                <a:solidFill>
                  <a:schemeClr val="accent3"/>
                </a:solidFill>
              </a:rPr>
              <a:t>ε</a:t>
            </a:r>
            <a:r>
              <a:rPr lang="en-US" sz="2000" i="1" baseline="-25000" dirty="0" err="1">
                <a:solidFill>
                  <a:schemeClr val="accent3"/>
                </a:solidFill>
              </a:rPr>
              <a:t>r</a:t>
            </a:r>
            <a:r>
              <a:rPr lang="en-IN" sz="2000" dirty="0">
                <a:solidFill>
                  <a:schemeClr val="accent3"/>
                </a:solidFill>
              </a:rPr>
              <a:t> </a:t>
            </a:r>
            <a:r>
              <a:rPr lang="en-US" sz="2000" dirty="0">
                <a:solidFill>
                  <a:schemeClr val="accent3"/>
                </a:solidFill>
              </a:rPr>
              <a:t>scaling factor</a:t>
            </a:r>
            <a:r>
              <a:rPr lang="en-IN" sz="2000" dirty="0">
                <a:solidFill>
                  <a:schemeClr val="tx1"/>
                </a:solidFill>
              </a:rPr>
              <a:t>,</a:t>
            </a:r>
          </a:p>
          <a:p>
            <a:pPr algn="ctr"/>
            <a:r>
              <a:rPr lang="en-US" i="1" dirty="0">
                <a:solidFill>
                  <a:schemeClr val="tx1"/>
                </a:solidFill>
              </a:rPr>
              <a:t>ε</a:t>
            </a:r>
            <a:r>
              <a:rPr lang="en-US" i="1" dirty="0"/>
              <a:t> </a:t>
            </a:r>
            <a:r>
              <a:rPr lang="en-US" i="1" dirty="0">
                <a:solidFill>
                  <a:schemeClr val="tx1"/>
                </a:solidFill>
              </a:rPr>
              <a:t>=</a:t>
            </a:r>
            <a:r>
              <a:rPr lang="en-US" i="1" baseline="-25000" dirty="0">
                <a:solidFill>
                  <a:schemeClr val="tx1"/>
                </a:solidFill>
              </a:rPr>
              <a:t> </a:t>
            </a:r>
            <a:r>
              <a:rPr lang="en-US" i="1" dirty="0" err="1">
                <a:solidFill>
                  <a:schemeClr val="tx1"/>
                </a:solidFill>
              </a:rPr>
              <a:t>ε</a:t>
            </a:r>
            <a:r>
              <a:rPr lang="en-US" i="1" baseline="-25000" dirty="0" err="1">
                <a:solidFill>
                  <a:schemeClr val="tx1"/>
                </a:solidFill>
              </a:rPr>
              <a:t>r</a:t>
            </a:r>
            <a:r>
              <a:rPr lang="en-US" i="1" baseline="-25000" dirty="0">
                <a:solidFill>
                  <a:schemeClr val="tx1"/>
                </a:solidFill>
              </a:rPr>
              <a:t> </a:t>
            </a:r>
            <a:r>
              <a:rPr lang="en-US" dirty="0">
                <a:solidFill>
                  <a:schemeClr val="tx1"/>
                </a:solidFill>
              </a:rPr>
              <a:t>*</a:t>
            </a:r>
            <a:r>
              <a:rPr lang="en-US" i="1" baseline="-25000" dirty="0">
                <a:solidFill>
                  <a:schemeClr val="tx1"/>
                </a:solidFill>
              </a:rPr>
              <a:t> </a:t>
            </a:r>
            <a:r>
              <a:rPr lang="en-US" i="1" dirty="0">
                <a:solidFill>
                  <a:schemeClr val="tx1"/>
                </a:solidFill>
              </a:rPr>
              <a:t>ε</a:t>
            </a:r>
            <a:r>
              <a:rPr lang="en-US" baseline="-25000" dirty="0">
                <a:solidFill>
                  <a:schemeClr val="tx1"/>
                </a:solidFill>
              </a:rPr>
              <a:t>0</a:t>
            </a:r>
            <a:endParaRPr lang="en-US" sz="2000" baseline="-25000" dirty="0">
              <a:solidFill>
                <a:schemeClr val="tx1"/>
              </a:solidFill>
            </a:endParaRPr>
          </a:p>
        </p:txBody>
      </p:sp>
    </p:spTree>
    <p:extLst>
      <p:ext uri="{BB962C8B-B14F-4D97-AF65-F5344CB8AC3E}">
        <p14:creationId xmlns:p14="http://schemas.microsoft.com/office/powerpoint/2010/main" val="278900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par>
                          <p:cTn id="11" fill="hold">
                            <p:stCondLst>
                              <p:cond delay="500"/>
                            </p:stCondLst>
                            <p:childTnLst>
                              <p:par>
                                <p:cTn id="12" presetID="27" presetClass="emph" presetSubtype="0" repeatCount="indefinite" fill="remove" nodeType="afterEffect">
                                  <p:stCondLst>
                                    <p:cond delay="0"/>
                                  </p:stCondLst>
                                  <p:childTnLst>
                                    <p:animClr clrSpc="rgb" dir="cw">
                                      <p:cBhvr override="childStyle">
                                        <p:cTn id="13" dur="1000" autoRev="1" fill="remove"/>
                                        <p:tgtEl>
                                          <p:spTgt spid="11">
                                            <p:txEl>
                                              <p:pRg st="1" end="1"/>
                                            </p:txEl>
                                          </p:spTgt>
                                        </p:tgtEl>
                                        <p:attrNameLst>
                                          <p:attrName>style.color</p:attrName>
                                        </p:attrNameLst>
                                      </p:cBhvr>
                                      <p:to>
                                        <a:srgbClr val="E6B91E"/>
                                      </p:to>
                                    </p:animClr>
                                    <p:animClr clrSpc="rgb" dir="cw">
                                      <p:cBhvr>
                                        <p:cTn id="14" dur="1000" autoRev="1" fill="remove"/>
                                        <p:tgtEl>
                                          <p:spTgt spid="11">
                                            <p:txEl>
                                              <p:pRg st="1" end="1"/>
                                            </p:txEl>
                                          </p:spTgt>
                                        </p:tgtEl>
                                        <p:attrNameLst>
                                          <p:attrName>fillcolor</p:attrName>
                                        </p:attrNameLst>
                                      </p:cBhvr>
                                      <p:to>
                                        <a:srgbClr val="E6B91E"/>
                                      </p:to>
                                    </p:animClr>
                                    <p:set>
                                      <p:cBhvr>
                                        <p:cTn id="15" dur="1000" autoRev="1" fill="remove"/>
                                        <p:tgtEl>
                                          <p:spTgt spid="11">
                                            <p:txEl>
                                              <p:pRg st="1" end="1"/>
                                            </p:txEl>
                                          </p:spTgt>
                                        </p:tgtEl>
                                        <p:attrNameLst>
                                          <p:attrName>fill.type</p:attrName>
                                        </p:attrNameLst>
                                      </p:cBhvr>
                                      <p:to>
                                        <p:strVal val="solid"/>
                                      </p:to>
                                    </p:set>
                                    <p:set>
                                      <p:cBhvr>
                                        <p:cTn id="16" dur="1000" autoRev="1" fill="remove"/>
                                        <p:tgtEl>
                                          <p:spTgt spid="1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CD0F69-FC64-42E3-AB4C-0B20F6E4A194}"/>
              </a:ext>
            </a:extLst>
          </p:cNvPr>
          <p:cNvSpPr>
            <a:spLocks noGrp="1"/>
          </p:cNvSpPr>
          <p:nvPr>
            <p:ph type="title"/>
          </p:nvPr>
        </p:nvSpPr>
        <p:spPr>
          <a:xfrm>
            <a:off x="704650" y="540150"/>
            <a:ext cx="8819909" cy="1404395"/>
          </a:xfrm>
        </p:spPr>
        <p:txBody>
          <a:bodyPr>
            <a:normAutofit/>
          </a:bodyPr>
          <a:lstStyle/>
          <a:p>
            <a:r>
              <a:rPr lang="en-IN" sz="4000" dirty="0"/>
              <a:t>Final Coulomb’s law formula:</a:t>
            </a:r>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F5E1151C-A471-4564-BAB7-E91C441EE0F4}"/>
                  </a:ext>
                </a:extLst>
              </p:cNvPr>
              <p:cNvSpPr>
                <a:spLocks noGrp="1"/>
              </p:cNvSpPr>
              <p:nvPr>
                <p:ph idx="1"/>
              </p:nvPr>
            </p:nvSpPr>
            <p:spPr>
              <a:xfrm>
                <a:off x="704650" y="1678329"/>
                <a:ext cx="8596668" cy="4639521"/>
              </a:xfrm>
              <a:solidFill>
                <a:schemeClr val="tx1">
                  <a:alpha val="1000"/>
                </a:schemeClr>
              </a:solidFill>
            </p:spPr>
            <p:txBody>
              <a:bodyPr>
                <a:normAutofit lnSpcReduction="10000"/>
              </a:bodyPr>
              <a:lstStyle/>
              <a:p>
                <a:pPr marL="0" indent="0" algn="ctr">
                  <a:buNone/>
                </a:pPr>
                <a:r>
                  <a:rPr lang="en-IN" sz="3200" dirty="0"/>
                  <a:t>Derived Coulomb’s Law formula in any medium r with permittivity</a:t>
                </a:r>
                <a:r>
                  <a:rPr lang="en-US" sz="3200" i="1" dirty="0">
                    <a:solidFill>
                      <a:schemeClr val="tx1"/>
                    </a:solidFill>
                  </a:rPr>
                  <a:t> </a:t>
                </a:r>
                <a:r>
                  <a:rPr lang="en-US" sz="3200" i="1" dirty="0" err="1">
                    <a:solidFill>
                      <a:schemeClr val="tx1"/>
                    </a:solidFill>
                  </a:rPr>
                  <a:t>ε</a:t>
                </a:r>
                <a:r>
                  <a:rPr lang="en-US" sz="3200" i="1" baseline="-25000" dirty="0" err="1">
                    <a:solidFill>
                      <a:schemeClr val="tx1"/>
                    </a:solidFill>
                  </a:rPr>
                  <a:t>r</a:t>
                </a:r>
                <a:r>
                  <a:rPr lang="en-IN" sz="3200" dirty="0"/>
                  <a:t> is hence,</a:t>
                </a:r>
              </a:p>
              <a:p>
                <a:pPr marL="0" indent="0" algn="ctr">
                  <a:buNone/>
                </a:pPr>
                <a:br>
                  <a:rPr lang="en-IN" dirty="0"/>
                </a:br>
                <a14:m>
                  <m:oMathPara xmlns:m="http://schemas.openxmlformats.org/officeDocument/2006/math">
                    <m:oMathParaPr>
                      <m:jc m:val="centerGroup"/>
                    </m:oMathParaPr>
                    <m:oMath xmlns:m="http://schemas.openxmlformats.org/officeDocument/2006/math">
                      <m:r>
                        <a:rPr lang="en-IN" sz="4800" b="0" i="1" smtClean="0">
                          <a:latin typeface="Cambria Math" panose="02040503050406030204" pitchFamily="18" charset="0"/>
                        </a:rPr>
                        <m:t>𝐹</m:t>
                      </m:r>
                      <m:r>
                        <a:rPr lang="en-IN" sz="4800" b="0" i="1" smtClean="0">
                          <a:latin typeface="Cambria Math" panose="02040503050406030204" pitchFamily="18" charset="0"/>
                        </a:rPr>
                        <m:t>=</m:t>
                      </m:r>
                      <m:f>
                        <m:fPr>
                          <m:ctrlPr>
                            <a:rPr lang="en-IN" sz="4800" b="0" i="1" smtClean="0">
                              <a:latin typeface="Cambria Math" panose="02040503050406030204" pitchFamily="18" charset="0"/>
                            </a:rPr>
                          </m:ctrlPr>
                        </m:fPr>
                        <m:num>
                          <m:r>
                            <m:rPr>
                              <m:nor/>
                            </m:rPr>
                            <a:rPr lang="en-IN" sz="4800" dirty="0"/>
                            <m:t>Q</m:t>
                          </m:r>
                          <m:r>
                            <m:rPr>
                              <m:nor/>
                            </m:rPr>
                            <a:rPr lang="en-IN" sz="4800" b="0" i="0" baseline="-25000" dirty="0" smtClean="0"/>
                            <m:t>1</m:t>
                          </m:r>
                          <m:r>
                            <m:rPr>
                              <m:nor/>
                            </m:rPr>
                            <a:rPr lang="en-IN" sz="4800" b="0" i="0" smtClean="0">
                              <a:latin typeface="Cambria Math" panose="02040503050406030204" pitchFamily="18" charset="0"/>
                            </a:rPr>
                            <m:t>∗ </m:t>
                          </m:r>
                          <m:r>
                            <m:rPr>
                              <m:nor/>
                            </m:rPr>
                            <a:rPr lang="en-IN" sz="4800" dirty="0"/>
                            <m:t>Q</m:t>
                          </m:r>
                          <m:r>
                            <m:rPr>
                              <m:nor/>
                            </m:rPr>
                            <a:rPr lang="en-IN" sz="4800" baseline="-25000" dirty="0"/>
                            <m:t>2</m:t>
                          </m:r>
                        </m:num>
                        <m:den>
                          <m:r>
                            <a:rPr lang="en-IN" sz="4800" i="1">
                              <a:latin typeface="Cambria Math" panose="02040503050406030204" pitchFamily="18" charset="0"/>
                            </a:rPr>
                            <m:t>4</m:t>
                          </m:r>
                          <m:r>
                            <m:rPr>
                              <m:sty m:val="p"/>
                            </m:rPr>
                            <a:rPr lang="el-GR" sz="4800" i="1">
                              <a:latin typeface="Cambria Math" panose="02040503050406030204" pitchFamily="18" charset="0"/>
                            </a:rPr>
                            <m:t>π</m:t>
                          </m:r>
                          <m:r>
                            <m:rPr>
                              <m:nor/>
                            </m:rPr>
                            <a:rPr lang="en-US" sz="4800" i="1" dirty="0">
                              <a:solidFill>
                                <a:schemeClr val="tx1"/>
                              </a:solidFill>
                            </a:rPr>
                            <m:t>ε</m:t>
                          </m:r>
                          <m:sSup>
                            <m:sSupPr>
                              <m:ctrlPr>
                                <a:rPr lang="en-IN" sz="4800" b="0" i="1" smtClean="0">
                                  <a:latin typeface="Cambria Math" panose="02040503050406030204" pitchFamily="18" charset="0"/>
                                </a:rPr>
                              </m:ctrlPr>
                            </m:sSupPr>
                            <m:e>
                              <m:r>
                                <a:rPr lang="en-IN" sz="4800" b="0" i="1" smtClean="0">
                                  <a:latin typeface="Cambria Math" panose="02040503050406030204" pitchFamily="18" charset="0"/>
                                </a:rPr>
                                <m:t>∗</m:t>
                              </m:r>
                              <m:r>
                                <a:rPr lang="en-IN" sz="4800" b="0" i="1" smtClean="0">
                                  <a:latin typeface="Cambria Math" panose="02040503050406030204" pitchFamily="18" charset="0"/>
                                </a:rPr>
                                <m:t>𝑅</m:t>
                              </m:r>
                            </m:e>
                            <m:sup>
                              <m:r>
                                <a:rPr lang="en-IN" sz="4800" b="0" i="1" smtClean="0">
                                  <a:latin typeface="Cambria Math" panose="02040503050406030204" pitchFamily="18" charset="0"/>
                                </a:rPr>
                                <m:t>2</m:t>
                              </m:r>
                            </m:sup>
                          </m:sSup>
                        </m:den>
                      </m:f>
                      <m:acc>
                        <m:accPr>
                          <m:chr m:val="̂"/>
                          <m:ctrlPr>
                            <a:rPr lang="en-IN" sz="4800" i="1" dirty="0">
                              <a:latin typeface="Cambria Math" panose="02040503050406030204" pitchFamily="18" charset="0"/>
                            </a:rPr>
                          </m:ctrlPr>
                        </m:accPr>
                        <m:e>
                          <m:r>
                            <a:rPr lang="en-IN" sz="4800" b="0" i="1" dirty="0" smtClean="0">
                              <a:latin typeface="Cambria Math" panose="02040503050406030204" pitchFamily="18" charset="0"/>
                            </a:rPr>
                            <m:t>𝑟</m:t>
                          </m:r>
                        </m:e>
                      </m:acc>
                    </m:oMath>
                  </m:oMathPara>
                </a14:m>
                <a:endParaRPr lang="en-IN" dirty="0"/>
              </a:p>
              <a:p>
                <a:pPr marL="0" indent="0" algn="ctr">
                  <a:buNone/>
                </a:pPr>
                <a14:m>
                  <m:oMath xmlns:m="http://schemas.openxmlformats.org/officeDocument/2006/math">
                    <m:acc>
                      <m:accPr>
                        <m:chr m:val="̂"/>
                        <m:ctrlPr>
                          <a:rPr lang="en-IN" sz="2000" i="1" dirty="0" smtClean="0">
                            <a:solidFill>
                              <a:schemeClr val="tx1"/>
                            </a:solidFill>
                            <a:latin typeface="Cambria Math" panose="02040503050406030204" pitchFamily="18" charset="0"/>
                          </a:rPr>
                        </m:ctrlPr>
                      </m:accPr>
                      <m:e>
                        <m:r>
                          <a:rPr lang="en-IN" sz="2000" i="1" dirty="0">
                            <a:solidFill>
                              <a:schemeClr val="tx1"/>
                            </a:solidFill>
                            <a:latin typeface="Cambria Math" panose="02040503050406030204" pitchFamily="18" charset="0"/>
                          </a:rPr>
                          <m:t>𝑟</m:t>
                        </m:r>
                      </m:e>
                    </m:acc>
                    <m:r>
                      <a:rPr lang="en-IN" sz="2000" i="1" dirty="0">
                        <a:solidFill>
                          <a:schemeClr val="tx1"/>
                        </a:solidFill>
                        <a:latin typeface="Cambria Math" panose="02040503050406030204" pitchFamily="18" charset="0"/>
                      </a:rPr>
                      <m:t> </m:t>
                    </m:r>
                    <m:r>
                      <m:rPr>
                        <m:sty m:val="p"/>
                      </m:rPr>
                      <a:rPr lang="en-IN" sz="2000" dirty="0">
                        <a:solidFill>
                          <a:schemeClr val="tx1"/>
                        </a:solidFill>
                        <a:latin typeface="Cambria Math" panose="02040503050406030204" pitchFamily="18" charset="0"/>
                      </a:rPr>
                      <m:t>i</m:t>
                    </m:r>
                  </m:oMath>
                </a14:m>
                <a:r>
                  <a:rPr lang="en-IN" dirty="0">
                    <a:solidFill>
                      <a:schemeClr val="tx1"/>
                    </a:solidFill>
                  </a:rPr>
                  <a:t>s along the direction joining the centres of </a:t>
                </a:r>
                <a14:m>
                  <m:oMath xmlns:m="http://schemas.openxmlformats.org/officeDocument/2006/math">
                    <m:r>
                      <m:rPr>
                        <m:nor/>
                      </m:rPr>
                      <a:rPr lang="en-IN" dirty="0">
                        <a:solidFill>
                          <a:schemeClr val="tx1"/>
                        </a:solidFill>
                      </a:rPr>
                      <m:t>Q</m:t>
                    </m:r>
                    <m:r>
                      <m:rPr>
                        <m:nor/>
                      </m:rPr>
                      <a:rPr lang="en-IN" baseline="-25000" dirty="0">
                        <a:solidFill>
                          <a:schemeClr val="tx1"/>
                        </a:solidFill>
                      </a:rPr>
                      <m:t>1</m:t>
                    </m:r>
                  </m:oMath>
                </a14:m>
                <a:r>
                  <a:rPr lang="en-IN" dirty="0">
                    <a:solidFill>
                      <a:schemeClr val="tx1"/>
                    </a:solidFill>
                  </a:rPr>
                  <a:t> and </a:t>
                </a:r>
                <a14:m>
                  <m:oMath xmlns:m="http://schemas.openxmlformats.org/officeDocument/2006/math">
                    <m:r>
                      <m:rPr>
                        <m:nor/>
                      </m:rPr>
                      <a:rPr lang="en-IN" dirty="0">
                        <a:solidFill>
                          <a:schemeClr val="tx1"/>
                        </a:solidFill>
                      </a:rPr>
                      <m:t>Q</m:t>
                    </m:r>
                    <m:r>
                      <m:rPr>
                        <m:nor/>
                      </m:rPr>
                      <a:rPr lang="en-IN" baseline="-25000" dirty="0">
                        <a:solidFill>
                          <a:schemeClr val="tx1"/>
                        </a:solidFill>
                      </a:rPr>
                      <m:t>2</m:t>
                    </m:r>
                  </m:oMath>
                </a14:m>
                <a:endParaRPr lang="en-IN" sz="2000" baseline="30000" dirty="0">
                  <a:solidFill>
                    <a:schemeClr val="tx1"/>
                  </a:solidFill>
                </a:endParaRPr>
              </a:p>
              <a:p>
                <a:pPr marL="0" indent="0" algn="ctr">
                  <a:buNone/>
                </a:pPr>
                <a:endParaRPr lang="en-IN" dirty="0"/>
              </a:p>
              <a:p>
                <a:pPr marL="0" indent="0" algn="ctr">
                  <a:buNone/>
                </a:pPr>
                <a:r>
                  <a:rPr lang="en-US" sz="2600" i="1" dirty="0">
                    <a:solidFill>
                      <a:schemeClr val="tx2">
                        <a:lumMod val="90000"/>
                      </a:schemeClr>
                    </a:solidFill>
                  </a:rPr>
                  <a:t>ε = </a:t>
                </a:r>
                <a:r>
                  <a:rPr lang="en-US" sz="2600" i="1" dirty="0" err="1">
                    <a:solidFill>
                      <a:schemeClr val="tx2">
                        <a:lumMod val="90000"/>
                      </a:schemeClr>
                    </a:solidFill>
                  </a:rPr>
                  <a:t>ε</a:t>
                </a:r>
                <a:r>
                  <a:rPr lang="en-US" sz="2600" i="1" baseline="-25000" dirty="0" err="1">
                    <a:solidFill>
                      <a:schemeClr val="tx2">
                        <a:lumMod val="90000"/>
                      </a:schemeClr>
                    </a:solidFill>
                  </a:rPr>
                  <a:t>r</a:t>
                </a:r>
                <a:r>
                  <a:rPr lang="en-IN" sz="2600" dirty="0">
                    <a:solidFill>
                      <a:schemeClr val="tx2">
                        <a:lumMod val="90000"/>
                      </a:schemeClr>
                    </a:solidFill>
                  </a:rPr>
                  <a:t> </a:t>
                </a:r>
                <a14:m>
                  <m:oMath xmlns:m="http://schemas.openxmlformats.org/officeDocument/2006/math">
                    <m:r>
                      <a:rPr lang="en-IN" sz="2600" i="1">
                        <a:solidFill>
                          <a:schemeClr val="tx2">
                            <a:lumMod val="90000"/>
                          </a:schemeClr>
                        </a:solidFill>
                        <a:latin typeface="Cambria Math" panose="02040503050406030204" pitchFamily="18" charset="0"/>
                      </a:rPr>
                      <m:t>∗ </m:t>
                    </m:r>
                  </m:oMath>
                </a14:m>
                <a:r>
                  <a:rPr lang="en-US" sz="2600" i="1" dirty="0">
                    <a:solidFill>
                      <a:schemeClr val="tx2">
                        <a:lumMod val="90000"/>
                      </a:schemeClr>
                    </a:solidFill>
                  </a:rPr>
                  <a:t>ε</a:t>
                </a:r>
                <a:r>
                  <a:rPr lang="en-US" sz="2600" i="1" baseline="-25000" dirty="0">
                    <a:solidFill>
                      <a:schemeClr val="tx2">
                        <a:lumMod val="90000"/>
                      </a:schemeClr>
                    </a:solidFill>
                  </a:rPr>
                  <a:t>0</a:t>
                </a:r>
                <a:r>
                  <a:rPr lang="en-US" sz="2600" i="1" dirty="0">
                    <a:solidFill>
                      <a:schemeClr val="tx2">
                        <a:lumMod val="90000"/>
                      </a:schemeClr>
                    </a:solidFill>
                  </a:rPr>
                  <a:t> </a:t>
                </a:r>
              </a:p>
              <a:p>
                <a:pPr marL="0" indent="0" algn="ctr">
                  <a:buNone/>
                </a:pPr>
                <a:r>
                  <a:rPr lang="en-US" sz="2600" i="1" dirty="0">
                    <a:solidFill>
                      <a:schemeClr val="tx2">
                        <a:lumMod val="90000"/>
                      </a:schemeClr>
                    </a:solidFill>
                  </a:rPr>
                  <a:t>ε</a:t>
                </a:r>
                <a:r>
                  <a:rPr lang="en-US" sz="2600" i="1" baseline="-25000" dirty="0">
                    <a:solidFill>
                      <a:schemeClr val="tx2">
                        <a:lumMod val="90000"/>
                      </a:schemeClr>
                    </a:solidFill>
                  </a:rPr>
                  <a:t>0</a:t>
                </a:r>
                <a:r>
                  <a:rPr lang="en-US" sz="2600" i="1" dirty="0">
                    <a:solidFill>
                      <a:schemeClr val="tx2">
                        <a:lumMod val="90000"/>
                      </a:schemeClr>
                    </a:solidFill>
                  </a:rPr>
                  <a:t> = </a:t>
                </a:r>
                <a14:m>
                  <m:oMath xmlns:m="http://schemas.openxmlformats.org/officeDocument/2006/math">
                    <m:f>
                      <m:fPr>
                        <m:ctrlPr>
                          <a:rPr lang="en-US" sz="2600" i="1">
                            <a:solidFill>
                              <a:schemeClr val="tx2">
                                <a:lumMod val="90000"/>
                              </a:schemeClr>
                            </a:solidFill>
                            <a:latin typeface="Cambria Math" panose="02040503050406030204" pitchFamily="18" charset="0"/>
                          </a:rPr>
                        </m:ctrlPr>
                      </m:fPr>
                      <m:num>
                        <m:r>
                          <a:rPr lang="en-IN" sz="2600" i="1">
                            <a:solidFill>
                              <a:schemeClr val="tx2">
                                <a:lumMod val="90000"/>
                              </a:schemeClr>
                            </a:solidFill>
                            <a:latin typeface="Cambria Math" panose="02040503050406030204" pitchFamily="18" charset="0"/>
                          </a:rPr>
                          <m:t>1</m:t>
                        </m:r>
                      </m:num>
                      <m:den>
                        <m:sSup>
                          <m:sSupPr>
                            <m:ctrlPr>
                              <a:rPr lang="en-IN" sz="2600" i="1" dirty="0">
                                <a:solidFill>
                                  <a:schemeClr val="tx2">
                                    <a:lumMod val="90000"/>
                                  </a:schemeClr>
                                </a:solidFill>
                                <a:latin typeface="Cambria Math" panose="02040503050406030204" pitchFamily="18" charset="0"/>
                              </a:rPr>
                            </m:ctrlPr>
                          </m:sSupPr>
                          <m:e>
                            <m:r>
                              <m:rPr>
                                <m:nor/>
                              </m:rPr>
                              <a:rPr lang="en-IN" sz="2600">
                                <a:solidFill>
                                  <a:schemeClr val="tx2">
                                    <a:lumMod val="90000"/>
                                  </a:schemeClr>
                                </a:solidFill>
                              </a:rPr>
                              <m:t>c</m:t>
                            </m:r>
                          </m:e>
                          <m:sup>
                            <m:r>
                              <a:rPr lang="en-IN" sz="2600" i="1" dirty="0">
                                <a:solidFill>
                                  <a:schemeClr val="tx2">
                                    <a:lumMod val="90000"/>
                                  </a:schemeClr>
                                </a:solidFill>
                                <a:latin typeface="Cambria Math" panose="02040503050406030204" pitchFamily="18" charset="0"/>
                              </a:rPr>
                              <m:t>2</m:t>
                            </m:r>
                          </m:sup>
                        </m:sSup>
                        <m:r>
                          <a:rPr lang="en-IN" sz="2600" i="1" dirty="0">
                            <a:solidFill>
                              <a:schemeClr val="tx2">
                                <a:lumMod val="90000"/>
                              </a:schemeClr>
                            </a:solidFill>
                            <a:latin typeface="Cambria Math" panose="02040503050406030204" pitchFamily="18" charset="0"/>
                          </a:rPr>
                          <m:t> </m:t>
                        </m:r>
                        <m:r>
                          <a:rPr lang="en-IN" sz="2600" i="1">
                            <a:solidFill>
                              <a:schemeClr val="tx2">
                                <a:lumMod val="90000"/>
                              </a:schemeClr>
                            </a:solidFill>
                            <a:latin typeface="Cambria Math" panose="02040503050406030204" pitchFamily="18" charset="0"/>
                          </a:rPr>
                          <m:t>∗ </m:t>
                        </m:r>
                        <m:r>
                          <m:rPr>
                            <m:nor/>
                          </m:rPr>
                          <a:rPr lang="en-US" sz="2600" i="1" dirty="0">
                            <a:solidFill>
                              <a:schemeClr val="tx2">
                                <a:lumMod val="90000"/>
                              </a:schemeClr>
                            </a:solidFill>
                          </a:rPr>
                          <m:t>μ</m:t>
                        </m:r>
                        <m:r>
                          <m:rPr>
                            <m:nor/>
                          </m:rPr>
                          <a:rPr lang="en-IN" sz="2600" b="0" i="1" baseline="-25000" dirty="0" smtClean="0">
                            <a:solidFill>
                              <a:schemeClr val="tx2">
                                <a:lumMod val="90000"/>
                              </a:schemeClr>
                            </a:solidFill>
                          </a:rPr>
                          <m:t>0</m:t>
                        </m:r>
                      </m:den>
                    </m:f>
                  </m:oMath>
                </a14:m>
                <a:r>
                  <a:rPr lang="en-IN" sz="2600" dirty="0">
                    <a:solidFill>
                      <a:schemeClr val="tx2">
                        <a:lumMod val="90000"/>
                      </a:schemeClr>
                    </a:solidFill>
                  </a:rPr>
                  <a:t> = 8.854 * 10</a:t>
                </a:r>
                <a:r>
                  <a:rPr lang="en-IN" sz="2600" baseline="30000" dirty="0">
                    <a:solidFill>
                      <a:schemeClr val="tx2">
                        <a:lumMod val="90000"/>
                      </a:schemeClr>
                    </a:solidFill>
                  </a:rPr>
                  <a:t>-12  </a:t>
                </a:r>
                <a:r>
                  <a:rPr lang="en-IN" sz="2600" dirty="0">
                    <a:solidFill>
                      <a:schemeClr val="tx2">
                        <a:lumMod val="90000"/>
                      </a:schemeClr>
                    </a:solidFill>
                  </a:rPr>
                  <a:t>F/m</a:t>
                </a:r>
              </a:p>
              <a:p>
                <a:pPr marL="0" indent="0" algn="r">
                  <a:buNone/>
                </a:pPr>
                <a:endParaRPr lang="en-IN" dirty="0"/>
              </a:p>
            </p:txBody>
          </p:sp>
        </mc:Choice>
        <mc:Fallback xmlns="">
          <p:sp>
            <p:nvSpPr>
              <p:cNvPr id="8" name="Content Placeholder 4">
                <a:extLst>
                  <a:ext uri="{FF2B5EF4-FFF2-40B4-BE49-F238E27FC236}">
                    <a16:creationId xmlns:a16="http://schemas.microsoft.com/office/drawing/2014/main" id="{F5E1151C-A471-4564-BAB7-E91C441EE0F4}"/>
                  </a:ext>
                </a:extLst>
              </p:cNvPr>
              <p:cNvSpPr>
                <a:spLocks noGrp="1" noRot="1" noChangeAspect="1" noMove="1" noResize="1" noEditPoints="1" noAdjustHandles="1" noChangeArrowheads="1" noChangeShapeType="1" noTextEdit="1"/>
              </p:cNvSpPr>
              <p:nvPr>
                <p:ph idx="1"/>
              </p:nvPr>
            </p:nvSpPr>
            <p:spPr>
              <a:xfrm>
                <a:off x="704650" y="1678329"/>
                <a:ext cx="8596668" cy="4639521"/>
              </a:xfrm>
              <a:blipFill>
                <a:blip r:embed="rId2"/>
                <a:stretch>
                  <a:fillRect t="-2760"/>
                </a:stretch>
              </a:blipFill>
            </p:spPr>
            <p:txBody>
              <a:bodyPr/>
              <a:lstStyle/>
              <a:p>
                <a:r>
                  <a:rPr lang="en-IN">
                    <a:noFill/>
                  </a:rPr>
                  <a:t> </a:t>
                </a:r>
              </a:p>
            </p:txBody>
          </p:sp>
        </mc:Fallback>
      </mc:AlternateContent>
    </p:spTree>
    <p:extLst>
      <p:ext uri="{BB962C8B-B14F-4D97-AF65-F5344CB8AC3E}">
        <p14:creationId xmlns:p14="http://schemas.microsoft.com/office/powerpoint/2010/main" val="154272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8">
                                            <p:bg/>
                                          </p:spTgt>
                                        </p:tgtEl>
                                        <p:attrNameLst>
                                          <p:attrName>style.color</p:attrName>
                                        </p:attrNameLst>
                                      </p:cBhvr>
                                      <p:to>
                                        <a:srgbClr val="E6B91E"/>
                                      </p:to>
                                    </p:animClr>
                                    <p:animClr clrSpc="rgb" dir="cw">
                                      <p:cBhvr>
                                        <p:cTn id="7" dur="750" autoRev="1" fill="remove"/>
                                        <p:tgtEl>
                                          <p:spTgt spid="8">
                                            <p:bg/>
                                          </p:spTgt>
                                        </p:tgtEl>
                                        <p:attrNameLst>
                                          <p:attrName>fillcolor</p:attrName>
                                        </p:attrNameLst>
                                      </p:cBhvr>
                                      <p:to>
                                        <a:srgbClr val="E6B91E"/>
                                      </p:to>
                                    </p:animClr>
                                    <p:set>
                                      <p:cBhvr>
                                        <p:cTn id="8" dur="750" autoRev="1" fill="remove"/>
                                        <p:tgtEl>
                                          <p:spTgt spid="8">
                                            <p:bg/>
                                          </p:spTgt>
                                        </p:tgtEl>
                                        <p:attrNameLst>
                                          <p:attrName>fill.type</p:attrName>
                                        </p:attrNameLst>
                                      </p:cBhvr>
                                      <p:to>
                                        <p:strVal val="solid"/>
                                      </p:to>
                                    </p:set>
                                    <p:set>
                                      <p:cBhvr>
                                        <p:cTn id="9" dur="750" autoRev="1" fill="remove"/>
                                        <p:tgtEl>
                                          <p:spTgt spid="8">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8">
                                            <p:txEl>
                                              <p:pRg st="1" end="1"/>
                                            </p:txEl>
                                          </p:spTgt>
                                        </p:tgtEl>
                                        <p:attrNameLst>
                                          <p:attrName>style.color</p:attrName>
                                        </p:attrNameLst>
                                      </p:cBhvr>
                                      <p:to>
                                        <a:srgbClr val="E6B91E"/>
                                      </p:to>
                                    </p:animClr>
                                    <p:animClr clrSpc="rgb" dir="cw">
                                      <p:cBhvr>
                                        <p:cTn id="12" dur="750" autoRev="1" fill="remove"/>
                                        <p:tgtEl>
                                          <p:spTgt spid="8">
                                            <p:txEl>
                                              <p:pRg st="1" end="1"/>
                                            </p:txEl>
                                          </p:spTgt>
                                        </p:tgtEl>
                                        <p:attrNameLst>
                                          <p:attrName>fillcolor</p:attrName>
                                        </p:attrNameLst>
                                      </p:cBhvr>
                                      <p:to>
                                        <a:srgbClr val="E6B91E"/>
                                      </p:to>
                                    </p:animClr>
                                    <p:set>
                                      <p:cBhvr>
                                        <p:cTn id="13" dur="750" autoRev="1" fill="remove"/>
                                        <p:tgtEl>
                                          <p:spTgt spid="8">
                                            <p:txEl>
                                              <p:pRg st="1" end="1"/>
                                            </p:txEl>
                                          </p:spTgt>
                                        </p:tgtEl>
                                        <p:attrNameLst>
                                          <p:attrName>fill.type</p:attrName>
                                        </p:attrNameLst>
                                      </p:cBhvr>
                                      <p:to>
                                        <p:strVal val="solid"/>
                                      </p:to>
                                    </p:set>
                                    <p:set>
                                      <p:cBhvr>
                                        <p:cTn id="14" dur="750" autoRev="1" fill="remove"/>
                                        <p:tgtEl>
                                          <p:spTgt spid="8">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2BD-E2F0-432A-B0E5-B98C2EB57C14}"/>
              </a:ext>
            </a:extLst>
          </p:cNvPr>
          <p:cNvSpPr>
            <a:spLocks noGrp="1"/>
          </p:cNvSpPr>
          <p:nvPr>
            <p:ph type="title"/>
          </p:nvPr>
        </p:nvSpPr>
        <p:spPr>
          <a:xfrm>
            <a:off x="191194" y="204490"/>
            <a:ext cx="9311618" cy="1320800"/>
          </a:xfrm>
        </p:spPr>
        <p:txBody>
          <a:bodyPr>
            <a:normAutofit/>
          </a:bodyPr>
          <a:lstStyle/>
          <a:p>
            <a:r>
              <a:rPr lang="en-IN" sz="4000" dirty="0"/>
              <a:t>Superposition principle for Coulomb’s law: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DB0DF-ED9A-48CC-B5F4-002B2AC73CBF}"/>
                  </a:ext>
                </a:extLst>
              </p:cNvPr>
              <p:cNvSpPr>
                <a:spLocks noGrp="1"/>
              </p:cNvSpPr>
              <p:nvPr>
                <p:ph idx="1"/>
              </p:nvPr>
            </p:nvSpPr>
            <p:spPr>
              <a:xfrm>
                <a:off x="191194" y="1525290"/>
                <a:ext cx="9647284" cy="5128220"/>
              </a:xfrm>
              <a:ln>
                <a:noFill/>
              </a:ln>
            </p:spPr>
            <p:txBody>
              <a:bodyPr>
                <a:normAutofit/>
              </a:bodyPr>
              <a:lstStyle/>
              <a:p>
                <a:pPr algn="just"/>
                <a:r>
                  <a:rPr lang="en-IN" sz="2400" dirty="0"/>
                  <a:t>In case of a system of N charged bodies Q1, Q2, Q3, …, Qi, …, QN placed under the same assumptions of Coulomb’s law, any charged body Qi will face a net force on it represented by</a:t>
                </a:r>
              </a:p>
              <a:p>
                <a:pPr marL="0" indent="0" algn="ctr">
                  <a:buNone/>
                </a:pPr>
                <a:r>
                  <a:rPr lang="en-IN" sz="3200" dirty="0"/>
                  <a:t>(F</a:t>
                </a:r>
                <a:r>
                  <a:rPr lang="en-IN" sz="3200" baseline="-25000" dirty="0"/>
                  <a:t>Qi</a:t>
                </a:r>
                <a:r>
                  <a:rPr lang="en-IN" sz="3200" dirty="0"/>
                  <a:t>)</a:t>
                </a:r>
                <a:r>
                  <a:rPr lang="en-IN" sz="3200" baseline="-25000" dirty="0"/>
                  <a:t>Net</a:t>
                </a:r>
                <a:r>
                  <a:rPr lang="en-IN" sz="3200" dirty="0"/>
                  <a:t> = F</a:t>
                </a:r>
                <a:r>
                  <a:rPr lang="en-IN" sz="3200" baseline="-25000" dirty="0"/>
                  <a:t>QiQ1</a:t>
                </a:r>
                <a:r>
                  <a:rPr lang="en-IN" sz="3200" dirty="0"/>
                  <a:t> + F</a:t>
                </a:r>
                <a:r>
                  <a:rPr lang="en-IN" sz="3200" baseline="-25000" dirty="0"/>
                  <a:t>QiQ2</a:t>
                </a:r>
                <a:r>
                  <a:rPr lang="en-IN" sz="3200" dirty="0"/>
                  <a:t> + F</a:t>
                </a:r>
                <a:r>
                  <a:rPr lang="en-IN" sz="3200" baseline="-25000" dirty="0"/>
                  <a:t>QiQ3</a:t>
                </a:r>
                <a:r>
                  <a:rPr lang="en-IN" sz="3200" dirty="0"/>
                  <a:t> + … + </a:t>
                </a:r>
                <a:r>
                  <a:rPr lang="en-IN" sz="3200" dirty="0" err="1"/>
                  <a:t>F</a:t>
                </a:r>
                <a:r>
                  <a:rPr lang="en-IN" sz="3200" baseline="-25000" dirty="0" err="1"/>
                  <a:t>QiQN</a:t>
                </a:r>
                <a:endParaRPr lang="en-IN" sz="3200" baseline="-25000" dirty="0"/>
              </a:p>
              <a:p>
                <a:pPr marL="0" indent="0" algn="ctr">
                  <a:buNone/>
                </a:pPr>
                <a:r>
                  <a:rPr lang="en-IN" sz="2400" dirty="0"/>
                  <a:t>Where F</a:t>
                </a:r>
                <a:r>
                  <a:rPr lang="en-IN" sz="2400" baseline="-25000" dirty="0"/>
                  <a:t>AB</a:t>
                </a:r>
                <a:r>
                  <a:rPr lang="en-IN" sz="2400" dirty="0"/>
                  <a:t> is the Force on A because of B.</a:t>
                </a:r>
              </a:p>
              <a:p>
                <a:pPr algn="just"/>
                <a:r>
                  <a:rPr lang="en-IN" sz="2400" dirty="0"/>
                  <a:t>This is because each charged particle exhibits an Electric field that is independent of all other electric fields present in the system.</a:t>
                </a:r>
              </a:p>
              <a:p>
                <a:pPr algn="just"/>
                <a:r>
                  <a:rPr lang="en-IN" sz="2400" dirty="0"/>
                  <a:t>Taking the medium dependant constant and Qi in common,</a:t>
                </a:r>
              </a:p>
              <a:p>
                <a:pPr marL="0" indent="0" algn="ctr">
                  <a:buNone/>
                </a:pPr>
                <a:r>
                  <a:rPr lang="en-IN" sz="2400" dirty="0"/>
                  <a:t>(F</a:t>
                </a:r>
                <a:r>
                  <a:rPr lang="en-IN" sz="2400" baseline="-25000" dirty="0"/>
                  <a:t>Qi</a:t>
                </a:r>
                <a:r>
                  <a:rPr lang="en-IN" sz="2400" dirty="0"/>
                  <a:t>)</a:t>
                </a:r>
                <a:r>
                  <a:rPr lang="en-IN" sz="2400" baseline="-25000" dirty="0"/>
                  <a:t>Net</a:t>
                </a:r>
                <a:r>
                  <a:rPr lang="en-IN" sz="2400" dirty="0"/>
                  <a:t> = </a:t>
                </a:r>
                <a14:m>
                  <m:oMath xmlns:m="http://schemas.openxmlformats.org/officeDocument/2006/math">
                    <m:f>
                      <m:fPr>
                        <m:ctrlPr>
                          <a:rPr lang="en-IN" sz="2400" i="1">
                            <a:latin typeface="Cambria Math" panose="02040503050406030204" pitchFamily="18" charset="0"/>
                          </a:rPr>
                        </m:ctrlPr>
                      </m:fPr>
                      <m:num>
                        <m:r>
                          <m:rPr>
                            <m:nor/>
                          </m:rPr>
                          <a:rPr lang="en-IN" sz="2400" dirty="0"/>
                          <m:t>Q</m:t>
                        </m:r>
                        <m:r>
                          <a:rPr lang="en-IN" sz="2400" i="1" dirty="0">
                            <a:latin typeface="Cambria Math" panose="02040503050406030204" pitchFamily="18" charset="0"/>
                          </a:rPr>
                          <m:t>𝑖</m:t>
                        </m:r>
                      </m:num>
                      <m:den>
                        <m:r>
                          <a:rPr lang="en-IN" sz="2400" i="1">
                            <a:latin typeface="Cambria Math" panose="02040503050406030204" pitchFamily="18" charset="0"/>
                          </a:rPr>
                          <m:t>𝑘</m:t>
                        </m:r>
                      </m:den>
                    </m:f>
                  </m:oMath>
                </a14:m>
                <a:r>
                  <a:rPr lang="en-IN" sz="2400" dirty="0"/>
                  <a:t> *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panose="02040503050406030204" pitchFamily="18" charset="0"/>
                          </a:rPr>
                          <m:t>𝑥</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f>
                          <m:fPr>
                            <m:ctrlPr>
                              <a:rPr lang="en-IN" sz="2400" i="1">
                                <a:latin typeface="Cambria Math" panose="02040503050406030204" pitchFamily="18" charset="0"/>
                              </a:rPr>
                            </m:ctrlPr>
                          </m:fPr>
                          <m:num>
                            <m:r>
                              <a:rPr lang="en-IN" sz="2400" i="1">
                                <a:latin typeface="Cambria Math" panose="02040503050406030204" pitchFamily="18" charset="0"/>
                              </a:rPr>
                              <m:t>𝑄𝑥</m:t>
                            </m:r>
                          </m:num>
                          <m:den>
                            <m:sSup>
                              <m:sSupPr>
                                <m:ctrlPr>
                                  <a:rPr lang="en-IN" sz="2400" i="1">
                                    <a:latin typeface="Cambria Math" panose="02040503050406030204" pitchFamily="18" charset="0"/>
                                  </a:rPr>
                                </m:ctrlPr>
                              </m:sSupPr>
                              <m:e>
                                <m:r>
                                  <a:rPr lang="en-IN" sz="2400" i="1">
                                    <a:latin typeface="Cambria Math" panose="02040503050406030204" pitchFamily="18" charset="0"/>
                                  </a:rPr>
                                  <m:t>𝑅𝑥</m:t>
                                </m:r>
                              </m:e>
                              <m:sup>
                                <m:r>
                                  <a:rPr lang="en-IN" sz="2400" i="1">
                                    <a:latin typeface="Cambria Math" panose="02040503050406030204" pitchFamily="18" charset="0"/>
                                  </a:rPr>
                                  <m:t>2</m:t>
                                </m:r>
                              </m:sup>
                            </m:sSup>
                          </m:den>
                        </m:f>
                      </m:e>
                    </m:nary>
                  </m:oMath>
                </a14:m>
                <a:r>
                  <a:rPr lang="en-IN" sz="2400" dirty="0"/>
                  <a:t> with x ≠ </a:t>
                </a:r>
                <a:r>
                  <a:rPr lang="en-IN" sz="2400" dirty="0" err="1"/>
                  <a:t>i</a:t>
                </a:r>
                <a:endParaRPr lang="en-IN" sz="2400" dirty="0"/>
              </a:p>
            </p:txBody>
          </p:sp>
        </mc:Choice>
        <mc:Fallback xmlns="">
          <p:sp>
            <p:nvSpPr>
              <p:cNvPr id="3" name="Content Placeholder 2">
                <a:extLst>
                  <a:ext uri="{FF2B5EF4-FFF2-40B4-BE49-F238E27FC236}">
                    <a16:creationId xmlns:a16="http://schemas.microsoft.com/office/drawing/2014/main" id="{07EDB0DF-ED9A-48CC-B5F4-002B2AC73CBF}"/>
                  </a:ext>
                </a:extLst>
              </p:cNvPr>
              <p:cNvSpPr>
                <a:spLocks noGrp="1" noRot="1" noChangeAspect="1" noMove="1" noResize="1" noEditPoints="1" noAdjustHandles="1" noChangeArrowheads="1" noChangeShapeType="1" noTextEdit="1"/>
              </p:cNvSpPr>
              <p:nvPr>
                <p:ph idx="1"/>
              </p:nvPr>
            </p:nvSpPr>
            <p:spPr>
              <a:xfrm>
                <a:off x="191194" y="1525290"/>
                <a:ext cx="9647284" cy="5128220"/>
              </a:xfrm>
              <a:blipFill>
                <a:blip r:embed="rId2"/>
                <a:stretch>
                  <a:fillRect l="-505" t="-951" r="-948"/>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78873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7" presetClass="emph" presetSubtype="0" repeatCount="indefinite" fill="remove" nodeType="afterEffect">
                                  <p:stCondLst>
                                    <p:cond delay="0"/>
                                  </p:stCondLst>
                                  <p:childTnLst>
                                    <p:animClr clrSpc="rgb" dir="cw">
                                      <p:cBhvr override="childStyle">
                                        <p:cTn id="31" dur="1000" autoRev="1" fill="remove"/>
                                        <p:tgtEl>
                                          <p:spTgt spid="3">
                                            <p:txEl>
                                              <p:pRg st="1" end="1"/>
                                            </p:txEl>
                                          </p:spTgt>
                                        </p:tgtEl>
                                        <p:attrNameLst>
                                          <p:attrName>style.color</p:attrName>
                                        </p:attrNameLst>
                                      </p:cBhvr>
                                      <p:to>
                                        <a:srgbClr val="E6B91E"/>
                                      </p:to>
                                    </p:animClr>
                                    <p:animClr clrSpc="rgb" dir="cw">
                                      <p:cBhvr>
                                        <p:cTn id="32" dur="1000" autoRev="1" fill="remove"/>
                                        <p:tgtEl>
                                          <p:spTgt spid="3">
                                            <p:txEl>
                                              <p:pRg st="1" end="1"/>
                                            </p:txEl>
                                          </p:spTgt>
                                        </p:tgtEl>
                                        <p:attrNameLst>
                                          <p:attrName>fillcolor</p:attrName>
                                        </p:attrNameLst>
                                      </p:cBhvr>
                                      <p:to>
                                        <a:srgbClr val="E6B91E"/>
                                      </p:to>
                                    </p:animClr>
                                    <p:set>
                                      <p:cBhvr>
                                        <p:cTn id="33" dur="1000" autoRev="1" fill="remove"/>
                                        <p:tgtEl>
                                          <p:spTgt spid="3">
                                            <p:txEl>
                                              <p:pRg st="1" end="1"/>
                                            </p:txEl>
                                          </p:spTgt>
                                        </p:tgtEl>
                                        <p:attrNameLst>
                                          <p:attrName>fill.type</p:attrName>
                                        </p:attrNameLst>
                                      </p:cBhvr>
                                      <p:to>
                                        <p:strVal val="solid"/>
                                      </p:to>
                                    </p:set>
                                    <p:set>
                                      <p:cBhvr>
                                        <p:cTn id="34" dur="1000" autoRev="1" fill="remove"/>
                                        <p:tgtEl>
                                          <p:spTgt spid="3">
                                            <p:txEl>
                                              <p:pRg st="1" end="1"/>
                                            </p:txEl>
                                          </p:spTgt>
                                        </p:tgtEl>
                                        <p:attrNameLst>
                                          <p:attrName>fill.on</p:attrName>
                                        </p:attrNameLst>
                                      </p:cBhvr>
                                      <p:to>
                                        <p:strVal val="true"/>
                                      </p:to>
                                    </p:set>
                                  </p:childTnLst>
                                </p:cTn>
                              </p:par>
                              <p:par>
                                <p:cTn id="35" presetID="27" presetClass="emph" presetSubtype="0" repeatCount="indefinite" fill="remove" nodeType="withEffect">
                                  <p:stCondLst>
                                    <p:cond delay="0"/>
                                  </p:stCondLst>
                                  <p:childTnLst>
                                    <p:animClr clrSpc="rgb" dir="cw">
                                      <p:cBhvr override="childStyle">
                                        <p:cTn id="36" dur="1000" autoRev="1" fill="remove"/>
                                        <p:tgtEl>
                                          <p:spTgt spid="3">
                                            <p:txEl>
                                              <p:pRg st="2" end="2"/>
                                            </p:txEl>
                                          </p:spTgt>
                                        </p:tgtEl>
                                        <p:attrNameLst>
                                          <p:attrName>style.color</p:attrName>
                                        </p:attrNameLst>
                                      </p:cBhvr>
                                      <p:to>
                                        <a:srgbClr val="E6B91E"/>
                                      </p:to>
                                    </p:animClr>
                                    <p:animClr clrSpc="rgb" dir="cw">
                                      <p:cBhvr>
                                        <p:cTn id="37" dur="1000" autoRev="1" fill="remove"/>
                                        <p:tgtEl>
                                          <p:spTgt spid="3">
                                            <p:txEl>
                                              <p:pRg st="2" end="2"/>
                                            </p:txEl>
                                          </p:spTgt>
                                        </p:tgtEl>
                                        <p:attrNameLst>
                                          <p:attrName>fillcolor</p:attrName>
                                        </p:attrNameLst>
                                      </p:cBhvr>
                                      <p:to>
                                        <a:srgbClr val="E6B91E"/>
                                      </p:to>
                                    </p:animClr>
                                    <p:set>
                                      <p:cBhvr>
                                        <p:cTn id="38" dur="1000" autoRev="1" fill="remove"/>
                                        <p:tgtEl>
                                          <p:spTgt spid="3">
                                            <p:txEl>
                                              <p:pRg st="2" end="2"/>
                                            </p:txEl>
                                          </p:spTgt>
                                        </p:tgtEl>
                                        <p:attrNameLst>
                                          <p:attrName>fill.type</p:attrName>
                                        </p:attrNameLst>
                                      </p:cBhvr>
                                      <p:to>
                                        <p:strVal val="solid"/>
                                      </p:to>
                                    </p:set>
                                    <p:set>
                                      <p:cBhvr>
                                        <p:cTn id="39" dur="1000" autoRev="1" fill="remove"/>
                                        <p:tgtEl>
                                          <p:spTgt spid="3">
                                            <p:txEl>
                                              <p:pRg st="2" end="2"/>
                                            </p:txEl>
                                          </p:spTgt>
                                        </p:tgtEl>
                                        <p:attrNameLst>
                                          <p:attrName>fill.on</p:attrName>
                                        </p:attrNameLst>
                                      </p:cBhvr>
                                      <p:to>
                                        <p:strVal val="true"/>
                                      </p:to>
                                    </p:set>
                                  </p:childTnLst>
                                </p:cTn>
                              </p:par>
                              <p:par>
                                <p:cTn id="40" presetID="27" presetClass="emph" presetSubtype="0" repeatCount="indefinite" fill="remove" nodeType="withEffect">
                                  <p:stCondLst>
                                    <p:cond delay="0"/>
                                  </p:stCondLst>
                                  <p:childTnLst>
                                    <p:animClr clrSpc="rgb" dir="cw">
                                      <p:cBhvr override="childStyle">
                                        <p:cTn id="41" dur="1000" autoRev="1" fill="remove"/>
                                        <p:tgtEl>
                                          <p:spTgt spid="3">
                                            <p:txEl>
                                              <p:pRg st="5" end="5"/>
                                            </p:txEl>
                                          </p:spTgt>
                                        </p:tgtEl>
                                        <p:attrNameLst>
                                          <p:attrName>style.color</p:attrName>
                                        </p:attrNameLst>
                                      </p:cBhvr>
                                      <p:to>
                                        <a:srgbClr val="E6B91E"/>
                                      </p:to>
                                    </p:animClr>
                                    <p:animClr clrSpc="rgb" dir="cw">
                                      <p:cBhvr>
                                        <p:cTn id="42" dur="1000" autoRev="1" fill="remove"/>
                                        <p:tgtEl>
                                          <p:spTgt spid="3">
                                            <p:txEl>
                                              <p:pRg st="5" end="5"/>
                                            </p:txEl>
                                          </p:spTgt>
                                        </p:tgtEl>
                                        <p:attrNameLst>
                                          <p:attrName>fillcolor</p:attrName>
                                        </p:attrNameLst>
                                      </p:cBhvr>
                                      <p:to>
                                        <a:srgbClr val="E6B91E"/>
                                      </p:to>
                                    </p:animClr>
                                    <p:set>
                                      <p:cBhvr>
                                        <p:cTn id="43" dur="1000" autoRev="1" fill="remove"/>
                                        <p:tgtEl>
                                          <p:spTgt spid="3">
                                            <p:txEl>
                                              <p:pRg st="5" end="5"/>
                                            </p:txEl>
                                          </p:spTgt>
                                        </p:tgtEl>
                                        <p:attrNameLst>
                                          <p:attrName>fill.type</p:attrName>
                                        </p:attrNameLst>
                                      </p:cBhvr>
                                      <p:to>
                                        <p:strVal val="solid"/>
                                      </p:to>
                                    </p:set>
                                    <p:set>
                                      <p:cBhvr>
                                        <p:cTn id="44" dur="1000" autoRev="1" fill="remove"/>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2BD-E2F0-432A-B0E5-B98C2EB57C14}"/>
              </a:ext>
            </a:extLst>
          </p:cNvPr>
          <p:cNvSpPr>
            <a:spLocks noGrp="1"/>
          </p:cNvSpPr>
          <p:nvPr>
            <p:ph type="title"/>
          </p:nvPr>
        </p:nvSpPr>
        <p:spPr>
          <a:xfrm>
            <a:off x="191194" y="204490"/>
            <a:ext cx="9311618" cy="1320800"/>
          </a:xfrm>
        </p:spPr>
        <p:txBody>
          <a:bodyPr>
            <a:normAutofit/>
          </a:bodyPr>
          <a:lstStyle/>
          <a:p>
            <a:r>
              <a:rPr lang="en-IN" sz="4000" dirty="0"/>
              <a:t>Results about Electric Field from Coulomb’s law: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DB0DF-ED9A-48CC-B5F4-002B2AC73CBF}"/>
                  </a:ext>
                </a:extLst>
              </p:cNvPr>
              <p:cNvSpPr>
                <a:spLocks noGrp="1"/>
              </p:cNvSpPr>
              <p:nvPr>
                <p:ph idx="1"/>
              </p:nvPr>
            </p:nvSpPr>
            <p:spPr>
              <a:xfrm>
                <a:off x="191194" y="1525290"/>
                <a:ext cx="9647284" cy="5128220"/>
              </a:xfrm>
              <a:ln>
                <a:noFill/>
              </a:ln>
            </p:spPr>
            <p:txBody>
              <a:bodyPr>
                <a:normAutofit/>
              </a:bodyPr>
              <a:lstStyle/>
              <a:p>
                <a:pPr algn="just"/>
                <a:r>
                  <a:rPr lang="en-IN" sz="2400" dirty="0"/>
                  <a:t>If we consider a small probe charge ∆q at any point near another charge q, the small ∆F force on ∆q can be given by Coulomb’s law based on the distance R between them as:</a:t>
                </a:r>
              </a:p>
              <a:p>
                <a:pPr marL="0" indent="0" algn="ctr">
                  <a:buNone/>
                </a:pPr>
                <a14:m>
                  <m:oMathPara xmlns:m="http://schemas.openxmlformats.org/officeDocument/2006/math">
                    <m:oMathParaPr>
                      <m:jc m:val="centerGroup"/>
                    </m:oMathParaPr>
                    <m:oMath xmlns:m="http://schemas.openxmlformats.org/officeDocument/2006/math">
                      <m:r>
                        <a:rPr lang="en-IN" sz="3200" i="1">
                          <a:latin typeface="Cambria Math" panose="02040503050406030204" pitchFamily="18" charset="0"/>
                        </a:rPr>
                        <m:t>∆</m:t>
                      </m:r>
                      <m:r>
                        <a:rPr lang="en-IN" sz="3200" i="1">
                          <a:latin typeface="Cambria Math" panose="02040503050406030204" pitchFamily="18" charset="0"/>
                        </a:rPr>
                        <m:t>𝐹</m:t>
                      </m:r>
                      <m:r>
                        <a:rPr lang="en-IN" sz="3200" i="1">
                          <a:latin typeface="Cambria Math" panose="02040503050406030204" pitchFamily="18" charset="0"/>
                        </a:rPr>
                        <m:t>=</m:t>
                      </m:r>
                      <m:f>
                        <m:fPr>
                          <m:ctrlPr>
                            <a:rPr lang="en-IN" sz="3200" i="1">
                              <a:latin typeface="Cambria Math" panose="02040503050406030204" pitchFamily="18" charset="0"/>
                            </a:rPr>
                          </m:ctrlPr>
                        </m:fPr>
                        <m:num>
                          <m:r>
                            <m:rPr>
                              <m:nor/>
                            </m:rPr>
                            <a:rPr lang="en-IN" sz="3200" b="0" i="0" smtClean="0">
                              <a:latin typeface="Cambria Math" panose="02040503050406030204" pitchFamily="18" charset="0"/>
                            </a:rPr>
                            <m:t>q</m:t>
                          </m:r>
                          <m:r>
                            <m:rPr>
                              <m:nor/>
                            </m:rPr>
                            <a:rPr lang="en-IN" sz="3200" b="0" i="0" smtClean="0">
                              <a:latin typeface="Cambria Math" panose="02040503050406030204" pitchFamily="18" charset="0"/>
                            </a:rPr>
                            <m:t> ∗ </m:t>
                          </m:r>
                          <m:r>
                            <a:rPr lang="en-IN" sz="3200" b="0" i="1" smtClean="0">
                              <a:latin typeface="Cambria Math" panose="02040503050406030204" pitchFamily="18" charset="0"/>
                            </a:rPr>
                            <m:t>∆</m:t>
                          </m:r>
                          <m:r>
                            <m:rPr>
                              <m:nor/>
                            </m:rPr>
                            <a:rPr lang="en-IN" sz="3200" b="0" i="0" smtClean="0">
                              <a:latin typeface="Cambria Math" panose="02040503050406030204" pitchFamily="18" charset="0"/>
                            </a:rPr>
                            <m:t>q</m:t>
                          </m:r>
                        </m:num>
                        <m:den>
                          <m:r>
                            <a:rPr lang="en-IN" sz="3200" i="1">
                              <a:latin typeface="Cambria Math" panose="02040503050406030204" pitchFamily="18" charset="0"/>
                            </a:rPr>
                            <m:t>4</m:t>
                          </m:r>
                          <m:r>
                            <m:rPr>
                              <m:sty m:val="p"/>
                            </m:rPr>
                            <a:rPr lang="el-GR" sz="3200" i="1">
                              <a:latin typeface="Cambria Math" panose="02040503050406030204" pitchFamily="18" charset="0"/>
                            </a:rPr>
                            <m:t>π</m:t>
                          </m:r>
                          <m:r>
                            <m:rPr>
                              <m:nor/>
                            </m:rPr>
                            <a:rPr lang="en-US" sz="3200" i="1" dirty="0">
                              <a:solidFill>
                                <a:schemeClr val="tx1"/>
                              </a:solidFill>
                            </a:rPr>
                            <m:t>ε</m:t>
                          </m:r>
                          <m:r>
                            <m:rPr>
                              <m:nor/>
                            </m:rPr>
                            <a:rPr lang="en-US" sz="3200" i="1" baseline="-25000" dirty="0">
                              <a:solidFill>
                                <a:schemeClr val="tx1"/>
                              </a:solidFill>
                            </a:rPr>
                            <m:t>r</m:t>
                          </m:r>
                          <m:sSup>
                            <m:sSupPr>
                              <m:ctrlPr>
                                <a:rPr lang="en-IN" sz="3200" i="1">
                                  <a:latin typeface="Cambria Math" panose="02040503050406030204" pitchFamily="18" charset="0"/>
                                </a:rPr>
                              </m:ctrlPr>
                            </m:sSupPr>
                            <m:e>
                              <m:r>
                                <a:rPr lang="en-IN" sz="3200" i="1">
                                  <a:latin typeface="Cambria Math" panose="02040503050406030204" pitchFamily="18" charset="0"/>
                                </a:rPr>
                                <m:t>𝑅</m:t>
                              </m:r>
                            </m:e>
                            <m:sup>
                              <m:r>
                                <a:rPr lang="en-IN" sz="3200" i="1">
                                  <a:latin typeface="Cambria Math" panose="02040503050406030204" pitchFamily="18" charset="0"/>
                                </a:rPr>
                                <m:t>2</m:t>
                              </m:r>
                            </m:sup>
                          </m:sSup>
                        </m:den>
                      </m:f>
                    </m:oMath>
                  </m:oMathPara>
                </a14:m>
                <a:endParaRPr lang="en-IN" sz="2400" dirty="0"/>
              </a:p>
              <a:p>
                <a:r>
                  <a:rPr lang="en-IN" sz="2400" dirty="0"/>
                  <a:t>The direction is dependant on the relative location of the two charges.</a:t>
                </a:r>
              </a:p>
              <a:p>
                <a:r>
                  <a:rPr lang="en-IN" sz="2400" dirty="0"/>
                  <a:t>About the charge q there is then said to be an Electric field of strength E, magnitude of which is given by the force on q per unit charge at the point. So, considering E = </a:t>
                </a:r>
                <a14:m>
                  <m:oMath xmlns:m="http://schemas.openxmlformats.org/officeDocument/2006/math">
                    <m:f>
                      <m:fPr>
                        <m:ctrlPr>
                          <a:rPr lang="en-IN" sz="2400" i="1" smtClean="0">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𝐹</m:t>
                        </m:r>
                      </m:num>
                      <m:den>
                        <m:r>
                          <a:rPr lang="en-IN" sz="2400" i="1">
                            <a:latin typeface="Cambria Math" panose="02040503050406030204" pitchFamily="18" charset="0"/>
                          </a:rPr>
                          <m:t>∆</m:t>
                        </m:r>
                        <m:r>
                          <m:rPr>
                            <m:nor/>
                          </m:rPr>
                          <a:rPr lang="en-IN" sz="2400">
                            <a:latin typeface="Cambria Math" panose="02040503050406030204" pitchFamily="18" charset="0"/>
                          </a:rPr>
                          <m:t>q</m:t>
                        </m:r>
                      </m:den>
                    </m:f>
                  </m:oMath>
                </a14:m>
                <a:r>
                  <a:rPr lang="en-IN" sz="2400" dirty="0"/>
                  <a:t>,</a:t>
                </a:r>
              </a:p>
              <a:p>
                <a:pPr marL="0" indent="0" algn="ctr">
                  <a:buNone/>
                </a:pPr>
                <a14:m>
                  <m:oMath xmlns:m="http://schemas.openxmlformats.org/officeDocument/2006/math">
                    <m:r>
                      <a:rPr lang="en-IN" sz="2400" b="0" i="1" smtClean="0">
                        <a:latin typeface="Cambria Math" panose="02040503050406030204" pitchFamily="18" charset="0"/>
                      </a:rPr>
                      <m:t>𝐸</m:t>
                    </m:r>
                    <m:r>
                      <a:rPr lang="en-IN" sz="2400" i="1">
                        <a:latin typeface="Cambria Math" panose="02040503050406030204" pitchFamily="18" charset="0"/>
                      </a:rPr>
                      <m:t>=</m:t>
                    </m:r>
                    <m:f>
                      <m:fPr>
                        <m:ctrlPr>
                          <a:rPr lang="en-IN" sz="2400" i="1">
                            <a:latin typeface="Cambria Math" panose="02040503050406030204" pitchFamily="18" charset="0"/>
                          </a:rPr>
                        </m:ctrlPr>
                      </m:fPr>
                      <m:num>
                        <m:r>
                          <m:rPr>
                            <m:nor/>
                          </m:rPr>
                          <a:rPr lang="en-IN" sz="2400">
                            <a:latin typeface="Cambria Math" panose="02040503050406030204" pitchFamily="18" charset="0"/>
                          </a:rPr>
                          <m:t>q</m:t>
                        </m:r>
                        <m:r>
                          <m:rPr>
                            <m:nor/>
                          </m:rPr>
                          <a:rPr lang="en-IN" sz="2400">
                            <a:latin typeface="Cambria Math" panose="02040503050406030204" pitchFamily="18" charset="0"/>
                          </a:rPr>
                          <m:t> </m:t>
                        </m:r>
                      </m:num>
                      <m:den>
                        <m:r>
                          <a:rPr lang="en-IN" sz="2400" i="1">
                            <a:latin typeface="Cambria Math" panose="02040503050406030204" pitchFamily="18" charset="0"/>
                          </a:rPr>
                          <m:t>4</m:t>
                        </m:r>
                        <m:r>
                          <m:rPr>
                            <m:sty m:val="p"/>
                          </m:rPr>
                          <a:rPr lang="el-GR" sz="2400" i="1">
                            <a:latin typeface="Cambria Math" panose="02040503050406030204" pitchFamily="18" charset="0"/>
                          </a:rPr>
                          <m:t>π</m:t>
                        </m:r>
                        <m:r>
                          <m:rPr>
                            <m:nor/>
                          </m:rPr>
                          <a:rPr lang="en-US" sz="2400" i="1" dirty="0">
                            <a:solidFill>
                              <a:schemeClr val="tx1"/>
                            </a:solidFill>
                          </a:rPr>
                          <m:t>ε</m:t>
                        </m:r>
                        <m:r>
                          <m:rPr>
                            <m:nor/>
                          </m:rPr>
                          <a:rPr lang="en-US" sz="2400" i="1" baseline="-25000" dirty="0">
                            <a:solidFill>
                              <a:schemeClr val="tx1"/>
                            </a:solidFill>
                          </a:rPr>
                          <m:t>r</m:t>
                        </m:r>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2</m:t>
                            </m:r>
                          </m:sup>
                        </m:sSup>
                      </m:den>
                    </m:f>
                  </m:oMath>
                </a14:m>
                <a:r>
                  <a:rPr lang="en-IN" sz="2400" dirty="0"/>
                  <a:t> is the Electric field strength for the charge q</a:t>
                </a:r>
              </a:p>
            </p:txBody>
          </p:sp>
        </mc:Choice>
        <mc:Fallback xmlns="">
          <p:sp>
            <p:nvSpPr>
              <p:cNvPr id="3" name="Content Placeholder 2">
                <a:extLst>
                  <a:ext uri="{FF2B5EF4-FFF2-40B4-BE49-F238E27FC236}">
                    <a16:creationId xmlns:a16="http://schemas.microsoft.com/office/drawing/2014/main" id="{07EDB0DF-ED9A-48CC-B5F4-002B2AC73CBF}"/>
                  </a:ext>
                </a:extLst>
              </p:cNvPr>
              <p:cNvSpPr>
                <a:spLocks noGrp="1" noRot="1" noChangeAspect="1" noMove="1" noResize="1" noEditPoints="1" noAdjustHandles="1" noChangeArrowheads="1" noChangeShapeType="1" noTextEdit="1"/>
              </p:cNvSpPr>
              <p:nvPr>
                <p:ph idx="1"/>
              </p:nvPr>
            </p:nvSpPr>
            <p:spPr>
              <a:xfrm>
                <a:off x="191194" y="1525290"/>
                <a:ext cx="9647284" cy="5128220"/>
              </a:xfrm>
              <a:blipFill>
                <a:blip r:embed="rId2"/>
                <a:stretch>
                  <a:fillRect l="-505" t="-951" r="-1137"/>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14999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27" presetClass="emph" presetSubtype="0" repeatCount="indefinite" fill="remove" nodeType="afterEffect">
                                  <p:stCondLst>
                                    <p:cond delay="0"/>
                                  </p:stCondLst>
                                  <p:childTnLst>
                                    <p:animClr clrSpc="rgb" dir="cw">
                                      <p:cBhvr override="childStyle">
                                        <p:cTn id="26" dur="1000" autoRev="1" fill="remove"/>
                                        <p:tgtEl>
                                          <p:spTgt spid="3">
                                            <p:txEl>
                                              <p:pRg st="4" end="4"/>
                                            </p:txEl>
                                          </p:spTgt>
                                        </p:tgtEl>
                                        <p:attrNameLst>
                                          <p:attrName>style.color</p:attrName>
                                        </p:attrNameLst>
                                      </p:cBhvr>
                                      <p:to>
                                        <a:srgbClr val="E6B91E"/>
                                      </p:to>
                                    </p:animClr>
                                    <p:animClr clrSpc="rgb" dir="cw">
                                      <p:cBhvr>
                                        <p:cTn id="27" dur="1000" autoRev="1" fill="remove"/>
                                        <p:tgtEl>
                                          <p:spTgt spid="3">
                                            <p:txEl>
                                              <p:pRg st="4" end="4"/>
                                            </p:txEl>
                                          </p:spTgt>
                                        </p:tgtEl>
                                        <p:attrNameLst>
                                          <p:attrName>fillcolor</p:attrName>
                                        </p:attrNameLst>
                                      </p:cBhvr>
                                      <p:to>
                                        <a:srgbClr val="E6B91E"/>
                                      </p:to>
                                    </p:animClr>
                                    <p:set>
                                      <p:cBhvr>
                                        <p:cTn id="28" dur="1000" autoRev="1" fill="remove"/>
                                        <p:tgtEl>
                                          <p:spTgt spid="3">
                                            <p:txEl>
                                              <p:pRg st="4" end="4"/>
                                            </p:txEl>
                                          </p:spTgt>
                                        </p:tgtEl>
                                        <p:attrNameLst>
                                          <p:attrName>fill.type</p:attrName>
                                        </p:attrNameLst>
                                      </p:cBhvr>
                                      <p:to>
                                        <p:strVal val="solid"/>
                                      </p:to>
                                    </p:set>
                                    <p:set>
                                      <p:cBhvr>
                                        <p:cTn id="29" dur="100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46" y="559758"/>
            <a:ext cx="10994760" cy="1018035"/>
          </a:xfrm>
        </p:spPr>
        <p:txBody>
          <a:bodyPr>
            <a:normAutofit/>
          </a:bodyPr>
          <a:lstStyle/>
          <a:p>
            <a:r>
              <a:rPr lang="en-US" sz="4800" dirty="0"/>
              <a:t>Introduction:</a:t>
            </a:r>
          </a:p>
        </p:txBody>
      </p:sp>
      <p:sp>
        <p:nvSpPr>
          <p:cNvPr id="3" name="Content Placeholder 2"/>
          <p:cNvSpPr>
            <a:spLocks noGrp="1"/>
          </p:cNvSpPr>
          <p:nvPr>
            <p:ph idx="1"/>
          </p:nvPr>
        </p:nvSpPr>
        <p:spPr>
          <a:xfrm>
            <a:off x="101321" y="1577793"/>
            <a:ext cx="9514704" cy="5089707"/>
          </a:xfrm>
        </p:spPr>
        <p:txBody>
          <a:bodyPr>
            <a:normAutofit/>
          </a:bodyPr>
          <a:lstStyle/>
          <a:p>
            <a:pPr algn="just"/>
            <a:r>
              <a:rPr lang="en-US" sz="2800" dirty="0">
                <a:solidFill>
                  <a:schemeClr val="tx1">
                    <a:lumMod val="85000"/>
                  </a:schemeClr>
                </a:solidFill>
              </a:rPr>
              <a:t>The </a:t>
            </a:r>
            <a:r>
              <a:rPr lang="en-US" sz="2800" dirty="0"/>
              <a:t>source of Electromagnetic Fields are </a:t>
            </a:r>
            <a:r>
              <a:rPr lang="en-US" sz="2800" dirty="0">
                <a:solidFill>
                  <a:schemeClr val="accent3"/>
                </a:solidFill>
              </a:rPr>
              <a:t>charges</a:t>
            </a:r>
            <a:r>
              <a:rPr lang="en-US" sz="2800" dirty="0">
                <a:solidFill>
                  <a:schemeClr val="tx1">
                    <a:lumMod val="85000"/>
                  </a:schemeClr>
                </a:solidFill>
              </a:rPr>
              <a:t>, which puts them at the </a:t>
            </a:r>
            <a:r>
              <a:rPr lang="en-US" sz="2800" b="1" dirty="0">
                <a:solidFill>
                  <a:schemeClr val="accent3"/>
                </a:solidFill>
              </a:rPr>
              <a:t>core of Electromagnetic Field Theory</a:t>
            </a:r>
            <a:r>
              <a:rPr lang="en-US" sz="2800" dirty="0"/>
              <a:t>.</a:t>
            </a:r>
          </a:p>
          <a:p>
            <a:pPr algn="just"/>
            <a:r>
              <a:rPr lang="en-US" sz="2800" dirty="0">
                <a:solidFill>
                  <a:schemeClr val="tx1">
                    <a:lumMod val="85000"/>
                  </a:schemeClr>
                </a:solidFill>
              </a:rPr>
              <a:t>An </a:t>
            </a:r>
            <a:r>
              <a:rPr lang="en-US" sz="2800" b="1" dirty="0">
                <a:solidFill>
                  <a:schemeClr val="accent3"/>
                </a:solidFill>
              </a:rPr>
              <a:t>Electrostatic Field</a:t>
            </a:r>
            <a:r>
              <a:rPr lang="en-US" sz="2800" dirty="0">
                <a:solidFill>
                  <a:schemeClr val="accent3"/>
                </a:solidFill>
              </a:rPr>
              <a:t> </a:t>
            </a:r>
            <a:r>
              <a:rPr lang="en-US" sz="2800" dirty="0">
                <a:solidFill>
                  <a:schemeClr val="tx1">
                    <a:lumMod val="85000"/>
                  </a:schemeClr>
                </a:solidFill>
              </a:rPr>
              <a:t>can be considered as a special case of an Electromagnetic field, in which the </a:t>
            </a:r>
            <a:r>
              <a:rPr lang="en-US" sz="2800" dirty="0"/>
              <a:t>charges are stationary</a:t>
            </a:r>
            <a:r>
              <a:rPr lang="en-US" sz="2800" dirty="0">
                <a:solidFill>
                  <a:schemeClr val="tx1">
                    <a:lumMod val="85000"/>
                  </a:schemeClr>
                </a:solidFill>
              </a:rPr>
              <a:t>.</a:t>
            </a:r>
          </a:p>
          <a:p>
            <a:pPr algn="just"/>
            <a:r>
              <a:rPr lang="en-US" sz="2800" dirty="0">
                <a:solidFill>
                  <a:schemeClr val="tx1">
                    <a:lumMod val="85000"/>
                  </a:schemeClr>
                </a:solidFill>
              </a:rPr>
              <a:t>Considering only the magnitude and position of the charges in this special case of static charge, the law centrally governing the study of Electrostatics, is </a:t>
            </a:r>
            <a:r>
              <a:rPr lang="en-US" sz="2800" b="1" dirty="0">
                <a:solidFill>
                  <a:schemeClr val="accent3"/>
                </a:solidFill>
              </a:rPr>
              <a:t>Coulomb’s Law</a:t>
            </a:r>
            <a:r>
              <a:rPr lang="en-US" sz="2800" b="1" dirty="0">
                <a:solidFill>
                  <a:schemeClr val="tx1">
                    <a:lumMod val="85000"/>
                  </a:schemeClr>
                </a:solidFill>
              </a:rPr>
              <a:t>.</a:t>
            </a:r>
            <a:endParaRPr lang="en-US" sz="2800" dirty="0">
              <a:solidFill>
                <a:schemeClr val="tx1">
                  <a:lumMod val="85000"/>
                </a:schemeClr>
              </a:solidFill>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704650" y="540150"/>
            <a:ext cx="8819909" cy="1404395"/>
          </a:xfrm>
        </p:spPr>
        <p:txBody>
          <a:bodyPr>
            <a:normAutofit/>
          </a:bodyPr>
          <a:lstStyle/>
          <a:p>
            <a:r>
              <a:rPr lang="en-IN" sz="4000" dirty="0"/>
              <a:t>Further details about Electric Field Strength: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1FEFD31-2CE7-4B79-A50B-156EB8862AB6}"/>
                  </a:ext>
                </a:extLst>
              </p:cNvPr>
              <p:cNvSpPr>
                <a:spLocks noGrp="1"/>
              </p:cNvSpPr>
              <p:nvPr>
                <p:ph idx="1"/>
              </p:nvPr>
            </p:nvSpPr>
            <p:spPr>
              <a:xfrm>
                <a:off x="704650" y="2095016"/>
                <a:ext cx="8596668" cy="2233915"/>
              </a:xfrm>
              <a:solidFill>
                <a:schemeClr val="tx1">
                  <a:alpha val="1000"/>
                </a:schemeClr>
              </a:solidFill>
            </p:spPr>
            <p:txBody>
              <a:bodyPr>
                <a:normAutofit/>
              </a:bodyPr>
              <a:lstStyle/>
              <a:p>
                <a:pPr marL="0" indent="0" algn="ctr">
                  <a:buNone/>
                </a:pPr>
                <a:r>
                  <a:rPr lang="en-IN" sz="3200" dirty="0"/>
                  <a:t>Vector form of Electric Field strength is,</a:t>
                </a:r>
                <a:br>
                  <a:rPr lang="en-IN" sz="4400" dirty="0"/>
                </a:br>
                <a14:m>
                  <m:oMath xmlns:m="http://schemas.openxmlformats.org/officeDocument/2006/math">
                    <m:r>
                      <a:rPr lang="en-IN" sz="4400" i="1">
                        <a:latin typeface="Cambria Math" panose="02040503050406030204" pitchFamily="18" charset="0"/>
                      </a:rPr>
                      <m:t>𝐸</m:t>
                    </m:r>
                    <m:r>
                      <a:rPr lang="en-IN" sz="4400" i="1">
                        <a:latin typeface="Cambria Math" panose="02040503050406030204" pitchFamily="18" charset="0"/>
                      </a:rPr>
                      <m:t>=</m:t>
                    </m:r>
                    <m:f>
                      <m:fPr>
                        <m:ctrlPr>
                          <a:rPr lang="en-IN" sz="4400" i="1">
                            <a:latin typeface="Cambria Math" panose="02040503050406030204" pitchFamily="18" charset="0"/>
                          </a:rPr>
                        </m:ctrlPr>
                      </m:fPr>
                      <m:num>
                        <m:r>
                          <m:rPr>
                            <m:nor/>
                          </m:rPr>
                          <a:rPr lang="en-IN" sz="4400">
                            <a:latin typeface="Cambria Math" panose="02040503050406030204" pitchFamily="18" charset="0"/>
                          </a:rPr>
                          <m:t>q</m:t>
                        </m:r>
                        <m:r>
                          <m:rPr>
                            <m:nor/>
                          </m:rPr>
                          <a:rPr lang="en-IN" sz="4400">
                            <a:latin typeface="Cambria Math" panose="02040503050406030204" pitchFamily="18" charset="0"/>
                          </a:rPr>
                          <m:t> </m:t>
                        </m:r>
                      </m:num>
                      <m:den>
                        <m:r>
                          <a:rPr lang="en-IN" sz="4400" i="1">
                            <a:latin typeface="Cambria Math" panose="02040503050406030204" pitchFamily="18" charset="0"/>
                          </a:rPr>
                          <m:t>4</m:t>
                        </m:r>
                        <m:r>
                          <m:rPr>
                            <m:sty m:val="p"/>
                          </m:rPr>
                          <a:rPr lang="el-GR" sz="4400" i="1">
                            <a:latin typeface="Cambria Math" panose="02040503050406030204" pitchFamily="18" charset="0"/>
                          </a:rPr>
                          <m:t>π</m:t>
                        </m:r>
                        <m:r>
                          <m:rPr>
                            <m:nor/>
                          </m:rPr>
                          <a:rPr lang="en-US" sz="4400" i="1" dirty="0">
                            <a:solidFill>
                              <a:schemeClr val="tx1"/>
                            </a:solidFill>
                          </a:rPr>
                          <m:t>ε</m:t>
                        </m:r>
                        <m:r>
                          <m:rPr>
                            <m:nor/>
                          </m:rPr>
                          <a:rPr lang="en-US" sz="4400" i="1" baseline="-25000" dirty="0">
                            <a:solidFill>
                              <a:schemeClr val="tx1"/>
                            </a:solidFill>
                          </a:rPr>
                          <m:t>r</m:t>
                        </m:r>
                        <m:sSup>
                          <m:sSupPr>
                            <m:ctrlPr>
                              <a:rPr lang="en-IN" sz="4400" i="1">
                                <a:latin typeface="Cambria Math" panose="02040503050406030204" pitchFamily="18" charset="0"/>
                              </a:rPr>
                            </m:ctrlPr>
                          </m:sSupPr>
                          <m:e>
                            <m:r>
                              <a:rPr lang="en-IN" sz="4400" i="1">
                                <a:latin typeface="Cambria Math" panose="02040503050406030204" pitchFamily="18" charset="0"/>
                              </a:rPr>
                              <m:t>𝑅</m:t>
                            </m:r>
                          </m:e>
                          <m:sup>
                            <m:r>
                              <a:rPr lang="en-IN" sz="4400" i="1">
                                <a:latin typeface="Cambria Math" panose="02040503050406030204" pitchFamily="18" charset="0"/>
                              </a:rPr>
                              <m:t>2</m:t>
                            </m:r>
                          </m:sup>
                        </m:sSup>
                      </m:den>
                    </m:f>
                  </m:oMath>
                </a14:m>
                <a:r>
                  <a:rPr lang="en-IN" sz="4400" dirty="0"/>
                  <a:t> </a:t>
                </a:r>
                <a14:m>
                  <m:oMath xmlns:m="http://schemas.openxmlformats.org/officeDocument/2006/math">
                    <m:acc>
                      <m:accPr>
                        <m:chr m:val="̂"/>
                        <m:ctrlPr>
                          <a:rPr lang="en-IN" sz="4400" i="1" dirty="0" smtClean="0">
                            <a:latin typeface="Cambria Math" panose="02040503050406030204" pitchFamily="18" charset="0"/>
                          </a:rPr>
                        </m:ctrlPr>
                      </m:accPr>
                      <m:e>
                        <m:r>
                          <a:rPr lang="en-IN" sz="4400" b="0" i="1" dirty="0" smtClean="0">
                            <a:latin typeface="Cambria Math" panose="02040503050406030204" pitchFamily="18" charset="0"/>
                          </a:rPr>
                          <m:t>𝑅</m:t>
                        </m:r>
                      </m:e>
                    </m:acc>
                  </m:oMath>
                </a14:m>
                <a:r>
                  <a:rPr lang="en-IN" dirty="0"/>
                  <a:t> </a:t>
                </a:r>
              </a:p>
              <a:p>
                <a:pPr marL="0" indent="0" algn="ctr">
                  <a:buNone/>
                </a:pPr>
                <a:r>
                  <a:rPr lang="en-IN" dirty="0"/>
                  <a:t>where </a:t>
                </a:r>
                <a14:m>
                  <m:oMath xmlns:m="http://schemas.openxmlformats.org/officeDocument/2006/math">
                    <m:acc>
                      <m:accPr>
                        <m:chr m:val="̂"/>
                        <m:ctrlPr>
                          <a:rPr lang="en-IN" i="1" dirty="0">
                            <a:latin typeface="Cambria Math" panose="02040503050406030204" pitchFamily="18" charset="0"/>
                          </a:rPr>
                        </m:ctrlPr>
                      </m:accPr>
                      <m:e>
                        <m:r>
                          <a:rPr lang="en-IN" i="1" dirty="0">
                            <a:latin typeface="Cambria Math" panose="02040503050406030204" pitchFamily="18" charset="0"/>
                          </a:rPr>
                          <m:t>𝑅</m:t>
                        </m:r>
                      </m:e>
                    </m:acc>
                  </m:oMath>
                </a14:m>
                <a:r>
                  <a:rPr lang="en-IN" dirty="0"/>
                  <a:t> is the unit vector along the outer radial from charge q</a:t>
                </a:r>
              </a:p>
            </p:txBody>
          </p:sp>
        </mc:Choice>
        <mc:Fallback xmlns="">
          <p:sp>
            <p:nvSpPr>
              <p:cNvPr id="5" name="Content Placeholder 4">
                <a:extLst>
                  <a:ext uri="{FF2B5EF4-FFF2-40B4-BE49-F238E27FC236}">
                    <a16:creationId xmlns:a16="http://schemas.microsoft.com/office/drawing/2014/main" id="{11FEFD31-2CE7-4B79-A50B-156EB8862AB6}"/>
                  </a:ext>
                </a:extLst>
              </p:cNvPr>
              <p:cNvSpPr>
                <a:spLocks noGrp="1" noRot="1" noChangeAspect="1" noMove="1" noResize="1" noEditPoints="1" noAdjustHandles="1" noChangeArrowheads="1" noChangeShapeType="1" noTextEdit="1"/>
              </p:cNvSpPr>
              <p:nvPr>
                <p:ph idx="1"/>
              </p:nvPr>
            </p:nvSpPr>
            <p:spPr>
              <a:xfrm>
                <a:off x="704650" y="2095016"/>
                <a:ext cx="8596668" cy="2233915"/>
              </a:xfrm>
              <a:blipFill>
                <a:blip r:embed="rId2"/>
                <a:stretch>
                  <a:fillRect t="-35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ACD061E0-BD72-499C-97BC-9D9D9D3CA929}"/>
                  </a:ext>
                </a:extLst>
              </p:cNvPr>
              <p:cNvSpPr txBox="1">
                <a:spLocks/>
              </p:cNvSpPr>
              <p:nvPr/>
            </p:nvSpPr>
            <p:spPr>
              <a:xfrm>
                <a:off x="476479" y="4328931"/>
                <a:ext cx="8596668" cy="2233915"/>
              </a:xfrm>
              <a:prstGeom prst="rect">
                <a:avLst/>
              </a:prstGeom>
              <a:solidFill>
                <a:schemeClr val="tx1">
                  <a:alpha val="1000"/>
                </a:schemeClr>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t>If the probe charge ∆q is allowed to reach zero, Force on it approaches zero, but the </a:t>
                </a:r>
                <a:r>
                  <a:rPr lang="en-IN" dirty="0">
                    <a:solidFill>
                      <a:schemeClr val="accent3"/>
                    </a:solidFill>
                  </a:rPr>
                  <a:t>force per unit charge remains constant</a:t>
                </a:r>
                <a:r>
                  <a:rPr lang="en-IN" dirty="0"/>
                  <a:t>.</a:t>
                </a:r>
              </a:p>
              <a:p>
                <a:pPr algn="just"/>
                <a:r>
                  <a:rPr lang="en-IN" dirty="0"/>
                  <a:t>The electric field hence exists, regardless of whether a probe charge is present to detect it’s presence or not.</a:t>
                </a:r>
              </a:p>
              <a:p>
                <a:r>
                  <a:rPr lang="en-IN" dirty="0"/>
                  <a:t>E depends not only on the magnitude and presence of charge q, but also on the dielectric constant </a:t>
                </a:r>
                <a14:m>
                  <m:oMath xmlns:m="http://schemas.openxmlformats.org/officeDocument/2006/math">
                    <m:r>
                      <m:rPr>
                        <m:nor/>
                      </m:rPr>
                      <a:rPr lang="en-US" i="1" dirty="0">
                        <a:solidFill>
                          <a:schemeClr val="tx1"/>
                        </a:solidFill>
                      </a:rPr>
                      <m:t>ε</m:t>
                    </m:r>
                    <m:r>
                      <m:rPr>
                        <m:nor/>
                      </m:rPr>
                      <a:rPr lang="en-US" i="1" baseline="-25000" dirty="0">
                        <a:solidFill>
                          <a:schemeClr val="tx1"/>
                        </a:solidFill>
                      </a:rPr>
                      <m:t>r</m:t>
                    </m:r>
                  </m:oMath>
                </a14:m>
                <a:r>
                  <a:rPr lang="en-IN" dirty="0"/>
                  <a:t>. </a:t>
                </a:r>
              </a:p>
              <a:p>
                <a:r>
                  <a:rPr lang="en-IN" dirty="0"/>
                  <a:t>Therefore it is desirable to consider a </a:t>
                </a:r>
                <a14:m>
                  <m:oMath xmlns:m="http://schemas.openxmlformats.org/officeDocument/2006/math">
                    <m:r>
                      <m:rPr>
                        <m:nor/>
                      </m:rPr>
                      <a:rPr lang="en-US" i="1" dirty="0">
                        <a:solidFill>
                          <a:schemeClr val="tx1"/>
                        </a:solidFill>
                      </a:rPr>
                      <m:t>ε</m:t>
                    </m:r>
                    <m:r>
                      <m:rPr>
                        <m:nor/>
                      </m:rPr>
                      <a:rPr lang="en-US" i="1" baseline="-25000" dirty="0">
                        <a:solidFill>
                          <a:schemeClr val="tx1"/>
                        </a:solidFill>
                      </a:rPr>
                      <m:t>r</m:t>
                    </m:r>
                  </m:oMath>
                </a14:m>
                <a:r>
                  <a:rPr lang="en-IN" dirty="0"/>
                  <a:t> independent quantity, </a:t>
                </a:r>
                <a:r>
                  <a:rPr lang="en-IN" dirty="0">
                    <a:solidFill>
                      <a:schemeClr val="accent3"/>
                    </a:solidFill>
                  </a:rPr>
                  <a:t>Electric strength density D</a:t>
                </a:r>
                <a:r>
                  <a:rPr lang="en-IN" dirty="0"/>
                  <a:t>, such that </a:t>
                </a:r>
                <a14:m>
                  <m:oMath xmlns:m="http://schemas.openxmlformats.org/officeDocument/2006/math">
                    <m:r>
                      <m:rPr>
                        <m:sty m:val="p"/>
                      </m:rPr>
                      <a:rPr lang="en-IN" b="0" i="0" dirty="0" smtClean="0">
                        <a:solidFill>
                          <a:schemeClr val="accent3"/>
                        </a:solidFill>
                        <a:latin typeface="Cambria Math" panose="02040503050406030204" pitchFamily="18" charset="0"/>
                      </a:rPr>
                      <m:t>E</m:t>
                    </m:r>
                    <m:r>
                      <a:rPr lang="en-IN" b="0" i="0" dirty="0" smtClean="0">
                        <a:solidFill>
                          <a:schemeClr val="accent3"/>
                        </a:solidFill>
                        <a:latin typeface="Cambria Math" panose="02040503050406030204" pitchFamily="18" charset="0"/>
                      </a:rPr>
                      <m:t>= </m:t>
                    </m:r>
                    <m:r>
                      <m:rPr>
                        <m:nor/>
                      </m:rPr>
                      <a:rPr lang="en-US" i="1" dirty="0">
                        <a:solidFill>
                          <a:schemeClr val="accent3"/>
                        </a:solidFill>
                      </a:rPr>
                      <m:t>ε</m:t>
                    </m:r>
                    <m:r>
                      <m:rPr>
                        <m:nor/>
                      </m:rPr>
                      <a:rPr lang="en-US" i="1" baseline="-25000" dirty="0">
                        <a:solidFill>
                          <a:schemeClr val="accent3"/>
                        </a:solidFill>
                      </a:rPr>
                      <m:t>r</m:t>
                    </m:r>
                  </m:oMath>
                </a14:m>
                <a:r>
                  <a:rPr lang="en-IN" dirty="0">
                    <a:solidFill>
                      <a:schemeClr val="accent3"/>
                    </a:solidFill>
                  </a:rPr>
                  <a:t> * </a:t>
                </a:r>
                <a14:m>
                  <m:oMath xmlns:m="http://schemas.openxmlformats.org/officeDocument/2006/math">
                    <m:r>
                      <m:rPr>
                        <m:sty m:val="p"/>
                      </m:rPr>
                      <a:rPr lang="en-IN" dirty="0">
                        <a:solidFill>
                          <a:schemeClr val="accent3"/>
                        </a:solidFill>
                        <a:latin typeface="Cambria Math" panose="02040503050406030204" pitchFamily="18" charset="0"/>
                      </a:rPr>
                      <m:t>D</m:t>
                    </m:r>
                  </m:oMath>
                </a14:m>
                <a:r>
                  <a:rPr lang="en-IN" dirty="0"/>
                  <a:t>.</a:t>
                </a:r>
              </a:p>
            </p:txBody>
          </p:sp>
        </mc:Choice>
        <mc:Fallback xmlns="">
          <p:sp>
            <p:nvSpPr>
              <p:cNvPr id="6" name="Content Placeholder 4">
                <a:extLst>
                  <a:ext uri="{FF2B5EF4-FFF2-40B4-BE49-F238E27FC236}">
                    <a16:creationId xmlns:a16="http://schemas.microsoft.com/office/drawing/2014/main" id="{ACD061E0-BD72-499C-97BC-9D9D9D3CA929}"/>
                  </a:ext>
                </a:extLst>
              </p:cNvPr>
              <p:cNvSpPr txBox="1">
                <a:spLocks noRot="1" noChangeAspect="1" noMove="1" noResize="1" noEditPoints="1" noAdjustHandles="1" noChangeArrowheads="1" noChangeShapeType="1" noTextEdit="1"/>
              </p:cNvSpPr>
              <p:nvPr/>
            </p:nvSpPr>
            <p:spPr>
              <a:xfrm>
                <a:off x="476479" y="4328931"/>
                <a:ext cx="8596668" cy="2233915"/>
              </a:xfrm>
              <a:prstGeom prst="rect">
                <a:avLst/>
              </a:prstGeom>
              <a:blipFill>
                <a:blip r:embed="rId3"/>
                <a:stretch>
                  <a:fillRect l="-71" t="-2997" r="-496"/>
                </a:stretch>
              </a:blipFill>
            </p:spPr>
            <p:txBody>
              <a:bodyPr/>
              <a:lstStyle/>
              <a:p>
                <a:r>
                  <a:rPr lang="en-IN">
                    <a:noFill/>
                  </a:rPr>
                  <a:t> </a:t>
                </a:r>
              </a:p>
            </p:txBody>
          </p:sp>
        </mc:Fallback>
      </mc:AlternateContent>
    </p:spTree>
    <p:extLst>
      <p:ext uri="{BB962C8B-B14F-4D97-AF65-F5344CB8AC3E}">
        <p14:creationId xmlns:p14="http://schemas.microsoft.com/office/powerpoint/2010/main" val="55423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750" autoRev="1" fill="remove"/>
                                        <p:tgtEl>
                                          <p:spTgt spid="5">
                                            <p:bg/>
                                          </p:spTgt>
                                        </p:tgtEl>
                                        <p:attrNameLst>
                                          <p:attrName>style.color</p:attrName>
                                        </p:attrNameLst>
                                      </p:cBhvr>
                                      <p:to>
                                        <a:srgbClr val="E6B91E"/>
                                      </p:to>
                                    </p:animClr>
                                    <p:animClr clrSpc="rgb" dir="cw">
                                      <p:cBhvr>
                                        <p:cTn id="7" dur="750" autoRev="1" fill="remove"/>
                                        <p:tgtEl>
                                          <p:spTgt spid="5">
                                            <p:bg/>
                                          </p:spTgt>
                                        </p:tgtEl>
                                        <p:attrNameLst>
                                          <p:attrName>fillcolor</p:attrName>
                                        </p:attrNameLst>
                                      </p:cBhvr>
                                      <p:to>
                                        <a:srgbClr val="E6B91E"/>
                                      </p:to>
                                    </p:animClr>
                                    <p:set>
                                      <p:cBhvr>
                                        <p:cTn id="8" dur="750" autoRev="1" fill="remove"/>
                                        <p:tgtEl>
                                          <p:spTgt spid="5">
                                            <p:bg/>
                                          </p:spTgt>
                                        </p:tgtEl>
                                        <p:attrNameLst>
                                          <p:attrName>fill.type</p:attrName>
                                        </p:attrNameLst>
                                      </p:cBhvr>
                                      <p:to>
                                        <p:strVal val="solid"/>
                                      </p:to>
                                    </p:set>
                                    <p:set>
                                      <p:cBhvr>
                                        <p:cTn id="9" dur="750" autoRev="1" fill="remove"/>
                                        <p:tgtEl>
                                          <p:spTgt spid="5">
                                            <p:bg/>
                                          </p:spTgt>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750" autoRev="1" fill="remove"/>
                                        <p:tgtEl>
                                          <p:spTgt spid="5">
                                            <p:txEl>
                                              <p:pRg st="0" end="0"/>
                                            </p:txEl>
                                          </p:spTgt>
                                        </p:tgtEl>
                                        <p:attrNameLst>
                                          <p:attrName>style.color</p:attrName>
                                        </p:attrNameLst>
                                      </p:cBhvr>
                                      <p:to>
                                        <a:srgbClr val="E6B91E"/>
                                      </p:to>
                                    </p:animClr>
                                    <p:animClr clrSpc="rgb" dir="cw">
                                      <p:cBhvr>
                                        <p:cTn id="12" dur="750" autoRev="1" fill="remove"/>
                                        <p:tgtEl>
                                          <p:spTgt spid="5">
                                            <p:txEl>
                                              <p:pRg st="0" end="0"/>
                                            </p:txEl>
                                          </p:spTgt>
                                        </p:tgtEl>
                                        <p:attrNameLst>
                                          <p:attrName>fillcolor</p:attrName>
                                        </p:attrNameLst>
                                      </p:cBhvr>
                                      <p:to>
                                        <a:srgbClr val="E6B91E"/>
                                      </p:to>
                                    </p:animClr>
                                    <p:set>
                                      <p:cBhvr>
                                        <p:cTn id="13" dur="750" autoRev="1" fill="remove"/>
                                        <p:tgtEl>
                                          <p:spTgt spid="5">
                                            <p:txEl>
                                              <p:pRg st="0" end="0"/>
                                            </p:txEl>
                                          </p:spTgt>
                                        </p:tgtEl>
                                        <p:attrNameLst>
                                          <p:attrName>fill.type</p:attrName>
                                        </p:attrNameLst>
                                      </p:cBhvr>
                                      <p:to>
                                        <p:strVal val="solid"/>
                                      </p:to>
                                    </p:set>
                                    <p:set>
                                      <p:cBhvr>
                                        <p:cTn id="14" dur="750" autoRev="1" fill="remove"/>
                                        <p:tgtEl>
                                          <p:spTgt spid="5">
                                            <p:txEl>
                                              <p:pRg st="0" end="0"/>
                                            </p:txEl>
                                          </p:spTgt>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750" autoRev="1" fill="remove"/>
                                        <p:tgtEl>
                                          <p:spTgt spid="5">
                                            <p:txEl>
                                              <p:pRg st="1" end="1"/>
                                            </p:txEl>
                                          </p:spTgt>
                                        </p:tgtEl>
                                        <p:attrNameLst>
                                          <p:attrName>style.color</p:attrName>
                                        </p:attrNameLst>
                                      </p:cBhvr>
                                      <p:to>
                                        <a:srgbClr val="E6B91E"/>
                                      </p:to>
                                    </p:animClr>
                                    <p:animClr clrSpc="rgb" dir="cw">
                                      <p:cBhvr>
                                        <p:cTn id="17" dur="750" autoRev="1" fill="remove"/>
                                        <p:tgtEl>
                                          <p:spTgt spid="5">
                                            <p:txEl>
                                              <p:pRg st="1" end="1"/>
                                            </p:txEl>
                                          </p:spTgt>
                                        </p:tgtEl>
                                        <p:attrNameLst>
                                          <p:attrName>fillcolor</p:attrName>
                                        </p:attrNameLst>
                                      </p:cBhvr>
                                      <p:to>
                                        <a:srgbClr val="E6B91E"/>
                                      </p:to>
                                    </p:animClr>
                                    <p:set>
                                      <p:cBhvr>
                                        <p:cTn id="18" dur="750" autoRev="1" fill="remove"/>
                                        <p:tgtEl>
                                          <p:spTgt spid="5">
                                            <p:txEl>
                                              <p:pRg st="1" end="1"/>
                                            </p:txEl>
                                          </p:spTgt>
                                        </p:tgtEl>
                                        <p:attrNameLst>
                                          <p:attrName>fill.type</p:attrName>
                                        </p:attrNameLst>
                                      </p:cBhvr>
                                      <p:to>
                                        <p:strVal val="solid"/>
                                      </p:to>
                                    </p:set>
                                    <p:set>
                                      <p:cBhvr>
                                        <p:cTn id="19" dur="750" autoRev="1" fill="remove"/>
                                        <p:tgtEl>
                                          <p:spTgt spid="5">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4" dur="500"/>
                                        <p:tgtEl>
                                          <p:spTgt spid="6">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2" dur="500"/>
                                        <p:tgtEl>
                                          <p:spTgt spid="6">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MATLAB Modelling, keeping assumptions in mind:</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326384" y="1318315"/>
            <a:ext cx="9755164" cy="2110685"/>
          </a:xfrm>
        </p:spPr>
        <p:txBody>
          <a:bodyPr>
            <a:normAutofit lnSpcReduction="10000"/>
          </a:bodyPr>
          <a:lstStyle/>
          <a:p>
            <a:r>
              <a:rPr lang="en-US" sz="2000" dirty="0"/>
              <a:t>Let </a:t>
            </a:r>
            <a:r>
              <a:rPr lang="en-US" sz="2000" dirty="0" err="1"/>
              <a:t>charge_space</a:t>
            </a:r>
            <a:r>
              <a:rPr lang="en-US" sz="2000" dirty="0"/>
              <a:t> be a Structure Array  with </a:t>
            </a:r>
            <a:r>
              <a:rPr lang="en-US" sz="2000" dirty="0" err="1"/>
              <a:t>x_coord</a:t>
            </a:r>
            <a:r>
              <a:rPr lang="en-US" sz="2000" dirty="0"/>
              <a:t>, </a:t>
            </a:r>
            <a:r>
              <a:rPr lang="en-US" sz="2000" dirty="0" err="1"/>
              <a:t>y_coord</a:t>
            </a:r>
            <a:r>
              <a:rPr lang="en-US" sz="2000" dirty="0"/>
              <a:t>, </a:t>
            </a:r>
            <a:r>
              <a:rPr lang="en-US" sz="2000" dirty="0" err="1"/>
              <a:t>z_coord</a:t>
            </a:r>
            <a:r>
              <a:rPr lang="en-US" sz="2000" dirty="0"/>
              <a:t> coordinates and mag magnitude as properties of the Structure, representing the simulated medium obeying the necessary assumptions of Coulomb’s Law.</a:t>
            </a:r>
          </a:p>
          <a:p>
            <a:r>
              <a:rPr lang="en-US" sz="2000" dirty="0"/>
              <a:t>Then, length(</a:t>
            </a:r>
            <a:r>
              <a:rPr lang="en-US" sz="2000" dirty="0" err="1"/>
              <a:t>charged_space</a:t>
            </a:r>
            <a:r>
              <a:rPr lang="en-US" sz="2000" dirty="0"/>
              <a:t>) gives the number of Charged particles in </a:t>
            </a:r>
            <a:r>
              <a:rPr lang="en-US" sz="2000" dirty="0" err="1"/>
              <a:t>charge_space</a:t>
            </a:r>
            <a:r>
              <a:rPr lang="en-US" sz="2000" dirty="0"/>
              <a:t>.</a:t>
            </a:r>
          </a:p>
          <a:p>
            <a:r>
              <a:rPr lang="en-IN" sz="2000" dirty="0"/>
              <a:t>Let </a:t>
            </a:r>
            <a:r>
              <a:rPr lang="en-IN" sz="2000" dirty="0" err="1"/>
              <a:t>charge_space_permittivity</a:t>
            </a:r>
            <a:r>
              <a:rPr lang="en-IN" sz="2000" dirty="0"/>
              <a:t> represents the permittivity of the medium.</a:t>
            </a:r>
            <a:endParaRPr lang="en-US" sz="1800" dirty="0"/>
          </a:p>
        </p:txBody>
      </p:sp>
      <p:sp>
        <p:nvSpPr>
          <p:cNvPr id="4" name="Title 1">
            <a:extLst>
              <a:ext uri="{FF2B5EF4-FFF2-40B4-BE49-F238E27FC236}">
                <a16:creationId xmlns:a16="http://schemas.microsoft.com/office/drawing/2014/main" id="{B43B4A89-187B-4D3D-B139-732FC2743C16}"/>
              </a:ext>
            </a:extLst>
          </p:cNvPr>
          <p:cNvSpPr txBox="1">
            <a:spLocks/>
          </p:cNvSpPr>
          <p:nvPr/>
        </p:nvSpPr>
        <p:spPr>
          <a:xfrm>
            <a:off x="7388659" y="3807104"/>
            <a:ext cx="4912536" cy="25812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Fig: </a:t>
            </a:r>
            <a:r>
              <a:rPr lang="en-IN" sz="1800" dirty="0">
                <a:solidFill>
                  <a:schemeClr val="tx1"/>
                </a:solidFill>
              </a:rPr>
              <a:t>Simulation of a 3D Charge Space in MATLAB, where 100 random charges have been generated, for which force and Electric Field Strength can be calculated for any Charge.</a:t>
            </a:r>
          </a:p>
          <a:p>
            <a:endParaRPr lang="en-IN" sz="1800" dirty="0">
              <a:solidFill>
                <a:schemeClr val="tx1"/>
              </a:solidFill>
            </a:endParaRPr>
          </a:p>
          <a:p>
            <a:r>
              <a:rPr lang="en-IN" sz="1800" dirty="0">
                <a:solidFill>
                  <a:schemeClr val="tx1"/>
                </a:solidFill>
              </a:rPr>
              <a:t>Radius of the spheres highlight relative magnitudes of the charges.</a:t>
            </a:r>
          </a:p>
        </p:txBody>
      </p:sp>
      <p:pic>
        <p:nvPicPr>
          <p:cNvPr id="5" name="Content Placeholder 5">
            <a:extLst>
              <a:ext uri="{FF2B5EF4-FFF2-40B4-BE49-F238E27FC236}">
                <a16:creationId xmlns:a16="http://schemas.microsoft.com/office/drawing/2014/main" id="{6F2F6E0B-F4D6-46BD-B618-98F29879F39A}"/>
              </a:ext>
            </a:extLst>
          </p:cNvPr>
          <p:cNvPicPr>
            <a:picLocks noChangeAspect="1"/>
          </p:cNvPicPr>
          <p:nvPr/>
        </p:nvPicPr>
        <p:blipFill rotWithShape="1">
          <a:blip r:embed="rId2">
            <a:extLst>
              <a:ext uri="{28A0092B-C50C-407E-A947-70E740481C1C}">
                <a14:useLocalDpi xmlns:a14="http://schemas.microsoft.com/office/drawing/2010/main" val="0"/>
              </a:ext>
            </a:extLst>
          </a:blip>
          <a:srcRect l="7723" t="3247" r="6722" b="6155"/>
          <a:stretch/>
        </p:blipFill>
        <p:spPr>
          <a:xfrm>
            <a:off x="716908" y="3429000"/>
            <a:ext cx="6464941" cy="3337421"/>
          </a:xfrm>
          <a:prstGeom prst="rect">
            <a:avLst/>
          </a:prstGeom>
        </p:spPr>
      </p:pic>
    </p:spTree>
    <p:extLst>
      <p:ext uri="{BB962C8B-B14F-4D97-AF65-F5344CB8AC3E}">
        <p14:creationId xmlns:p14="http://schemas.microsoft.com/office/powerpoint/2010/main" val="13636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3D9E7AC-9C03-466B-A199-08D3A82DA5A2}"/>
              </a:ext>
            </a:extLst>
          </p:cNvPr>
          <p:cNvPicPr>
            <a:picLocks noChangeAspect="1"/>
          </p:cNvPicPr>
          <p:nvPr/>
        </p:nvPicPr>
        <p:blipFill rotWithShape="1">
          <a:blip r:embed="rId3">
            <a:extLst>
              <a:ext uri="{28A0092B-C50C-407E-A947-70E740481C1C}">
                <a14:useLocalDpi xmlns:a14="http://schemas.microsoft.com/office/drawing/2010/main" val="0"/>
              </a:ext>
            </a:extLst>
          </a:blip>
          <a:srcRect l="7732" t="3397" r="6931" b="6166"/>
          <a:stretch/>
        </p:blipFill>
        <p:spPr>
          <a:xfrm>
            <a:off x="228600" y="114299"/>
            <a:ext cx="11734799" cy="6062597"/>
          </a:xfrm>
          <a:prstGeom prst="rect">
            <a:avLst/>
          </a:prstGeom>
        </p:spPr>
      </p:pic>
      <p:sp>
        <p:nvSpPr>
          <p:cNvPr id="5" name="Title 1">
            <a:extLst>
              <a:ext uri="{FF2B5EF4-FFF2-40B4-BE49-F238E27FC236}">
                <a16:creationId xmlns:a16="http://schemas.microsoft.com/office/drawing/2014/main" id="{9DFBBFDB-372E-45C2-B93A-B2EB7E1BCF5B}"/>
              </a:ext>
            </a:extLst>
          </p:cNvPr>
          <p:cNvSpPr txBox="1">
            <a:spLocks/>
          </p:cNvSpPr>
          <p:nvPr/>
        </p:nvSpPr>
        <p:spPr>
          <a:xfrm>
            <a:off x="228599" y="6176897"/>
            <a:ext cx="11734799" cy="68110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a:t>Fig: </a:t>
            </a:r>
            <a:r>
              <a:rPr lang="en-IN" sz="1800" dirty="0">
                <a:solidFill>
                  <a:schemeClr val="tx1"/>
                </a:solidFill>
              </a:rPr>
              <a:t>The 3D Charge Space in MATLAB, where 100 random charges have been generated, represented as a 3D Scatter plot with positive charges as Red and negative charges as Blue. Radius of charge is not to scale.</a:t>
            </a:r>
          </a:p>
        </p:txBody>
      </p:sp>
    </p:spTree>
    <p:extLst>
      <p:ext uri="{BB962C8B-B14F-4D97-AF65-F5344CB8AC3E}">
        <p14:creationId xmlns:p14="http://schemas.microsoft.com/office/powerpoint/2010/main" val="176026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365713" y="136413"/>
            <a:ext cx="8596668" cy="1320800"/>
          </a:xfrm>
        </p:spPr>
        <p:txBody>
          <a:bodyPr/>
          <a:lstStyle/>
          <a:p>
            <a:r>
              <a:rPr lang="en-IN" dirty="0"/>
              <a:t>Client functions coded into the MATLAB code for simulation and analysis:</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783584" y="1318315"/>
            <a:ext cx="8178797" cy="5539685"/>
          </a:xfrm>
        </p:spPr>
        <p:txBody>
          <a:bodyPr>
            <a:normAutofit/>
          </a:bodyPr>
          <a:lstStyle/>
          <a:p>
            <a:r>
              <a:rPr lang="en-US" sz="2000" dirty="0"/>
              <a:t>The </a:t>
            </a:r>
            <a:r>
              <a:rPr lang="en-US" sz="2000" dirty="0">
                <a:solidFill>
                  <a:schemeClr val="accent3"/>
                </a:solidFill>
              </a:rPr>
              <a:t>menu()</a:t>
            </a:r>
            <a:r>
              <a:rPr lang="en-US" sz="2000" dirty="0"/>
              <a:t> client function can be called to </a:t>
            </a:r>
          </a:p>
          <a:p>
            <a:pPr lvl="1"/>
            <a:r>
              <a:rPr lang="en-US" sz="1800" dirty="0"/>
              <a:t>Add charged bodies into </a:t>
            </a:r>
            <a:r>
              <a:rPr lang="en-US" sz="1800" dirty="0" err="1"/>
              <a:t>charge_space</a:t>
            </a:r>
            <a:r>
              <a:rPr lang="en-US" sz="1800" dirty="0"/>
              <a:t>. </a:t>
            </a:r>
            <a:br>
              <a:rPr lang="en-US" sz="1800" dirty="0"/>
            </a:br>
            <a:r>
              <a:rPr lang="en-US" sz="1800" dirty="0">
                <a:solidFill>
                  <a:srgbClr val="FF0000"/>
                </a:solidFill>
              </a:rPr>
              <a:t>Positive</a:t>
            </a:r>
            <a:r>
              <a:rPr lang="en-US" sz="1800" dirty="0"/>
              <a:t> Charges are </a:t>
            </a:r>
            <a:r>
              <a:rPr lang="en-US" sz="1800" dirty="0">
                <a:solidFill>
                  <a:srgbClr val="FF0000"/>
                </a:solidFill>
              </a:rPr>
              <a:t>Red</a:t>
            </a:r>
            <a:r>
              <a:rPr lang="en-US" sz="1800" dirty="0"/>
              <a:t> and </a:t>
            </a:r>
            <a:r>
              <a:rPr lang="en-US" sz="1800" dirty="0">
                <a:solidFill>
                  <a:srgbClr val="0070C0"/>
                </a:solidFill>
              </a:rPr>
              <a:t>Negative</a:t>
            </a:r>
            <a:r>
              <a:rPr lang="en-US" sz="1800" dirty="0"/>
              <a:t> are </a:t>
            </a:r>
            <a:r>
              <a:rPr lang="en-US" sz="1800" dirty="0">
                <a:solidFill>
                  <a:srgbClr val="0070C0"/>
                </a:solidFill>
              </a:rPr>
              <a:t>Blue</a:t>
            </a:r>
            <a:r>
              <a:rPr lang="en-US" sz="1800" dirty="0"/>
              <a:t>.</a:t>
            </a:r>
          </a:p>
          <a:p>
            <a:pPr lvl="1"/>
            <a:r>
              <a:rPr lang="en-US" sz="1800" dirty="0"/>
              <a:t>Remove charged bodies from </a:t>
            </a:r>
            <a:r>
              <a:rPr lang="en-US" sz="1800" dirty="0" err="1"/>
              <a:t>charge_space</a:t>
            </a:r>
            <a:r>
              <a:rPr lang="en-US" sz="1800" dirty="0"/>
              <a:t>.</a:t>
            </a:r>
          </a:p>
          <a:p>
            <a:pPr lvl="1"/>
            <a:r>
              <a:rPr lang="en-US" sz="1800" dirty="0"/>
              <a:t>Generate N random charged bodies in </a:t>
            </a:r>
            <a:r>
              <a:rPr lang="en-US" sz="1800" dirty="0" err="1"/>
              <a:t>charge_space</a:t>
            </a:r>
            <a:r>
              <a:rPr lang="en-US" sz="1800" dirty="0"/>
              <a:t>.</a:t>
            </a:r>
          </a:p>
          <a:p>
            <a:pPr lvl="1"/>
            <a:r>
              <a:rPr lang="en-US" sz="1800" dirty="0"/>
              <a:t>Display information i.e. Location and Magnitude of any charged body.</a:t>
            </a:r>
          </a:p>
          <a:p>
            <a:pPr lvl="1"/>
            <a:r>
              <a:rPr lang="en-US" sz="1800" dirty="0"/>
              <a:t>Plot the </a:t>
            </a:r>
            <a:r>
              <a:rPr lang="en-US" sz="1800" dirty="0" err="1"/>
              <a:t>charge_space</a:t>
            </a:r>
            <a:r>
              <a:rPr lang="en-US" sz="1800" dirty="0"/>
              <a:t> as a 3-Dimensional scatter plot.</a:t>
            </a:r>
            <a:endParaRPr lang="en-US" sz="1800" baseline="-25000" dirty="0"/>
          </a:p>
          <a:p>
            <a:r>
              <a:rPr lang="en-US" sz="2000" dirty="0"/>
              <a:t>The </a:t>
            </a:r>
            <a:r>
              <a:rPr lang="en-US" sz="2000" dirty="0">
                <a:solidFill>
                  <a:schemeClr val="accent3"/>
                </a:solidFill>
              </a:rPr>
              <a:t>calc()</a:t>
            </a:r>
            <a:r>
              <a:rPr lang="en-US" sz="2000" dirty="0"/>
              <a:t> client function can be called to</a:t>
            </a:r>
          </a:p>
          <a:p>
            <a:pPr lvl="1"/>
            <a:r>
              <a:rPr lang="en-US" sz="1800" dirty="0"/>
              <a:t>Change permittivity of </a:t>
            </a:r>
            <a:r>
              <a:rPr lang="en-US" sz="1800" dirty="0" err="1"/>
              <a:t>charge_space</a:t>
            </a:r>
            <a:r>
              <a:rPr lang="en-US" sz="1800" dirty="0"/>
              <a:t>.</a:t>
            </a:r>
          </a:p>
          <a:p>
            <a:pPr lvl="1"/>
            <a:r>
              <a:rPr lang="en-US" sz="1800" dirty="0"/>
              <a:t>Calculate net force on any charge in </a:t>
            </a:r>
            <a:r>
              <a:rPr lang="en-US" sz="1800" dirty="0" err="1"/>
              <a:t>charge_space</a:t>
            </a:r>
            <a:r>
              <a:rPr lang="en-US" sz="1800" dirty="0"/>
              <a:t>.</a:t>
            </a:r>
          </a:p>
          <a:p>
            <a:pPr lvl="1"/>
            <a:r>
              <a:rPr lang="en-US" sz="1800" dirty="0"/>
              <a:t>Calculate force between any two charges.</a:t>
            </a:r>
          </a:p>
          <a:p>
            <a:pPr lvl="1"/>
            <a:r>
              <a:rPr lang="en-US" sz="1800" dirty="0"/>
              <a:t>Calculate net Electric Field strength in any point in </a:t>
            </a:r>
            <a:r>
              <a:rPr lang="en-US" sz="1800" dirty="0" err="1"/>
              <a:t>charge_space</a:t>
            </a:r>
            <a:r>
              <a:rPr lang="en-US" sz="1800" dirty="0"/>
              <a:t>.</a:t>
            </a:r>
          </a:p>
          <a:p>
            <a:r>
              <a:rPr lang="en-US" sz="2000" dirty="0"/>
              <a:t>The </a:t>
            </a:r>
            <a:r>
              <a:rPr lang="en-US" sz="2000" dirty="0" err="1">
                <a:solidFill>
                  <a:schemeClr val="accent3"/>
                </a:solidFill>
              </a:rPr>
              <a:t>plot_graphs</a:t>
            </a:r>
            <a:r>
              <a:rPr lang="en-US" sz="2000" dirty="0">
                <a:solidFill>
                  <a:schemeClr val="accent3"/>
                </a:solidFill>
              </a:rPr>
              <a:t>()</a:t>
            </a:r>
            <a:r>
              <a:rPr lang="en-US" sz="2000" dirty="0"/>
              <a:t> client function can be used to graphically test the relationship of the parameters with the force.</a:t>
            </a:r>
          </a:p>
        </p:txBody>
      </p:sp>
    </p:spTree>
    <p:extLst>
      <p:ext uri="{BB962C8B-B14F-4D97-AF65-F5344CB8AC3E}">
        <p14:creationId xmlns:p14="http://schemas.microsoft.com/office/powerpoint/2010/main" val="190535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C96B-418F-4B12-BDEF-7558449F3CAF}"/>
              </a:ext>
            </a:extLst>
          </p:cNvPr>
          <p:cNvSpPr>
            <a:spLocks noGrp="1"/>
          </p:cNvSpPr>
          <p:nvPr>
            <p:ph type="title"/>
          </p:nvPr>
        </p:nvSpPr>
        <p:spPr>
          <a:xfrm>
            <a:off x="209550" y="6162675"/>
            <a:ext cx="11772900" cy="695325"/>
          </a:xfrm>
        </p:spPr>
        <p:txBody>
          <a:bodyPr>
            <a:noAutofit/>
          </a:bodyPr>
          <a:lstStyle/>
          <a:p>
            <a:pPr algn="ctr"/>
            <a:r>
              <a:rPr lang="en-IN" sz="1600" dirty="0"/>
              <a:t>Fig: </a:t>
            </a:r>
            <a:r>
              <a:rPr lang="en-IN" sz="1600" dirty="0">
                <a:solidFill>
                  <a:schemeClr val="tx1"/>
                </a:solidFill>
              </a:rPr>
              <a:t>Graphical analysis of the parameters product of magnitude of charges, scalar distance between charges and permittivity of medium in Coulomb’s Law Formula, keeping other parameters constant in each case. Done using </a:t>
            </a:r>
            <a:r>
              <a:rPr lang="en-IN" sz="1600" dirty="0" err="1">
                <a:solidFill>
                  <a:schemeClr val="tx1"/>
                </a:solidFill>
              </a:rPr>
              <a:t>plot_graphs</a:t>
            </a:r>
            <a:r>
              <a:rPr lang="en-IN" sz="1600" dirty="0">
                <a:solidFill>
                  <a:schemeClr val="tx1"/>
                </a:solidFill>
              </a:rPr>
              <a:t>()</a:t>
            </a:r>
          </a:p>
        </p:txBody>
      </p:sp>
      <p:pic>
        <p:nvPicPr>
          <p:cNvPr id="6" name="Content Placeholder 5">
            <a:extLst>
              <a:ext uri="{FF2B5EF4-FFF2-40B4-BE49-F238E27FC236}">
                <a16:creationId xmlns:a16="http://schemas.microsoft.com/office/drawing/2014/main" id="{D2B1AD2E-97F7-481C-927A-35A97461C5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89" t="2005" r="7175" b="3970"/>
          <a:stretch/>
        </p:blipFill>
        <p:spPr>
          <a:xfrm>
            <a:off x="628650" y="159329"/>
            <a:ext cx="10934700" cy="5908096"/>
          </a:xfrm>
        </p:spPr>
      </p:pic>
    </p:spTree>
    <p:extLst>
      <p:ext uri="{BB962C8B-B14F-4D97-AF65-F5344CB8AC3E}">
        <p14:creationId xmlns:p14="http://schemas.microsoft.com/office/powerpoint/2010/main" val="339403898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3D6F-732C-47FD-89AC-41E7FE2D84BB}"/>
              </a:ext>
            </a:extLst>
          </p:cNvPr>
          <p:cNvSpPr>
            <a:spLocks noGrp="1"/>
          </p:cNvSpPr>
          <p:nvPr>
            <p:ph type="title"/>
          </p:nvPr>
        </p:nvSpPr>
        <p:spPr>
          <a:xfrm>
            <a:off x="332575" y="255943"/>
            <a:ext cx="11148307" cy="1320800"/>
          </a:xfrm>
        </p:spPr>
        <p:txBody>
          <a:bodyPr/>
          <a:lstStyle/>
          <a:p>
            <a:r>
              <a:rPr lang="en-IN" dirty="0"/>
              <a:t>Example of a simulation using menu() function and calculation using calc() function:</a:t>
            </a:r>
          </a:p>
        </p:txBody>
      </p:sp>
      <p:pic>
        <p:nvPicPr>
          <p:cNvPr id="5" name="Picture 4">
            <a:extLst>
              <a:ext uri="{FF2B5EF4-FFF2-40B4-BE49-F238E27FC236}">
                <a16:creationId xmlns:a16="http://schemas.microsoft.com/office/drawing/2014/main" id="{30FD9F76-89B8-4AF7-B434-6DFCCEF6D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17" y="1576743"/>
            <a:ext cx="4933387" cy="3700040"/>
          </a:xfrm>
          <a:prstGeom prst="rect">
            <a:avLst/>
          </a:prstGeom>
        </p:spPr>
      </p:pic>
      <p:sp>
        <p:nvSpPr>
          <p:cNvPr id="6" name="Title 1">
            <a:extLst>
              <a:ext uri="{FF2B5EF4-FFF2-40B4-BE49-F238E27FC236}">
                <a16:creationId xmlns:a16="http://schemas.microsoft.com/office/drawing/2014/main" id="{DB147815-CEA6-4550-A105-6EF8CBAAA02B}"/>
              </a:ext>
            </a:extLst>
          </p:cNvPr>
          <p:cNvSpPr txBox="1">
            <a:spLocks/>
          </p:cNvSpPr>
          <p:nvPr/>
        </p:nvSpPr>
        <p:spPr>
          <a:xfrm>
            <a:off x="844610" y="5363211"/>
            <a:ext cx="4666400" cy="11716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Simulation of a 3D Charge Space in MATLAB, where 3 charges were generated in</a:t>
            </a:r>
          </a:p>
          <a:p>
            <a:pPr marL="285750" indent="-285750" algn="ctr">
              <a:buFont typeface="Arial" panose="020B0604020202020204" pitchFamily="34" charset="0"/>
              <a:buChar char="•"/>
            </a:pPr>
            <a:r>
              <a:rPr lang="en-IN" sz="1400" dirty="0">
                <a:solidFill>
                  <a:schemeClr val="tx1"/>
                </a:solidFill>
              </a:rPr>
              <a:t>(10, 0, 20); Magnitude = 100 C</a:t>
            </a:r>
          </a:p>
          <a:p>
            <a:pPr marL="285750" indent="-285750" algn="ctr">
              <a:buFont typeface="Arial" panose="020B0604020202020204" pitchFamily="34" charset="0"/>
              <a:buChar char="•"/>
            </a:pPr>
            <a:r>
              <a:rPr lang="en-IN" sz="1400" dirty="0">
                <a:solidFill>
                  <a:schemeClr val="tx1"/>
                </a:solidFill>
              </a:rPr>
              <a:t>(-10, 0, 70); Magnitude = 1000 C</a:t>
            </a:r>
          </a:p>
          <a:p>
            <a:pPr marL="285750" indent="-285750" algn="ctr">
              <a:buFont typeface="Arial" panose="020B0604020202020204" pitchFamily="34" charset="0"/>
              <a:buChar char="•"/>
            </a:pPr>
            <a:r>
              <a:rPr lang="en-IN" sz="1400" dirty="0">
                <a:solidFill>
                  <a:schemeClr val="tx1"/>
                </a:solidFill>
              </a:rPr>
              <a:t>(5, 12, -7); Magnitude = -20 C</a:t>
            </a:r>
          </a:p>
        </p:txBody>
      </p:sp>
      <p:pic>
        <p:nvPicPr>
          <p:cNvPr id="7" name="Picture 6">
            <a:extLst>
              <a:ext uri="{FF2B5EF4-FFF2-40B4-BE49-F238E27FC236}">
                <a16:creationId xmlns:a16="http://schemas.microsoft.com/office/drawing/2014/main" id="{E005B00C-4B1A-458A-8E49-783C53A19046}"/>
              </a:ext>
            </a:extLst>
          </p:cNvPr>
          <p:cNvPicPr>
            <a:picLocks noChangeAspect="1"/>
          </p:cNvPicPr>
          <p:nvPr/>
        </p:nvPicPr>
        <p:blipFill>
          <a:blip r:embed="rId3"/>
          <a:stretch>
            <a:fillRect/>
          </a:stretch>
        </p:blipFill>
        <p:spPr>
          <a:xfrm>
            <a:off x="6330540" y="1660839"/>
            <a:ext cx="4859424" cy="1734294"/>
          </a:xfrm>
          <a:prstGeom prst="rect">
            <a:avLst/>
          </a:prstGeom>
        </p:spPr>
      </p:pic>
      <p:sp>
        <p:nvSpPr>
          <p:cNvPr id="8" name="Title 1">
            <a:extLst>
              <a:ext uri="{FF2B5EF4-FFF2-40B4-BE49-F238E27FC236}">
                <a16:creationId xmlns:a16="http://schemas.microsoft.com/office/drawing/2014/main" id="{94A6F2C2-A7DD-4CD2-BBFB-AC9893AB82DD}"/>
              </a:ext>
            </a:extLst>
          </p:cNvPr>
          <p:cNvSpPr txBox="1">
            <a:spLocks/>
          </p:cNvSpPr>
          <p:nvPr/>
        </p:nvSpPr>
        <p:spPr>
          <a:xfrm>
            <a:off x="6312327" y="3395133"/>
            <a:ext cx="4895850" cy="5317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Net Force calculated on </a:t>
            </a:r>
            <a:r>
              <a:rPr lang="en-IN" sz="1400" dirty="0">
                <a:solidFill>
                  <a:schemeClr val="accent3"/>
                </a:solidFill>
              </a:rPr>
              <a:t>Charge 3</a:t>
            </a:r>
            <a:r>
              <a:rPr lang="en-IN" sz="1400" dirty="0">
                <a:solidFill>
                  <a:schemeClr val="tx1"/>
                </a:solidFill>
              </a:rPr>
              <a:t> </a:t>
            </a:r>
            <a:r>
              <a:rPr lang="en-IN" sz="1400" dirty="0">
                <a:solidFill>
                  <a:schemeClr val="accent3"/>
                </a:solidFill>
              </a:rPr>
              <a:t>(5, 12, -7) </a:t>
            </a:r>
            <a:r>
              <a:rPr lang="en-IN" sz="1400" dirty="0">
                <a:solidFill>
                  <a:schemeClr val="tx1"/>
                </a:solidFill>
              </a:rPr>
              <a:t>by the other two Charges, and verified to be correct.</a:t>
            </a:r>
          </a:p>
        </p:txBody>
      </p:sp>
      <p:pic>
        <p:nvPicPr>
          <p:cNvPr id="9" name="Picture 8">
            <a:extLst>
              <a:ext uri="{FF2B5EF4-FFF2-40B4-BE49-F238E27FC236}">
                <a16:creationId xmlns:a16="http://schemas.microsoft.com/office/drawing/2014/main" id="{EEA97739-2801-455B-BAFA-02310FEEE923}"/>
              </a:ext>
            </a:extLst>
          </p:cNvPr>
          <p:cNvPicPr>
            <a:picLocks noChangeAspect="1"/>
          </p:cNvPicPr>
          <p:nvPr/>
        </p:nvPicPr>
        <p:blipFill rotWithShape="1">
          <a:blip r:embed="rId4"/>
          <a:srcRect t="8949"/>
          <a:stretch/>
        </p:blipFill>
        <p:spPr>
          <a:xfrm>
            <a:off x="6330540" y="4166342"/>
            <a:ext cx="4859424" cy="1771965"/>
          </a:xfrm>
          <a:prstGeom prst="rect">
            <a:avLst/>
          </a:prstGeom>
        </p:spPr>
      </p:pic>
      <p:sp>
        <p:nvSpPr>
          <p:cNvPr id="10" name="Title 1">
            <a:extLst>
              <a:ext uri="{FF2B5EF4-FFF2-40B4-BE49-F238E27FC236}">
                <a16:creationId xmlns:a16="http://schemas.microsoft.com/office/drawing/2014/main" id="{95C7C235-6897-47A3-A2FB-4F35E02EF144}"/>
              </a:ext>
            </a:extLst>
          </p:cNvPr>
          <p:cNvSpPr txBox="1">
            <a:spLocks/>
          </p:cNvSpPr>
          <p:nvPr/>
        </p:nvSpPr>
        <p:spPr>
          <a:xfrm>
            <a:off x="6481319" y="6003140"/>
            <a:ext cx="4895850" cy="53171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400" dirty="0"/>
              <a:t>Fig: </a:t>
            </a:r>
            <a:r>
              <a:rPr lang="en-IN" sz="1400" dirty="0">
                <a:solidFill>
                  <a:schemeClr val="tx1"/>
                </a:solidFill>
              </a:rPr>
              <a:t>Net Electric Field strength calculated in Charge Space at (0, 0, 0), and verified to be correct.</a:t>
            </a:r>
          </a:p>
        </p:txBody>
      </p:sp>
    </p:spTree>
    <p:extLst>
      <p:ext uri="{BB962C8B-B14F-4D97-AF65-F5344CB8AC3E}">
        <p14:creationId xmlns:p14="http://schemas.microsoft.com/office/powerpoint/2010/main" val="183422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afterEffect">
                                  <p:stCondLst>
                                    <p:cond delay="0"/>
                                  </p:stCondLst>
                                  <p:childTnLst>
                                    <p:animClr clrSpc="rgb" dir="cw">
                                      <p:cBhvr override="childStyle">
                                        <p:cTn id="6" dur="1000" autoRev="1" fill="remove"/>
                                        <p:tgtEl>
                                          <p:spTgt spid="6">
                                            <p:txEl>
                                              <p:pRg st="1" end="1"/>
                                            </p:txEl>
                                          </p:spTgt>
                                        </p:tgtEl>
                                        <p:attrNameLst>
                                          <p:attrName>style.color</p:attrName>
                                        </p:attrNameLst>
                                      </p:cBhvr>
                                      <p:to>
                                        <a:srgbClr val="90C226"/>
                                      </p:to>
                                    </p:animClr>
                                    <p:animClr clrSpc="rgb" dir="cw">
                                      <p:cBhvr>
                                        <p:cTn id="7" dur="1000" autoRev="1" fill="remove"/>
                                        <p:tgtEl>
                                          <p:spTgt spid="6">
                                            <p:txEl>
                                              <p:pRg st="1" end="1"/>
                                            </p:txEl>
                                          </p:spTgt>
                                        </p:tgtEl>
                                        <p:attrNameLst>
                                          <p:attrName>fillcolor</p:attrName>
                                        </p:attrNameLst>
                                      </p:cBhvr>
                                      <p:to>
                                        <a:srgbClr val="90C226"/>
                                      </p:to>
                                    </p:animClr>
                                    <p:set>
                                      <p:cBhvr>
                                        <p:cTn id="8" dur="1000" autoRev="1" fill="remove"/>
                                        <p:tgtEl>
                                          <p:spTgt spid="6">
                                            <p:txEl>
                                              <p:pRg st="1" end="1"/>
                                            </p:txEl>
                                          </p:spTgt>
                                        </p:tgtEl>
                                        <p:attrNameLst>
                                          <p:attrName>fill.type</p:attrName>
                                        </p:attrNameLst>
                                      </p:cBhvr>
                                      <p:to>
                                        <p:strVal val="solid"/>
                                      </p:to>
                                    </p:set>
                                    <p:set>
                                      <p:cBhvr>
                                        <p:cTn id="9" dur="1000" autoRev="1" fill="remove"/>
                                        <p:tgtEl>
                                          <p:spTgt spid="6">
                                            <p:txEl>
                                              <p:pRg st="1" end="1"/>
                                            </p:txEl>
                                          </p:spTgt>
                                        </p:tgtEl>
                                        <p:attrNameLst>
                                          <p:attrName>fill.on</p:attrName>
                                        </p:attrNameLst>
                                      </p:cBhvr>
                                      <p:to>
                                        <p:strVal val="true"/>
                                      </p:to>
                                    </p:set>
                                  </p:childTnLst>
                                </p:cTn>
                              </p:par>
                              <p:par>
                                <p:cTn id="10" presetID="27" presetClass="emph" presetSubtype="0" repeatCount="indefinite" fill="remove" nodeType="withEffect">
                                  <p:stCondLst>
                                    <p:cond delay="0"/>
                                  </p:stCondLst>
                                  <p:childTnLst>
                                    <p:animClr clrSpc="rgb" dir="cw">
                                      <p:cBhvr override="childStyle">
                                        <p:cTn id="11" dur="1000" autoRev="1" fill="remove"/>
                                        <p:tgtEl>
                                          <p:spTgt spid="6">
                                            <p:txEl>
                                              <p:pRg st="2" end="2"/>
                                            </p:txEl>
                                          </p:spTgt>
                                        </p:tgtEl>
                                        <p:attrNameLst>
                                          <p:attrName>style.color</p:attrName>
                                        </p:attrNameLst>
                                      </p:cBhvr>
                                      <p:to>
                                        <a:srgbClr val="90C226"/>
                                      </p:to>
                                    </p:animClr>
                                    <p:animClr clrSpc="rgb" dir="cw">
                                      <p:cBhvr>
                                        <p:cTn id="12" dur="1000" autoRev="1" fill="remove"/>
                                        <p:tgtEl>
                                          <p:spTgt spid="6">
                                            <p:txEl>
                                              <p:pRg st="2" end="2"/>
                                            </p:txEl>
                                          </p:spTgt>
                                        </p:tgtEl>
                                        <p:attrNameLst>
                                          <p:attrName>fillcolor</p:attrName>
                                        </p:attrNameLst>
                                      </p:cBhvr>
                                      <p:to>
                                        <a:srgbClr val="90C226"/>
                                      </p:to>
                                    </p:animClr>
                                    <p:set>
                                      <p:cBhvr>
                                        <p:cTn id="13" dur="1000" autoRev="1" fill="remove"/>
                                        <p:tgtEl>
                                          <p:spTgt spid="6">
                                            <p:txEl>
                                              <p:pRg st="2" end="2"/>
                                            </p:txEl>
                                          </p:spTgt>
                                        </p:tgtEl>
                                        <p:attrNameLst>
                                          <p:attrName>fill.type</p:attrName>
                                        </p:attrNameLst>
                                      </p:cBhvr>
                                      <p:to>
                                        <p:strVal val="solid"/>
                                      </p:to>
                                    </p:set>
                                    <p:set>
                                      <p:cBhvr>
                                        <p:cTn id="14" dur="1000" autoRev="1" fill="remove"/>
                                        <p:tgtEl>
                                          <p:spTgt spid="6">
                                            <p:txEl>
                                              <p:pRg st="2" end="2"/>
                                            </p:txEl>
                                          </p:spTgt>
                                        </p:tgtEl>
                                        <p:attrNameLst>
                                          <p:attrName>fill.on</p:attrName>
                                        </p:attrNameLst>
                                      </p:cBhvr>
                                      <p:to>
                                        <p:strVal val="true"/>
                                      </p:to>
                                    </p:set>
                                  </p:childTnLst>
                                </p:cTn>
                              </p:par>
                              <p:par>
                                <p:cTn id="15" presetID="27" presetClass="emph" presetSubtype="0" repeatCount="indefinite" fill="remove" nodeType="withEffect">
                                  <p:stCondLst>
                                    <p:cond delay="0"/>
                                  </p:stCondLst>
                                  <p:childTnLst>
                                    <p:animClr clrSpc="rgb" dir="cw">
                                      <p:cBhvr override="childStyle">
                                        <p:cTn id="16" dur="1000" autoRev="1" fill="remove"/>
                                        <p:tgtEl>
                                          <p:spTgt spid="6">
                                            <p:txEl>
                                              <p:pRg st="3" end="3"/>
                                            </p:txEl>
                                          </p:spTgt>
                                        </p:tgtEl>
                                        <p:attrNameLst>
                                          <p:attrName>style.color</p:attrName>
                                        </p:attrNameLst>
                                      </p:cBhvr>
                                      <p:to>
                                        <a:srgbClr val="E6B91E"/>
                                      </p:to>
                                    </p:animClr>
                                    <p:animClr clrSpc="rgb" dir="cw">
                                      <p:cBhvr>
                                        <p:cTn id="17" dur="1000" autoRev="1" fill="remove"/>
                                        <p:tgtEl>
                                          <p:spTgt spid="6">
                                            <p:txEl>
                                              <p:pRg st="3" end="3"/>
                                            </p:txEl>
                                          </p:spTgt>
                                        </p:tgtEl>
                                        <p:attrNameLst>
                                          <p:attrName>fillcolor</p:attrName>
                                        </p:attrNameLst>
                                      </p:cBhvr>
                                      <p:to>
                                        <a:srgbClr val="E6B91E"/>
                                      </p:to>
                                    </p:animClr>
                                    <p:set>
                                      <p:cBhvr>
                                        <p:cTn id="18" dur="1000" autoRev="1" fill="remove"/>
                                        <p:tgtEl>
                                          <p:spTgt spid="6">
                                            <p:txEl>
                                              <p:pRg st="3" end="3"/>
                                            </p:txEl>
                                          </p:spTgt>
                                        </p:tgtEl>
                                        <p:attrNameLst>
                                          <p:attrName>fill.type</p:attrName>
                                        </p:attrNameLst>
                                      </p:cBhvr>
                                      <p:to>
                                        <p:strVal val="solid"/>
                                      </p:to>
                                    </p:set>
                                    <p:set>
                                      <p:cBhvr>
                                        <p:cTn id="19" dur="1000" autoRev="1" fill="remove"/>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2DA1-B26C-4B19-99F9-CD4CB5069EE9}"/>
              </a:ext>
            </a:extLst>
          </p:cNvPr>
          <p:cNvSpPr>
            <a:spLocks noGrp="1"/>
          </p:cNvSpPr>
          <p:nvPr>
            <p:ph type="title"/>
          </p:nvPr>
        </p:nvSpPr>
        <p:spPr/>
        <p:txBody>
          <a:bodyPr>
            <a:normAutofit/>
          </a:bodyPr>
          <a:lstStyle/>
          <a:p>
            <a:r>
              <a:rPr lang="en-IN" sz="6000" dirty="0"/>
              <a:t>Sources:</a:t>
            </a:r>
          </a:p>
        </p:txBody>
      </p:sp>
      <p:sp>
        <p:nvSpPr>
          <p:cNvPr id="3" name="Content Placeholder 2">
            <a:extLst>
              <a:ext uri="{FF2B5EF4-FFF2-40B4-BE49-F238E27FC236}">
                <a16:creationId xmlns:a16="http://schemas.microsoft.com/office/drawing/2014/main" id="{C085E44F-4D0C-480B-A3DD-36AF5ACFDEF2}"/>
              </a:ext>
            </a:extLst>
          </p:cNvPr>
          <p:cNvSpPr>
            <a:spLocks noGrp="1"/>
          </p:cNvSpPr>
          <p:nvPr>
            <p:ph idx="1"/>
          </p:nvPr>
        </p:nvSpPr>
        <p:spPr>
          <a:xfrm>
            <a:off x="677334" y="1684339"/>
            <a:ext cx="8596668" cy="3880773"/>
          </a:xfrm>
        </p:spPr>
        <p:txBody>
          <a:bodyPr/>
          <a:lstStyle/>
          <a:p>
            <a:r>
              <a:rPr lang="en-US" dirty="0"/>
              <a:t>Edward Conrad Jordan - Electromagnetic Waves and Radiating Systems-Prentice Hall (1968)</a:t>
            </a:r>
            <a:endParaRPr lang="en-IN" dirty="0"/>
          </a:p>
          <a:p>
            <a:r>
              <a:rPr lang="en-US" dirty="0"/>
              <a:t>C. Stewart Gillmor, </a:t>
            </a:r>
            <a:r>
              <a:rPr lang="en-US" i="1" dirty="0"/>
              <a:t>Coulomb and the Evolution of Physics and Engineering in Eighteenth Century France</a:t>
            </a:r>
            <a:r>
              <a:rPr lang="en-US" dirty="0"/>
              <a:t> (Princeton University Press, Princeton, New Jersey, 1971).</a:t>
            </a:r>
            <a:endParaRPr lang="en-IN" dirty="0"/>
          </a:p>
          <a:p>
            <a:r>
              <a:rPr lang="fr-FR" dirty="0"/>
              <a:t>C. A. Coulomb, </a:t>
            </a:r>
            <a:r>
              <a:rPr lang="fr-FR" i="1" dirty="0"/>
              <a:t>Premiere Memoire sur l’electricite et le Magnetisme, Histoire de l’Academie Royale des Sciences</a:t>
            </a:r>
            <a:r>
              <a:rPr lang="fr-FR" dirty="0"/>
              <a:t>, 569-577 (1785)</a:t>
            </a:r>
          </a:p>
          <a:p>
            <a:r>
              <a:rPr lang="en-IN" dirty="0"/>
              <a:t>https://www.aps.org/publications/apsnews/201606/physicshistory.cfm</a:t>
            </a:r>
          </a:p>
          <a:p>
            <a:r>
              <a:rPr lang="en-IN" dirty="0"/>
              <a:t>Animation of Electric Field Lines: </a:t>
            </a:r>
            <a:r>
              <a:rPr lang="en-IN" dirty="0">
                <a:hlinkClick r:id="rId2"/>
              </a:rPr>
              <a:t>http://phys23p.sl.psu.edu/phys_anim/EM/indexer_EMB.html</a:t>
            </a:r>
            <a:endParaRPr lang="en-IN" dirty="0"/>
          </a:p>
          <a:p>
            <a:r>
              <a:rPr lang="en-IN" dirty="0"/>
              <a:t>MATLAB  Code </a:t>
            </a:r>
            <a:r>
              <a:rPr lang="en-IN" dirty="0" err="1"/>
              <a:t>CoulombsLaw.m</a:t>
            </a:r>
            <a:r>
              <a:rPr lang="en-IN" dirty="0"/>
              <a:t>, written for the purpose of this Project.</a:t>
            </a:r>
          </a:p>
          <a:p>
            <a:endParaRPr lang="en-IN" dirty="0"/>
          </a:p>
        </p:txBody>
      </p:sp>
    </p:spTree>
    <p:extLst>
      <p:ext uri="{BB962C8B-B14F-4D97-AF65-F5344CB8AC3E}">
        <p14:creationId xmlns:p14="http://schemas.microsoft.com/office/powerpoint/2010/main" val="167806438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332F-0FF9-4D75-A090-298A49CB7ECD}"/>
              </a:ext>
            </a:extLst>
          </p:cNvPr>
          <p:cNvSpPr>
            <a:spLocks noGrp="1"/>
          </p:cNvSpPr>
          <p:nvPr>
            <p:ph type="title"/>
          </p:nvPr>
        </p:nvSpPr>
        <p:spPr>
          <a:xfrm>
            <a:off x="2749201" y="2426825"/>
            <a:ext cx="5538271" cy="1320800"/>
          </a:xfrm>
        </p:spPr>
        <p:txBody>
          <a:bodyPr>
            <a:normAutofit/>
          </a:bodyPr>
          <a:lstStyle/>
          <a:p>
            <a:r>
              <a:rPr lang="en-IN" sz="8000" dirty="0"/>
              <a:t>Thank You.</a:t>
            </a:r>
          </a:p>
        </p:txBody>
      </p:sp>
      <p:sp>
        <p:nvSpPr>
          <p:cNvPr id="4" name="Subtitle 2">
            <a:extLst>
              <a:ext uri="{FF2B5EF4-FFF2-40B4-BE49-F238E27FC236}">
                <a16:creationId xmlns:a16="http://schemas.microsoft.com/office/drawing/2014/main" id="{46B4AAA3-7CA7-4962-85DD-A243AFD14411}"/>
              </a:ext>
            </a:extLst>
          </p:cNvPr>
          <p:cNvSpPr txBox="1">
            <a:spLocks/>
          </p:cNvSpPr>
          <p:nvPr/>
        </p:nvSpPr>
        <p:spPr>
          <a:xfrm>
            <a:off x="4340720" y="3770775"/>
            <a:ext cx="2355234" cy="685800"/>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None/>
            </a:pPr>
            <a:r>
              <a:rPr lang="en-US" sz="1600" b="1" dirty="0">
                <a:solidFill>
                  <a:schemeClr val="tx1">
                    <a:lumMod val="75000"/>
                  </a:schemeClr>
                </a:solidFill>
              </a:rPr>
              <a:t>Subject code:</a:t>
            </a:r>
            <a:r>
              <a:rPr lang="en-US" sz="1600" dirty="0">
                <a:solidFill>
                  <a:schemeClr val="tx1">
                    <a:lumMod val="75000"/>
                  </a:schemeClr>
                </a:solidFill>
              </a:rPr>
              <a:t> EC-210</a:t>
            </a:r>
          </a:p>
          <a:p>
            <a:pPr marL="0" indent="0">
              <a:buNone/>
            </a:pPr>
            <a:r>
              <a:rPr lang="en-US" sz="1600" b="1" dirty="0">
                <a:solidFill>
                  <a:schemeClr val="tx1">
                    <a:lumMod val="75000"/>
                  </a:schemeClr>
                </a:solidFill>
              </a:rPr>
              <a:t>Scholar ID: </a:t>
            </a:r>
            <a:r>
              <a:rPr lang="en-US" sz="1600" dirty="0">
                <a:solidFill>
                  <a:schemeClr val="tx1">
                    <a:lumMod val="75000"/>
                  </a:schemeClr>
                </a:solidFill>
              </a:rPr>
              <a:t>18-14-071</a:t>
            </a:r>
          </a:p>
        </p:txBody>
      </p:sp>
    </p:spTree>
    <p:extLst>
      <p:ext uri="{BB962C8B-B14F-4D97-AF65-F5344CB8AC3E}">
        <p14:creationId xmlns:p14="http://schemas.microsoft.com/office/powerpoint/2010/main" val="36069988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6" presetClass="emph" presetSubtype="0" repeatCount="indefinite" fill="hold" grpId="0" nodeType="afterEffect">
                                  <p:stCondLst>
                                    <p:cond delay="0"/>
                                  </p:stCondLst>
                                  <p:childTnLst>
                                    <p:animScale>
                                      <p:cBhvr>
                                        <p:cTn id="1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9B673-EFE2-4DCE-AE2C-E1AAD38F85DD}"/>
              </a:ext>
            </a:extLst>
          </p:cNvPr>
          <p:cNvPicPr>
            <a:picLocks noChangeAspect="1"/>
          </p:cNvPicPr>
          <p:nvPr/>
        </p:nvPicPr>
        <p:blipFill>
          <a:blip r:embed="rId2"/>
          <a:stretch>
            <a:fillRect/>
          </a:stretch>
        </p:blipFill>
        <p:spPr>
          <a:xfrm>
            <a:off x="3747068" y="175359"/>
            <a:ext cx="1920307" cy="1443140"/>
          </a:xfrm>
          <a:prstGeom prst="rect">
            <a:avLst/>
          </a:prstGeom>
          <a:ln>
            <a:noFill/>
          </a:ln>
          <a:effectLst>
            <a:glow rad="177800">
              <a:schemeClr val="accent1">
                <a:alpha val="40000"/>
              </a:schemeClr>
            </a:glow>
            <a:outerShdw blurRad="63500" dist="50800" dir="1800000" sx="1000" sy="1000" algn="ctr" rotWithShape="0">
              <a:srgbClr val="000000"/>
            </a:outerShdw>
          </a:effectLst>
        </p:spPr>
      </p:pic>
      <p:sp>
        <p:nvSpPr>
          <p:cNvPr id="2" name="Title 1">
            <a:extLst>
              <a:ext uri="{FF2B5EF4-FFF2-40B4-BE49-F238E27FC236}">
                <a16:creationId xmlns:a16="http://schemas.microsoft.com/office/drawing/2014/main" id="{51383B22-3921-4AC1-8044-D0A3FB7B218D}"/>
              </a:ext>
            </a:extLst>
          </p:cNvPr>
          <p:cNvSpPr>
            <a:spLocks noGrp="1"/>
          </p:cNvSpPr>
          <p:nvPr>
            <p:ph type="title"/>
          </p:nvPr>
        </p:nvSpPr>
        <p:spPr>
          <a:xfrm>
            <a:off x="237508" y="1812925"/>
            <a:ext cx="8596668" cy="1320800"/>
          </a:xfrm>
        </p:spPr>
        <p:txBody>
          <a:bodyPr>
            <a:normAutofit fontScale="90000"/>
          </a:bodyPr>
          <a:lstStyle/>
          <a:p>
            <a:r>
              <a:rPr lang="en-IN" sz="4800" dirty="0"/>
              <a:t>Revisiting the concept of Charges:</a:t>
            </a:r>
          </a:p>
        </p:txBody>
      </p:sp>
      <p:sp>
        <p:nvSpPr>
          <p:cNvPr id="3" name="Content Placeholder 2">
            <a:extLst>
              <a:ext uri="{FF2B5EF4-FFF2-40B4-BE49-F238E27FC236}">
                <a16:creationId xmlns:a16="http://schemas.microsoft.com/office/drawing/2014/main" id="{FB962B55-CC09-43E9-88B6-DBAF51079739}"/>
              </a:ext>
            </a:extLst>
          </p:cNvPr>
          <p:cNvSpPr>
            <a:spLocks noGrp="1"/>
          </p:cNvSpPr>
          <p:nvPr>
            <p:ph idx="1"/>
          </p:nvPr>
        </p:nvSpPr>
        <p:spPr>
          <a:xfrm>
            <a:off x="237508" y="2574724"/>
            <a:ext cx="9342967" cy="3880773"/>
          </a:xfrm>
        </p:spPr>
        <p:txBody>
          <a:bodyPr>
            <a:normAutofit/>
          </a:bodyPr>
          <a:lstStyle/>
          <a:p>
            <a:pPr algn="just"/>
            <a:r>
              <a:rPr lang="en-US" sz="1900" b="1" dirty="0"/>
              <a:t>Electric charge is the physical property of matter that causes it to experience a force when placed in an electromagnetic field. </a:t>
            </a:r>
          </a:p>
          <a:p>
            <a:pPr algn="just"/>
            <a:r>
              <a:rPr lang="en-US" sz="1900" b="1" dirty="0"/>
              <a:t>Electric charges are carried by subatomic particles, the </a:t>
            </a:r>
            <a:r>
              <a:rPr lang="en-US" sz="1900" b="1" dirty="0">
                <a:solidFill>
                  <a:srgbClr val="0070C0"/>
                </a:solidFill>
              </a:rPr>
              <a:t>Electrons</a:t>
            </a:r>
            <a:r>
              <a:rPr lang="en-US" sz="1900" b="1" dirty="0"/>
              <a:t> and </a:t>
            </a:r>
            <a:r>
              <a:rPr lang="en-US" sz="1900" b="1" dirty="0">
                <a:solidFill>
                  <a:schemeClr val="accent5"/>
                </a:solidFill>
              </a:rPr>
              <a:t>Protons</a:t>
            </a:r>
            <a:r>
              <a:rPr lang="en-US" sz="1900" b="1" dirty="0"/>
              <a:t>.</a:t>
            </a:r>
          </a:p>
          <a:p>
            <a:pPr algn="just"/>
            <a:r>
              <a:rPr lang="en-US" sz="1900" dirty="0"/>
              <a:t>Electric charge is a conserved property; the </a:t>
            </a:r>
            <a:r>
              <a:rPr lang="en-US" sz="1900" dirty="0">
                <a:solidFill>
                  <a:schemeClr val="accent2"/>
                </a:solidFill>
              </a:rPr>
              <a:t>net charge </a:t>
            </a:r>
            <a:r>
              <a:rPr lang="en-US" sz="1900" dirty="0"/>
              <a:t>of an isolated system, the amount of </a:t>
            </a:r>
            <a:r>
              <a:rPr lang="en-US" sz="1900" dirty="0">
                <a:solidFill>
                  <a:schemeClr val="accent5"/>
                </a:solidFill>
              </a:rPr>
              <a:t>positive charge </a:t>
            </a:r>
            <a:r>
              <a:rPr lang="en-US" sz="1900" dirty="0"/>
              <a:t>minus the amount of </a:t>
            </a:r>
            <a:r>
              <a:rPr lang="en-US" sz="1900" dirty="0">
                <a:solidFill>
                  <a:srgbClr val="0070C0"/>
                </a:solidFill>
              </a:rPr>
              <a:t>negative charge</a:t>
            </a:r>
            <a:r>
              <a:rPr lang="en-US" sz="1900" dirty="0"/>
              <a:t>, cannot change. </a:t>
            </a:r>
          </a:p>
          <a:p>
            <a:pPr algn="just"/>
            <a:r>
              <a:rPr lang="en-US" sz="1900" dirty="0"/>
              <a:t>A </a:t>
            </a:r>
            <a:r>
              <a:rPr lang="en-US" sz="1900" b="1" dirty="0"/>
              <a:t>charged object creates</a:t>
            </a:r>
            <a:r>
              <a:rPr lang="en-US" sz="1900" dirty="0"/>
              <a:t> an </a:t>
            </a:r>
            <a:r>
              <a:rPr lang="en-US" sz="1900" b="1" dirty="0">
                <a:solidFill>
                  <a:schemeClr val="accent1"/>
                </a:solidFill>
              </a:rPr>
              <a:t>electric field</a:t>
            </a:r>
            <a:r>
              <a:rPr lang="en-US" sz="1900" dirty="0"/>
              <a:t>, which surrounds it. If any other </a:t>
            </a:r>
            <a:r>
              <a:rPr lang="en-US" sz="1900" b="1" dirty="0"/>
              <a:t>charged object</a:t>
            </a:r>
            <a:r>
              <a:rPr lang="en-US" sz="1900" dirty="0"/>
              <a:t> enters that space it will feel the effect of the </a:t>
            </a:r>
            <a:r>
              <a:rPr lang="en-US" sz="1900" b="1" dirty="0"/>
              <a:t>charge</a:t>
            </a:r>
            <a:r>
              <a:rPr lang="en-US" sz="1900" dirty="0"/>
              <a:t>. Whether a </a:t>
            </a:r>
            <a:r>
              <a:rPr lang="en-US" sz="1900" b="1" dirty="0"/>
              <a:t>charged object</a:t>
            </a:r>
            <a:r>
              <a:rPr lang="en-US" sz="1900" dirty="0"/>
              <a:t> enters that space or not, the </a:t>
            </a:r>
            <a:r>
              <a:rPr lang="en-US" sz="1900" b="1" dirty="0"/>
              <a:t>electric field</a:t>
            </a:r>
            <a:r>
              <a:rPr lang="en-US" sz="1900" dirty="0"/>
              <a:t> exists.</a:t>
            </a:r>
            <a:endParaRPr lang="en-IN" sz="1900" dirty="0"/>
          </a:p>
        </p:txBody>
      </p:sp>
    </p:spTree>
    <p:extLst>
      <p:ext uri="{BB962C8B-B14F-4D97-AF65-F5344CB8AC3E}">
        <p14:creationId xmlns:p14="http://schemas.microsoft.com/office/powerpoint/2010/main" val="27570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F51-7FE3-45AB-8FE8-699912C2DCE1}"/>
              </a:ext>
            </a:extLst>
          </p:cNvPr>
          <p:cNvSpPr>
            <a:spLocks noGrp="1"/>
          </p:cNvSpPr>
          <p:nvPr>
            <p:ph type="title"/>
          </p:nvPr>
        </p:nvSpPr>
        <p:spPr>
          <a:xfrm>
            <a:off x="244299" y="256780"/>
            <a:ext cx="10515600" cy="820477"/>
          </a:xfrm>
        </p:spPr>
        <p:txBody>
          <a:bodyPr>
            <a:normAutofit/>
          </a:bodyPr>
          <a:lstStyle/>
          <a:p>
            <a:r>
              <a:rPr lang="en-IN" sz="4400" b="1" dirty="0">
                <a:ln w="9525">
                  <a:solidFill>
                    <a:schemeClr val="accent2">
                      <a:lumMod val="50000"/>
                    </a:schemeClr>
                  </a:solidFill>
                  <a:prstDash val="solid"/>
                </a:ln>
                <a:effectLst>
                  <a:outerShdw blurRad="12700" dist="38100" dir="2700000" algn="tl" rotWithShape="0">
                    <a:schemeClr val="bg1">
                      <a:lumMod val="50000"/>
                    </a:schemeClr>
                  </a:outerShdw>
                </a:effectLst>
              </a:rPr>
              <a:t>Electric fields created by Charges:</a:t>
            </a:r>
          </a:p>
        </p:txBody>
      </p:sp>
      <p:pic>
        <p:nvPicPr>
          <p:cNvPr id="4" name="dipole">
            <a:hlinkClick r:id="" action="ppaction://media"/>
            <a:extLst>
              <a:ext uri="{FF2B5EF4-FFF2-40B4-BE49-F238E27FC236}">
                <a16:creationId xmlns:a16="http://schemas.microsoft.com/office/drawing/2014/main" id="{5667852A-D138-4FEE-80C4-25E5EA73F9D9}"/>
              </a:ext>
            </a:extLst>
          </p:cNvPr>
          <p:cNvPicPr>
            <a:picLocks noChangeAspect="1"/>
          </p:cNvPicPr>
          <p:nvPr>
            <a:videoFile r:link="rId1"/>
            <p:extLst>
              <p:ext uri="{DAA4B4D4-6D71-4841-9C94-3DE7FCFB9230}">
                <p14:media xmlns:p14="http://schemas.microsoft.com/office/powerpoint/2010/main" r:embed="rId2">
                  <p14:trim st="2000"/>
                </p14:media>
              </p:ext>
            </p:extLst>
          </p:nvPr>
        </p:nvPicPr>
        <p:blipFill>
          <a:blip r:embed="rId5">
            <a:lum bright="-9000"/>
          </a:blip>
          <a:stretch>
            <a:fillRect/>
          </a:stretch>
        </p:blipFill>
        <p:spPr>
          <a:xfrm>
            <a:off x="6689902" y="1128449"/>
            <a:ext cx="4999745" cy="3748791"/>
          </a:xfrm>
          <a:prstGeom prst="rect">
            <a:avLst/>
          </a:prstGeom>
          <a:effectLst>
            <a:glow rad="114300">
              <a:schemeClr val="accent1">
                <a:alpha val="23000"/>
              </a:schemeClr>
            </a:glow>
          </a:effectLst>
        </p:spPr>
      </p:pic>
      <p:pic>
        <p:nvPicPr>
          <p:cNvPr id="5" name="efieldpoint">
            <a:hlinkClick r:id="" action="ppaction://media"/>
            <a:extLst>
              <a:ext uri="{FF2B5EF4-FFF2-40B4-BE49-F238E27FC236}">
                <a16:creationId xmlns:a16="http://schemas.microsoft.com/office/drawing/2014/main" id="{CCB0E3A2-4C19-41C4-BBA0-93CF4A95137A}"/>
              </a:ext>
            </a:extLst>
          </p:cNvPr>
          <p:cNvPicPr>
            <a:picLocks noChangeAspect="1"/>
          </p:cNvPicPr>
          <p:nvPr>
            <a:videoFile r:link="rId1"/>
            <p:extLst>
              <p:ext uri="{DAA4B4D4-6D71-4841-9C94-3DE7FCFB9230}">
                <p14:media xmlns:p14="http://schemas.microsoft.com/office/powerpoint/2010/main" r:embed="rId3">
                  <p14:trim st="2009"/>
                </p14:media>
              </p:ext>
            </p:extLst>
          </p:nvPr>
        </p:nvPicPr>
        <p:blipFill>
          <a:blip r:embed="rId6">
            <a:lum bright="-22000" contrast="15000"/>
          </a:blip>
          <a:stretch>
            <a:fillRect/>
          </a:stretch>
        </p:blipFill>
        <p:spPr>
          <a:xfrm>
            <a:off x="502357" y="1128449"/>
            <a:ext cx="4999743" cy="3748791"/>
          </a:xfrm>
          <a:prstGeom prst="rect">
            <a:avLst/>
          </a:prstGeom>
          <a:effectLst>
            <a:glow rad="114300">
              <a:schemeClr val="accent1">
                <a:alpha val="22000"/>
              </a:schemeClr>
            </a:glow>
            <a:outerShdw sx="1000" sy="1000" algn="ctr" rotWithShape="0">
              <a:schemeClr val="accent1"/>
            </a:outerShdw>
          </a:effectLst>
        </p:spPr>
      </p:pic>
      <p:sp>
        <p:nvSpPr>
          <p:cNvPr id="6" name="TextBox 5">
            <a:extLst>
              <a:ext uri="{FF2B5EF4-FFF2-40B4-BE49-F238E27FC236}">
                <a16:creationId xmlns:a16="http://schemas.microsoft.com/office/drawing/2014/main" id="{71183727-41FB-4AB0-9D33-B46CED086CD4}"/>
              </a:ext>
            </a:extLst>
          </p:cNvPr>
          <p:cNvSpPr txBox="1"/>
          <p:nvPr/>
        </p:nvSpPr>
        <p:spPr>
          <a:xfrm>
            <a:off x="418004" y="4928432"/>
            <a:ext cx="5228015" cy="523220"/>
          </a:xfrm>
          <a:prstGeom prst="rect">
            <a:avLst/>
          </a:prstGeom>
          <a:noFill/>
          <a:effectLst>
            <a:glow rad="266700">
              <a:schemeClr val="accent1">
                <a:alpha val="40000"/>
              </a:schemeClr>
            </a:glow>
          </a:effectLst>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Single Positive charge and it’s associated perpendicularly outwards Electric field lines, ending at infinity.</a:t>
            </a:r>
          </a:p>
        </p:txBody>
      </p:sp>
      <p:sp>
        <p:nvSpPr>
          <p:cNvPr id="7" name="TextBox 6">
            <a:extLst>
              <a:ext uri="{FF2B5EF4-FFF2-40B4-BE49-F238E27FC236}">
                <a16:creationId xmlns:a16="http://schemas.microsoft.com/office/drawing/2014/main" id="{B203C1DC-7327-4D69-9493-C52F55B01C81}"/>
              </a:ext>
            </a:extLst>
          </p:cNvPr>
          <p:cNvSpPr txBox="1"/>
          <p:nvPr/>
        </p:nvSpPr>
        <p:spPr>
          <a:xfrm>
            <a:off x="6545981" y="4928432"/>
            <a:ext cx="5228015" cy="523220"/>
          </a:xfrm>
          <a:prstGeom prst="rect">
            <a:avLst/>
          </a:prstGeom>
          <a:noFill/>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Dipole and it’s Associated Electric field from positive to negative charge </a:t>
            </a:r>
          </a:p>
        </p:txBody>
      </p:sp>
      <p:sp>
        <p:nvSpPr>
          <p:cNvPr id="8" name="TextBox 7">
            <a:extLst>
              <a:ext uri="{FF2B5EF4-FFF2-40B4-BE49-F238E27FC236}">
                <a16:creationId xmlns:a16="http://schemas.microsoft.com/office/drawing/2014/main" id="{CB693BE8-D414-4F3E-A190-453CE738DABD}"/>
              </a:ext>
            </a:extLst>
          </p:cNvPr>
          <p:cNvSpPr txBox="1"/>
          <p:nvPr/>
        </p:nvSpPr>
        <p:spPr>
          <a:xfrm>
            <a:off x="230791" y="5869428"/>
            <a:ext cx="11730417" cy="646331"/>
          </a:xfrm>
          <a:prstGeom prst="rect">
            <a:avLst/>
          </a:prstGeom>
          <a:solidFill>
            <a:schemeClr val="accent1">
              <a:alpha val="1000"/>
            </a:schemeClr>
          </a:solidFill>
          <a:effectLst>
            <a:glow rad="50800">
              <a:schemeClr val="accent1">
                <a:alpha val="10000"/>
              </a:schemeClr>
            </a:glow>
          </a:effectLst>
        </p:spPr>
        <p:txBody>
          <a:bodyPr wrap="square" rtlCol="0">
            <a:spAutoFit/>
          </a:bodyPr>
          <a:lstStyle/>
          <a:p>
            <a:r>
              <a:rPr lang="en-IN" dirty="0">
                <a:solidFill>
                  <a:schemeClr val="accent1"/>
                </a:solidFill>
              </a:rPr>
              <a:t>Electric field strength</a:t>
            </a:r>
            <a:r>
              <a:rPr lang="en-IN" dirty="0"/>
              <a:t> is proportional to the relative number of field lines drawn at that particular region. They are clearly </a:t>
            </a:r>
            <a:r>
              <a:rPr lang="en-IN" dirty="0">
                <a:solidFill>
                  <a:schemeClr val="accent1"/>
                </a:solidFill>
              </a:rPr>
              <a:t>continuous</a:t>
            </a:r>
            <a:r>
              <a:rPr lang="en-IN" dirty="0"/>
              <a:t> and</a:t>
            </a:r>
            <a:r>
              <a:rPr lang="en-IN" dirty="0">
                <a:solidFill>
                  <a:schemeClr val="accent1"/>
                </a:solidFill>
              </a:rPr>
              <a:t> decrease in density as we move away from the charges</a:t>
            </a:r>
            <a:r>
              <a:rPr lang="en-IN" dirty="0"/>
              <a:t>.</a:t>
            </a:r>
          </a:p>
        </p:txBody>
      </p:sp>
    </p:spTree>
    <p:extLst>
      <p:ext uri="{BB962C8B-B14F-4D97-AF65-F5344CB8AC3E}">
        <p14:creationId xmlns:p14="http://schemas.microsoft.com/office/powerpoint/2010/main" val="1811354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000" fill="hold"/>
                                        <p:tgtEl>
                                          <p:spTgt spid="4"/>
                                        </p:tgtEl>
                                      </p:cBhvr>
                                    </p:cmd>
                                  </p:childTnLst>
                                </p:cTn>
                              </p:par>
                              <p:par>
                                <p:cTn id="7" presetID="1" presetClass="mediacall" presetSubtype="0" fill="hold" nodeType="withEffect">
                                  <p:stCondLst>
                                    <p:cond delay="0"/>
                                  </p:stCondLst>
                                  <p:childTnLst>
                                    <p:cmd type="call" cmd="playFrom(0.0)">
                                      <p:cBhvr>
                                        <p:cTn id="8" dur="69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repeatCount="indefinite" fill="hold" display="0">
                  <p:stCondLst>
                    <p:cond delay="indefinite"/>
                  </p:stCondLst>
                </p:cTn>
                <p:tgtEl>
                  <p:spTgt spid="4"/>
                </p:tgtEl>
              </p:cMediaNode>
            </p:video>
            <p:video>
              <p:cMediaNode vol="80000">
                <p:cTn id="10" repeatCount="indefinite" fill="remove" display="0">
                  <p:stCondLst>
                    <p:cond delay="indefinite"/>
                  </p:st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411-CE9B-4B0A-8C19-AEF91564AAE9}"/>
              </a:ext>
            </a:extLst>
          </p:cNvPr>
          <p:cNvSpPr>
            <a:spLocks noGrp="1"/>
          </p:cNvSpPr>
          <p:nvPr>
            <p:ph type="title"/>
          </p:nvPr>
        </p:nvSpPr>
        <p:spPr>
          <a:xfrm>
            <a:off x="677333" y="586451"/>
            <a:ext cx="8596668" cy="1320800"/>
          </a:xfrm>
        </p:spPr>
        <p:txBody>
          <a:bodyPr/>
          <a:lstStyle/>
          <a:p>
            <a:r>
              <a:rPr lang="en-IN" dirty="0"/>
              <a:t>Properties of Electric Field Lines:</a:t>
            </a:r>
          </a:p>
        </p:txBody>
      </p:sp>
      <p:sp>
        <p:nvSpPr>
          <p:cNvPr id="3" name="Content Placeholder 2">
            <a:extLst>
              <a:ext uri="{FF2B5EF4-FFF2-40B4-BE49-F238E27FC236}">
                <a16:creationId xmlns:a16="http://schemas.microsoft.com/office/drawing/2014/main" id="{0CA2070A-0087-4ED1-A74C-DBD96F9476C6}"/>
              </a:ext>
            </a:extLst>
          </p:cNvPr>
          <p:cNvSpPr>
            <a:spLocks noGrp="1"/>
          </p:cNvSpPr>
          <p:nvPr>
            <p:ph idx="1"/>
          </p:nvPr>
        </p:nvSpPr>
        <p:spPr>
          <a:xfrm>
            <a:off x="677333" y="1488613"/>
            <a:ext cx="9314391" cy="4035887"/>
          </a:xfrm>
        </p:spPr>
        <p:txBody>
          <a:bodyPr>
            <a:normAutofit/>
          </a:bodyPr>
          <a:lstStyle/>
          <a:p>
            <a:pPr algn="just"/>
            <a:r>
              <a:rPr lang="en-US" sz="2000" dirty="0"/>
              <a:t>Field lines never intersect each other.</a:t>
            </a:r>
          </a:p>
          <a:p>
            <a:pPr algn="just"/>
            <a:r>
              <a:rPr lang="en-US" sz="2000" dirty="0"/>
              <a:t>They are perpendicular to the surface charge.</a:t>
            </a:r>
          </a:p>
          <a:p>
            <a:pPr algn="just"/>
            <a:r>
              <a:rPr lang="en-US" sz="2000" dirty="0"/>
              <a:t>The field is strong when the lines are close together, and it is weak when the field lines move apart from each other.</a:t>
            </a:r>
          </a:p>
          <a:p>
            <a:pPr algn="just"/>
            <a:r>
              <a:rPr lang="en-US" sz="2000" dirty="0"/>
              <a:t>The number of field lines is directly proportional to the magnitude of the charge.</a:t>
            </a:r>
          </a:p>
          <a:p>
            <a:pPr algn="just"/>
            <a:r>
              <a:rPr lang="en-US" sz="2000" dirty="0"/>
              <a:t>Electric field line </a:t>
            </a:r>
            <a:r>
              <a:rPr lang="en-US" sz="2000" dirty="0">
                <a:solidFill>
                  <a:schemeClr val="accent5"/>
                </a:solidFill>
              </a:rPr>
              <a:t>starts from the positive charge </a:t>
            </a:r>
            <a:r>
              <a:rPr lang="en-US" sz="2000" dirty="0"/>
              <a:t>and </a:t>
            </a:r>
            <a:r>
              <a:rPr lang="en-US" sz="2000" dirty="0">
                <a:solidFill>
                  <a:srgbClr val="0070C0"/>
                </a:solidFill>
              </a:rPr>
              <a:t>ends at negative charge</a:t>
            </a:r>
            <a:r>
              <a:rPr lang="en-US" sz="2000" dirty="0"/>
              <a:t>.</a:t>
            </a:r>
          </a:p>
          <a:p>
            <a:pPr algn="just"/>
            <a:r>
              <a:rPr lang="en-US" sz="2000" dirty="0"/>
              <a:t>If the charge is single, then they start or end at infinity.</a:t>
            </a:r>
          </a:p>
          <a:p>
            <a:pPr algn="just"/>
            <a:r>
              <a:rPr lang="en-US" sz="2000" dirty="0"/>
              <a:t>The line curves are continuous in a charge-free region.</a:t>
            </a:r>
          </a:p>
        </p:txBody>
      </p:sp>
    </p:spTree>
    <p:extLst>
      <p:ext uri="{BB962C8B-B14F-4D97-AF65-F5344CB8AC3E}">
        <p14:creationId xmlns:p14="http://schemas.microsoft.com/office/powerpoint/2010/main" val="104228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207352" y="702532"/>
            <a:ext cx="9847791" cy="1320800"/>
          </a:xfrm>
        </p:spPr>
        <p:txBody>
          <a:bodyPr/>
          <a:lstStyle/>
          <a:p>
            <a:r>
              <a:rPr lang="en-IN" dirty="0"/>
              <a:t>The necessity to consider an Electric Field:</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207352" y="1362932"/>
            <a:ext cx="9550317" cy="2491438"/>
          </a:xfrm>
        </p:spPr>
        <p:txBody>
          <a:bodyPr>
            <a:normAutofit/>
          </a:bodyPr>
          <a:lstStyle/>
          <a:p>
            <a:pPr algn="just"/>
            <a:r>
              <a:rPr lang="en-IN" sz="2400" dirty="0"/>
              <a:t>It was found experimentally that between any two charged bodies there exists a force that either tends to </a:t>
            </a:r>
            <a:r>
              <a:rPr lang="en-IN" sz="2400" dirty="0">
                <a:solidFill>
                  <a:srgbClr val="FFC000"/>
                </a:solidFill>
              </a:rPr>
              <a:t>push them apart if the charges are like</a:t>
            </a:r>
            <a:r>
              <a:rPr lang="en-IN" sz="2400" dirty="0"/>
              <a:t>, or </a:t>
            </a:r>
            <a:r>
              <a:rPr lang="en-IN" sz="2400" dirty="0">
                <a:solidFill>
                  <a:schemeClr val="accent3"/>
                </a:solidFill>
              </a:rPr>
              <a:t>pull them close together if the charges are of opposite kinds</a:t>
            </a:r>
            <a:r>
              <a:rPr lang="en-IN" sz="2400" dirty="0"/>
              <a:t>.</a:t>
            </a:r>
          </a:p>
          <a:p>
            <a:pPr algn="just"/>
            <a:r>
              <a:rPr lang="en-IN" sz="2400" dirty="0"/>
              <a:t>This calls into question a reasoning behind this force and it’s Mathematical modelling.</a:t>
            </a:r>
          </a:p>
        </p:txBody>
      </p:sp>
      <p:sp>
        <p:nvSpPr>
          <p:cNvPr id="7" name="TextBox 6">
            <a:extLst>
              <a:ext uri="{FF2B5EF4-FFF2-40B4-BE49-F238E27FC236}">
                <a16:creationId xmlns:a16="http://schemas.microsoft.com/office/drawing/2014/main" id="{E8228B6C-0751-4116-A791-58697A5B0104}"/>
              </a:ext>
            </a:extLst>
          </p:cNvPr>
          <p:cNvSpPr txBox="1"/>
          <p:nvPr/>
        </p:nvSpPr>
        <p:spPr>
          <a:xfrm flipH="1">
            <a:off x="207352" y="4243470"/>
            <a:ext cx="9667874" cy="415498"/>
          </a:xfrm>
          <a:prstGeom prst="rect">
            <a:avLst/>
          </a:prstGeom>
          <a:noFill/>
          <a:effectLst/>
        </p:spPr>
        <p:txBody>
          <a:bodyPr wrap="square" rtlCol="0">
            <a:spAutoFit/>
          </a:bodyPr>
          <a:lstStyle/>
          <a:p>
            <a:r>
              <a:rPr lang="en-IN" sz="2100" dirty="0">
                <a:solidFill>
                  <a:schemeClr val="accent5"/>
                </a:solidFill>
              </a:rPr>
              <a:t>( + ) </a:t>
            </a:r>
            <a:r>
              <a:rPr lang="en-IN" sz="2100" dirty="0">
                <a:sym typeface="Wingdings" panose="05000000000000000000" pitchFamily="2" charset="2"/>
              </a:rPr>
              <a:t>  </a:t>
            </a:r>
            <a:r>
              <a:rPr lang="en-IN" sz="2100" dirty="0">
                <a:solidFill>
                  <a:srgbClr val="0070C0"/>
                </a:solidFill>
                <a:sym typeface="Wingdings" panose="05000000000000000000" pitchFamily="2" charset="2"/>
              </a:rPr>
              <a:t>( - )</a:t>
            </a:r>
            <a:r>
              <a:rPr lang="en-IN" sz="2100" dirty="0">
                <a:sym typeface="Wingdings" panose="05000000000000000000" pitchFamily="2" charset="2"/>
              </a:rPr>
              <a:t>      </a:t>
            </a:r>
            <a:r>
              <a:rPr lang="en-IN" sz="2100" dirty="0">
                <a:solidFill>
                  <a:srgbClr val="0070C0"/>
                </a:solidFill>
                <a:sym typeface="Wingdings" panose="05000000000000000000" pitchFamily="2" charset="2"/>
              </a:rPr>
              <a:t>( - ) </a:t>
            </a:r>
            <a:r>
              <a:rPr lang="en-IN" sz="2100" dirty="0">
                <a:sym typeface="Wingdings" panose="05000000000000000000" pitchFamily="2" charset="2"/>
              </a:rPr>
              <a:t>  </a:t>
            </a:r>
            <a:r>
              <a:rPr lang="en-IN" sz="2100" dirty="0">
                <a:solidFill>
                  <a:schemeClr val="accent5"/>
                </a:solidFill>
                <a:sym typeface="Wingdings" panose="05000000000000000000" pitchFamily="2" charset="2"/>
              </a:rPr>
              <a:t>( + )	</a:t>
            </a:r>
            <a:r>
              <a:rPr lang="en-IN" sz="2100" dirty="0">
                <a:sym typeface="Wingdings" panose="05000000000000000000" pitchFamily="2" charset="2"/>
              </a:rPr>
              <a:t>	</a:t>
            </a:r>
            <a:r>
              <a:rPr lang="en-IN" sz="2100" dirty="0">
                <a:solidFill>
                  <a:srgbClr val="0070C0"/>
                </a:solidFill>
                <a:sym typeface="Wingdings" panose="05000000000000000000" pitchFamily="2" charset="2"/>
              </a:rPr>
              <a:t>( - ) </a:t>
            </a:r>
            <a:r>
              <a:rPr lang="en-IN" sz="2100" dirty="0">
                <a:sym typeface="Wingdings" panose="05000000000000000000" pitchFamily="2" charset="2"/>
              </a:rPr>
              <a:t>  </a:t>
            </a:r>
            <a:r>
              <a:rPr lang="en-IN" sz="2100" dirty="0">
                <a:solidFill>
                  <a:srgbClr val="0070C0"/>
                </a:solidFill>
                <a:sym typeface="Wingdings" panose="05000000000000000000" pitchFamily="2" charset="2"/>
              </a:rPr>
              <a:t>( - )     </a:t>
            </a:r>
            <a:r>
              <a:rPr lang="en-IN" sz="2100" dirty="0">
                <a:solidFill>
                  <a:schemeClr val="accent5"/>
                </a:solidFill>
                <a:sym typeface="Wingdings" panose="05000000000000000000" pitchFamily="2" charset="2"/>
              </a:rPr>
              <a:t>( + ) </a:t>
            </a:r>
            <a:r>
              <a:rPr lang="en-IN" sz="2100" dirty="0">
                <a:sym typeface="Wingdings" panose="05000000000000000000" pitchFamily="2" charset="2"/>
              </a:rPr>
              <a:t>  </a:t>
            </a:r>
            <a:r>
              <a:rPr lang="en-IN" sz="2100" dirty="0">
                <a:solidFill>
                  <a:schemeClr val="accent5"/>
                </a:solidFill>
                <a:sym typeface="Wingdings" panose="05000000000000000000" pitchFamily="2" charset="2"/>
              </a:rPr>
              <a:t>( + )</a:t>
            </a:r>
            <a:endParaRPr lang="en-IN" sz="2100" dirty="0">
              <a:solidFill>
                <a:schemeClr val="accent5"/>
              </a:solidFill>
            </a:endParaRPr>
          </a:p>
        </p:txBody>
      </p:sp>
      <p:sp>
        <p:nvSpPr>
          <p:cNvPr id="9" name="TextBox 8">
            <a:extLst>
              <a:ext uri="{FF2B5EF4-FFF2-40B4-BE49-F238E27FC236}">
                <a16:creationId xmlns:a16="http://schemas.microsoft.com/office/drawing/2014/main" id="{E5ED3696-0455-4D45-B8DB-C55A8DF514DB}"/>
              </a:ext>
            </a:extLst>
          </p:cNvPr>
          <p:cNvSpPr txBox="1"/>
          <p:nvPr/>
        </p:nvSpPr>
        <p:spPr>
          <a:xfrm>
            <a:off x="-252347" y="4658968"/>
            <a:ext cx="5228015" cy="400110"/>
          </a:xfrm>
          <a:prstGeom prst="rect">
            <a:avLst/>
          </a:prstGeom>
          <a:noFill/>
          <a:effectLst>
            <a:glow rad="266700">
              <a:schemeClr val="accent1">
                <a:alpha val="40000"/>
              </a:schemeClr>
            </a:glow>
          </a:effectLst>
        </p:spPr>
        <p:txBody>
          <a:bodyPr wrap="square" rtlCol="0">
            <a:spAutoFit/>
          </a:bodyPr>
          <a:lstStyle/>
          <a:p>
            <a:pPr algn="ctr"/>
            <a:r>
              <a:rPr lang="en-IN" sz="2000" u="sng" dirty="0">
                <a:latin typeface="EB Garamond Medium" panose="00000600000000000000" pitchFamily="2" charset="0"/>
                <a:ea typeface="EB Garamond Medium" panose="00000600000000000000" pitchFamily="2" charset="0"/>
              </a:rPr>
              <a:t>Unlike Charges</a:t>
            </a:r>
          </a:p>
        </p:txBody>
      </p:sp>
      <p:sp>
        <p:nvSpPr>
          <p:cNvPr id="10" name="TextBox 9">
            <a:extLst>
              <a:ext uri="{FF2B5EF4-FFF2-40B4-BE49-F238E27FC236}">
                <a16:creationId xmlns:a16="http://schemas.microsoft.com/office/drawing/2014/main" id="{9E8A5C5F-9D6B-466E-A24D-97013CD6F222}"/>
              </a:ext>
            </a:extLst>
          </p:cNvPr>
          <p:cNvSpPr txBox="1"/>
          <p:nvPr/>
        </p:nvSpPr>
        <p:spPr>
          <a:xfrm>
            <a:off x="5041289" y="4658968"/>
            <a:ext cx="5228015" cy="400110"/>
          </a:xfrm>
          <a:prstGeom prst="rect">
            <a:avLst/>
          </a:prstGeom>
          <a:noFill/>
        </p:spPr>
        <p:txBody>
          <a:bodyPr wrap="square" rtlCol="0">
            <a:spAutoFit/>
          </a:bodyPr>
          <a:lstStyle/>
          <a:p>
            <a:pPr algn="ctr"/>
            <a:r>
              <a:rPr lang="en-IN" sz="2000" u="sng" dirty="0">
                <a:latin typeface="EB Garamond Medium" panose="00000600000000000000" pitchFamily="2" charset="0"/>
                <a:ea typeface="EB Garamond Medium" panose="00000600000000000000" pitchFamily="2" charset="0"/>
              </a:rPr>
              <a:t>Like Charges</a:t>
            </a:r>
          </a:p>
        </p:txBody>
      </p:sp>
    </p:spTree>
    <p:extLst>
      <p:ext uri="{BB962C8B-B14F-4D97-AF65-F5344CB8AC3E}">
        <p14:creationId xmlns:p14="http://schemas.microsoft.com/office/powerpoint/2010/main" val="28661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E0F65E7-F7A4-4A2D-8255-4D5E710BCE68}"/>
              </a:ext>
            </a:extLst>
          </p:cNvPr>
          <p:cNvGrpSpPr/>
          <p:nvPr/>
        </p:nvGrpSpPr>
        <p:grpSpPr>
          <a:xfrm>
            <a:off x="8387104" y="3469909"/>
            <a:ext cx="409575" cy="409575"/>
            <a:chOff x="8029575" y="3514724"/>
            <a:chExt cx="409575" cy="409575"/>
          </a:xfrm>
        </p:grpSpPr>
        <p:sp>
          <p:nvSpPr>
            <p:cNvPr id="5" name="Oval 4">
              <a:extLst>
                <a:ext uri="{FF2B5EF4-FFF2-40B4-BE49-F238E27FC236}">
                  <a16:creationId xmlns:a16="http://schemas.microsoft.com/office/drawing/2014/main" id="{2996769F-A19F-4368-B763-7C6C43AF4A78}"/>
                </a:ext>
              </a:extLst>
            </p:cNvPr>
            <p:cNvSpPr/>
            <p:nvPr/>
          </p:nvSpPr>
          <p:spPr>
            <a:xfrm>
              <a:off x="8029575" y="3514724"/>
              <a:ext cx="409575" cy="40957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EEC3E4E3-7548-4CCA-A8A5-22E8CCEE4109}"/>
                </a:ext>
              </a:extLst>
            </p:cNvPr>
            <p:cNvCxnSpPr>
              <a:cxnSpLocks/>
              <a:stCxn id="5" idx="1"/>
            </p:cNvCxnSpPr>
            <p:nvPr/>
          </p:nvCxnSpPr>
          <p:spPr>
            <a:xfrm>
              <a:off x="8089556" y="3574705"/>
              <a:ext cx="144806" cy="144806"/>
            </a:xfrm>
            <a:prstGeom prst="line">
              <a:avLst/>
            </a:prstGeom>
            <a:ln w="44450">
              <a:solidFill>
                <a:srgbClr val="002060"/>
              </a:solidFill>
            </a:ln>
          </p:spPr>
          <p:style>
            <a:lnRef idx="1">
              <a:schemeClr val="accent3"/>
            </a:lnRef>
            <a:fillRef idx="0">
              <a:schemeClr val="accent3"/>
            </a:fillRef>
            <a:effectRef idx="0">
              <a:schemeClr val="accent3"/>
            </a:effectRef>
            <a:fontRef idx="minor">
              <a:schemeClr val="tx1"/>
            </a:fontRef>
          </p:style>
        </p:cxnSp>
      </p:grpSp>
      <p:grpSp>
        <p:nvGrpSpPr>
          <p:cNvPr id="23" name="Group 22">
            <a:extLst>
              <a:ext uri="{FF2B5EF4-FFF2-40B4-BE49-F238E27FC236}">
                <a16:creationId xmlns:a16="http://schemas.microsoft.com/office/drawing/2014/main" id="{4A4FB268-FC07-450D-B56B-6043F6A7CD54}"/>
              </a:ext>
            </a:extLst>
          </p:cNvPr>
          <p:cNvGrpSpPr/>
          <p:nvPr/>
        </p:nvGrpSpPr>
        <p:grpSpPr>
          <a:xfrm>
            <a:off x="1691029" y="3155585"/>
            <a:ext cx="1038225" cy="1038225"/>
            <a:chOff x="1333500" y="3200400"/>
            <a:chExt cx="1038225" cy="1038225"/>
          </a:xfrm>
        </p:grpSpPr>
        <p:sp>
          <p:nvSpPr>
            <p:cNvPr id="4" name="Oval 3">
              <a:extLst>
                <a:ext uri="{FF2B5EF4-FFF2-40B4-BE49-F238E27FC236}">
                  <a16:creationId xmlns:a16="http://schemas.microsoft.com/office/drawing/2014/main" id="{6A399DB9-33C4-4CC0-BA2A-B09C78D68F4E}"/>
                </a:ext>
              </a:extLst>
            </p:cNvPr>
            <p:cNvSpPr/>
            <p:nvPr/>
          </p:nvSpPr>
          <p:spPr>
            <a:xfrm>
              <a:off x="1333500" y="3200400"/>
              <a:ext cx="1038225" cy="103822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815678E-6F76-4419-91D3-8261C2B81431}"/>
                </a:ext>
              </a:extLst>
            </p:cNvPr>
            <p:cNvCxnSpPr>
              <a:cxnSpLocks/>
              <a:endCxn id="4" idx="7"/>
            </p:cNvCxnSpPr>
            <p:nvPr/>
          </p:nvCxnSpPr>
          <p:spPr>
            <a:xfrm flipV="1">
              <a:off x="1852612" y="3352445"/>
              <a:ext cx="367068" cy="367068"/>
            </a:xfrm>
            <a:prstGeom prst="line">
              <a:avLst/>
            </a:prstGeom>
            <a:ln w="44450">
              <a:solidFill>
                <a:schemeClr val="accent5">
                  <a:lumMod val="40000"/>
                  <a:lumOff val="60000"/>
                </a:schemeClr>
              </a:solidFill>
            </a:ln>
          </p:spPr>
          <p:style>
            <a:lnRef idx="1">
              <a:schemeClr val="accent3"/>
            </a:lnRef>
            <a:fillRef idx="0">
              <a:schemeClr val="accent3"/>
            </a:fillRef>
            <a:effectRef idx="0">
              <a:schemeClr val="accent3"/>
            </a:effectRef>
            <a:fontRef idx="minor">
              <a:schemeClr val="tx1"/>
            </a:fontRef>
          </p:style>
        </p:cxnSp>
      </p:grpSp>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280639" y="829341"/>
            <a:ext cx="11354492" cy="699342"/>
          </a:xfrm>
        </p:spPr>
        <p:txBody>
          <a:bodyPr>
            <a:no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425267" y="1792330"/>
            <a:ext cx="9114366" cy="1216023"/>
          </a:xfrm>
        </p:spPr>
        <p:txBody>
          <a:bodyPr>
            <a:normAutofit/>
          </a:bodyPr>
          <a:lstStyle/>
          <a:p>
            <a:pPr marL="457200" indent="-457200" algn="just">
              <a:buClr>
                <a:schemeClr val="tx1"/>
              </a:buClr>
              <a:buSzPct val="90000"/>
              <a:buFont typeface="+mj-lt"/>
              <a:buAutoNum type="arabicPeriod"/>
            </a:pPr>
            <a:r>
              <a:rPr lang="en-IN" sz="2000" dirty="0"/>
              <a:t>If the charged bodies are considered to be spherical, the </a:t>
            </a:r>
            <a:r>
              <a:rPr lang="en-IN" sz="2000" dirty="0">
                <a:solidFill>
                  <a:schemeClr val="accent3"/>
                </a:solidFill>
              </a:rPr>
              <a:t>radius of the spheres must be much smaller than the distance between the charged objects</a:t>
            </a:r>
            <a:r>
              <a:rPr lang="en-IN" sz="2000" dirty="0"/>
              <a:t>.</a:t>
            </a:r>
          </a:p>
        </p:txBody>
      </p:sp>
      <p:cxnSp>
        <p:nvCxnSpPr>
          <p:cNvPr id="19" name="Straight Connector 18">
            <a:extLst>
              <a:ext uri="{FF2B5EF4-FFF2-40B4-BE49-F238E27FC236}">
                <a16:creationId xmlns:a16="http://schemas.microsoft.com/office/drawing/2014/main" id="{7E3F9B28-71C3-4478-8D68-6A2490A89C40}"/>
              </a:ext>
            </a:extLst>
          </p:cNvPr>
          <p:cNvCxnSpPr>
            <a:cxnSpLocks/>
          </p:cNvCxnSpPr>
          <p:nvPr/>
        </p:nvCxnSpPr>
        <p:spPr>
          <a:xfrm>
            <a:off x="2210141" y="3674696"/>
            <a:ext cx="6381750" cy="0"/>
          </a:xfrm>
          <a:prstGeom prst="line">
            <a:avLst/>
          </a:prstGeom>
          <a:ln w="19050">
            <a:solidFill>
              <a:schemeClr val="accent3"/>
            </a:solidFill>
            <a:prstDash val="sysDash"/>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6E63D9E5-4F79-47CE-AB0C-B59C2EF1AA69}"/>
              </a:ext>
            </a:extLst>
          </p:cNvPr>
          <p:cNvSpPr txBox="1"/>
          <p:nvPr/>
        </p:nvSpPr>
        <p:spPr>
          <a:xfrm>
            <a:off x="2038053" y="4512866"/>
            <a:ext cx="6725926" cy="400110"/>
          </a:xfrm>
          <a:prstGeom prst="rect">
            <a:avLst/>
          </a:prstGeom>
          <a:solidFill>
            <a:schemeClr val="accent3">
              <a:alpha val="4000"/>
            </a:schemeClr>
          </a:solidFill>
          <a:effectLst>
            <a:glow>
              <a:schemeClr val="accent3">
                <a:satMod val="175000"/>
                <a:alpha val="6000"/>
              </a:schemeClr>
            </a:glow>
          </a:effectLst>
        </p:spPr>
        <p:txBody>
          <a:bodyPr wrap="square" rtlCol="0">
            <a:spAutoFit/>
          </a:bodyPr>
          <a:lstStyle/>
          <a:p>
            <a:pPr algn="ctr"/>
            <a:r>
              <a:rPr lang="en-IN" sz="1600" b="1" u="sng" dirty="0">
                <a:effectLst/>
              </a:rPr>
              <a:t>Fig</a:t>
            </a:r>
            <a:r>
              <a:rPr lang="en-IN" sz="1600" b="1" dirty="0">
                <a:effectLst/>
              </a:rPr>
              <a:t>: Distance between charged bodies </a:t>
            </a:r>
            <a:r>
              <a:rPr lang="en-IN" sz="2000" b="1" dirty="0">
                <a:effectLst/>
              </a:rPr>
              <a:t>&gt;&gt;</a:t>
            </a:r>
            <a:r>
              <a:rPr lang="en-IN" sz="1600" b="1" dirty="0">
                <a:effectLst/>
              </a:rPr>
              <a:t> Radius of charged bodies</a:t>
            </a:r>
          </a:p>
        </p:txBody>
      </p:sp>
      <p:cxnSp>
        <p:nvCxnSpPr>
          <p:cNvPr id="27" name="Straight Connector 26">
            <a:extLst>
              <a:ext uri="{FF2B5EF4-FFF2-40B4-BE49-F238E27FC236}">
                <a16:creationId xmlns:a16="http://schemas.microsoft.com/office/drawing/2014/main" id="{BE9147EB-BB09-4B0A-97C7-A64792F7C16A}"/>
              </a:ext>
            </a:extLst>
          </p:cNvPr>
          <p:cNvCxnSpPr>
            <a:cxnSpLocks/>
          </p:cNvCxnSpPr>
          <p:nvPr/>
        </p:nvCxnSpPr>
        <p:spPr>
          <a:xfrm>
            <a:off x="4143145" y="3674696"/>
            <a:ext cx="1874520" cy="0"/>
          </a:xfrm>
          <a:prstGeom prst="line">
            <a:avLst/>
          </a:prstGeom>
          <a:ln w="5397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2377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500"/>
                                  </p:stCondLst>
                                  <p:childTnLst>
                                    <p:animRot by="21600000">
                                      <p:cBhvr>
                                        <p:cTn id="6" dur="2000" fill="hold"/>
                                        <p:tgtEl>
                                          <p:spTgt spid="23"/>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24"/>
                                        </p:tgtEl>
                                        <p:attrNameLst>
                                          <p:attrName>r</p:attrName>
                                        </p:attrNameLst>
                                      </p:cBhvr>
                                    </p:animRot>
                                  </p:childTnLst>
                                </p:cTn>
                              </p:par>
                              <p:par>
                                <p:cTn id="9" presetID="42" presetClass="path" presetSubtype="0" accel="50000" decel="50000" fill="hold" nodeType="withEffect">
                                  <p:stCondLst>
                                    <p:cond delay="0"/>
                                  </p:stCondLst>
                                  <p:childTnLst>
                                    <p:animMotion origin="layout" path="M 2.77556E-17 3.7037E-7 L 0.16003 3.7037E-7 " pathEditMode="relative" rAng="0" ptsTypes="AA">
                                      <p:cBhvr>
                                        <p:cTn id="10" dur="2000" fill="hold"/>
                                        <p:tgtEl>
                                          <p:spTgt spid="23"/>
                                        </p:tgtEl>
                                        <p:attrNameLst>
                                          <p:attrName>ppt_x</p:attrName>
                                          <p:attrName>ppt_y</p:attrName>
                                        </p:attrNameLst>
                                      </p:cBhvr>
                                      <p:rCtr x="7995" y="0"/>
                                    </p:animMotion>
                                  </p:childTnLst>
                                </p:cTn>
                              </p:par>
                              <p:par>
                                <p:cTn id="11" presetID="42" presetClass="path" presetSubtype="0" accel="50000" decel="50000" fill="hold" nodeType="withEffect">
                                  <p:stCondLst>
                                    <p:cond delay="0"/>
                                  </p:stCondLst>
                                  <p:childTnLst>
                                    <p:animMotion origin="layout" path="M 2.5E-6 3.7037E-7 L -0.21185 3.7037E-7 " pathEditMode="relative" rAng="0" ptsTypes="AA">
                                      <p:cBhvr>
                                        <p:cTn id="12" dur="2000" fill="hold"/>
                                        <p:tgtEl>
                                          <p:spTgt spid="24"/>
                                        </p:tgtEl>
                                        <p:attrNameLst>
                                          <p:attrName>ppt_x</p:attrName>
                                          <p:attrName>ppt_y</p:attrName>
                                        </p:attrNameLst>
                                      </p:cBhvr>
                                      <p:rCtr x="-10599"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22" presetClass="exit" presetSubtype="4" fill="hold" nodeType="withEffect">
                                  <p:stCondLst>
                                    <p:cond delay="0"/>
                                  </p:stCondLst>
                                  <p:childTnLst>
                                    <p:animEffect transition="out" filter="wipe(down)">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341662" y="491037"/>
            <a:ext cx="8596668" cy="1320800"/>
          </a:xfrm>
        </p:spPr>
        <p:txBody>
          <a:bodyPr>
            <a:norm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457408" y="1860552"/>
            <a:ext cx="9635716" cy="1568448"/>
          </a:xfrm>
        </p:spPr>
        <p:txBody>
          <a:bodyPr>
            <a:normAutofit fontScale="92500" lnSpcReduction="20000"/>
          </a:bodyPr>
          <a:lstStyle/>
          <a:p>
            <a:pPr marL="457200" indent="-457200">
              <a:buClr>
                <a:schemeClr val="tx1"/>
              </a:buClr>
              <a:buSzPct val="90000"/>
              <a:buFont typeface="+mj-lt"/>
              <a:buAutoNum type="arabicPeriod" startAt="2"/>
            </a:pPr>
            <a:r>
              <a:rPr lang="en-IN" sz="2000" dirty="0"/>
              <a:t>The charged bodies must </a:t>
            </a:r>
            <a:r>
              <a:rPr lang="en-IN" sz="2000" dirty="0">
                <a:solidFill>
                  <a:schemeClr val="tx1"/>
                </a:solidFill>
              </a:rPr>
              <a:t>be</a:t>
            </a:r>
            <a:r>
              <a:rPr lang="en-IN" sz="2000" dirty="0">
                <a:solidFill>
                  <a:schemeClr val="accent3"/>
                </a:solidFill>
              </a:rPr>
              <a:t> sufficiently away from conductive surfaces or from </a:t>
            </a:r>
            <a:r>
              <a:rPr lang="en-IN" sz="2000" b="1" dirty="0">
                <a:solidFill>
                  <a:schemeClr val="accent3"/>
                </a:solidFill>
              </a:rPr>
              <a:t>other</a:t>
            </a:r>
            <a:r>
              <a:rPr lang="en-IN" sz="2000" dirty="0">
                <a:solidFill>
                  <a:schemeClr val="accent3"/>
                </a:solidFill>
              </a:rPr>
              <a:t> dielectric media</a:t>
            </a:r>
            <a:r>
              <a:rPr lang="en-IN" sz="2000" dirty="0"/>
              <a:t>, i.e. media that can be polarized in the presence of Electric Fields. </a:t>
            </a:r>
            <a:br>
              <a:rPr lang="en-IN" sz="2000" dirty="0"/>
            </a:br>
            <a:br>
              <a:rPr lang="en-IN" sz="2000" dirty="0"/>
            </a:br>
            <a:r>
              <a:rPr lang="en-IN" sz="2000" dirty="0"/>
              <a:t>In </a:t>
            </a:r>
            <a:r>
              <a:rPr lang="en-IN" sz="2000" b="1" dirty="0">
                <a:solidFill>
                  <a:schemeClr val="accent3"/>
                </a:solidFill>
              </a:rPr>
              <a:t>ideal conditions</a:t>
            </a:r>
            <a:r>
              <a:rPr lang="en-IN" sz="2000" dirty="0"/>
              <a:t>, the charged bodies should be </a:t>
            </a:r>
            <a:r>
              <a:rPr lang="en-IN" sz="2000" dirty="0">
                <a:solidFill>
                  <a:schemeClr val="accent3"/>
                </a:solidFill>
              </a:rPr>
              <a:t>immersed in an </a:t>
            </a:r>
            <a:r>
              <a:rPr lang="en-IN" sz="2000" b="1" dirty="0">
                <a:solidFill>
                  <a:schemeClr val="accent3"/>
                </a:solidFill>
              </a:rPr>
              <a:t>infinite homogenous insulating medium</a:t>
            </a:r>
            <a:r>
              <a:rPr lang="en-IN" sz="2000" dirty="0"/>
              <a:t>.</a:t>
            </a:r>
          </a:p>
        </p:txBody>
      </p:sp>
      <p:sp>
        <p:nvSpPr>
          <p:cNvPr id="4" name="Title 1">
            <a:extLst>
              <a:ext uri="{FF2B5EF4-FFF2-40B4-BE49-F238E27FC236}">
                <a16:creationId xmlns:a16="http://schemas.microsoft.com/office/drawing/2014/main" id="{4773037D-F97F-4D27-B177-0E2941BC5041}"/>
              </a:ext>
            </a:extLst>
          </p:cNvPr>
          <p:cNvSpPr txBox="1">
            <a:spLocks/>
          </p:cNvSpPr>
          <p:nvPr/>
        </p:nvSpPr>
        <p:spPr>
          <a:xfrm>
            <a:off x="492134" y="3634335"/>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Permittivity of the medium,</a:t>
            </a:r>
            <a:r>
              <a:rPr lang="en-US" sz="2400" dirty="0"/>
              <a:t> ε</a:t>
            </a:r>
            <a:r>
              <a:rPr lang="en-IN" sz="2400" dirty="0"/>
              <a:t>:</a:t>
            </a:r>
          </a:p>
        </p:txBody>
      </p:sp>
      <p:sp>
        <p:nvSpPr>
          <p:cNvPr id="5" name="Content Placeholder 2">
            <a:extLst>
              <a:ext uri="{FF2B5EF4-FFF2-40B4-BE49-F238E27FC236}">
                <a16:creationId xmlns:a16="http://schemas.microsoft.com/office/drawing/2014/main" id="{5D85AFA7-99FC-4169-B229-79F98411E310}"/>
              </a:ext>
            </a:extLst>
          </p:cNvPr>
          <p:cNvSpPr txBox="1">
            <a:spLocks/>
          </p:cNvSpPr>
          <p:nvPr/>
        </p:nvSpPr>
        <p:spPr>
          <a:xfrm>
            <a:off x="492134" y="4107971"/>
            <a:ext cx="9114366" cy="2049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Clr>
                <a:schemeClr val="tx1"/>
              </a:buClr>
              <a:buSzPct val="90000"/>
              <a:buNone/>
            </a:pPr>
            <a:r>
              <a:rPr lang="en-US" sz="2000" dirty="0"/>
              <a:t>The absolute permittivity of any medium, often simply called permittivity and denoted by the Greek letter ε, is a measure of the electric polarizability of the dielectric. </a:t>
            </a:r>
          </a:p>
          <a:p>
            <a:pPr marL="0" indent="0" algn="just">
              <a:buClr>
                <a:schemeClr val="tx1"/>
              </a:buClr>
              <a:buSzPct val="90000"/>
              <a:buNone/>
            </a:pPr>
            <a:r>
              <a:rPr lang="en-US" sz="2000" dirty="0"/>
              <a:t>It has been experimentally found to have an </a:t>
            </a:r>
            <a:r>
              <a:rPr lang="en-US" sz="2000" dirty="0">
                <a:solidFill>
                  <a:schemeClr val="accent1"/>
                </a:solidFill>
              </a:rPr>
              <a:t>inversely proportional effect on electrostatic force</a:t>
            </a:r>
            <a:r>
              <a:rPr lang="en-US" sz="2000" dirty="0"/>
              <a:t>.</a:t>
            </a:r>
            <a:endParaRPr lang="en-IN" sz="2000" dirty="0"/>
          </a:p>
        </p:txBody>
      </p:sp>
    </p:spTree>
    <p:extLst>
      <p:ext uri="{BB962C8B-B14F-4D97-AF65-F5344CB8AC3E}">
        <p14:creationId xmlns:p14="http://schemas.microsoft.com/office/powerpoint/2010/main" val="16959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D61-E172-465D-9603-28F0F7FD6CA9}"/>
              </a:ext>
            </a:extLst>
          </p:cNvPr>
          <p:cNvSpPr>
            <a:spLocks noGrp="1"/>
          </p:cNvSpPr>
          <p:nvPr>
            <p:ph type="title"/>
          </p:nvPr>
        </p:nvSpPr>
        <p:spPr>
          <a:xfrm>
            <a:off x="455563" y="401894"/>
            <a:ext cx="8596668" cy="1320800"/>
          </a:xfrm>
        </p:spPr>
        <p:txBody>
          <a:bodyPr>
            <a:normAutofit/>
          </a:bodyPr>
          <a:lstStyle/>
          <a:p>
            <a:r>
              <a:rPr lang="en-IN" sz="4000" dirty="0"/>
              <a:t>Assumptions made to study this phenomenon:</a:t>
            </a:r>
          </a:p>
        </p:txBody>
      </p:sp>
      <p:sp>
        <p:nvSpPr>
          <p:cNvPr id="3" name="Content Placeholder 2">
            <a:extLst>
              <a:ext uri="{FF2B5EF4-FFF2-40B4-BE49-F238E27FC236}">
                <a16:creationId xmlns:a16="http://schemas.microsoft.com/office/drawing/2014/main" id="{29BC8C7F-B26E-4877-A973-7F9EB0A7A9C4}"/>
              </a:ext>
            </a:extLst>
          </p:cNvPr>
          <p:cNvSpPr>
            <a:spLocks noGrp="1"/>
          </p:cNvSpPr>
          <p:nvPr>
            <p:ph idx="1"/>
          </p:nvPr>
        </p:nvSpPr>
        <p:spPr>
          <a:xfrm>
            <a:off x="677334" y="1860552"/>
            <a:ext cx="9114366" cy="1320801"/>
          </a:xfrm>
        </p:spPr>
        <p:txBody>
          <a:bodyPr>
            <a:normAutofit/>
          </a:bodyPr>
          <a:lstStyle/>
          <a:p>
            <a:pPr marL="457200" indent="-457200" algn="just">
              <a:buClr>
                <a:schemeClr val="tx1"/>
              </a:buClr>
              <a:buSzPct val="90000"/>
              <a:buFont typeface="+mj-lt"/>
              <a:buAutoNum type="arabicPeriod" startAt="3"/>
            </a:pPr>
            <a:r>
              <a:rPr lang="en-IN" sz="2000" dirty="0"/>
              <a:t>Individual charges are never stationary, having random velocities. For the study of electrostatics, we consider </a:t>
            </a:r>
            <a:r>
              <a:rPr lang="en-IN" sz="2000" dirty="0">
                <a:solidFill>
                  <a:schemeClr val="accent3"/>
                </a:solidFill>
              </a:rPr>
              <a:t>elementary macroscopic volume</a:t>
            </a:r>
            <a:r>
              <a:rPr lang="en-IN" sz="2000" dirty="0"/>
              <a:t>, with the assumption that </a:t>
            </a:r>
            <a:r>
              <a:rPr lang="en-IN" sz="2000" dirty="0">
                <a:solidFill>
                  <a:schemeClr val="accent3"/>
                </a:solidFill>
              </a:rPr>
              <a:t>net movement across any face of the volume will be zero</a:t>
            </a:r>
            <a:r>
              <a:rPr lang="en-IN" sz="2000" dirty="0"/>
              <a:t>, keeping the charged body as a whole stationary.</a:t>
            </a:r>
          </a:p>
        </p:txBody>
      </p:sp>
      <p:sp>
        <p:nvSpPr>
          <p:cNvPr id="10" name="Flowchart: Magnetic Disk 9">
            <a:extLst>
              <a:ext uri="{FF2B5EF4-FFF2-40B4-BE49-F238E27FC236}">
                <a16:creationId xmlns:a16="http://schemas.microsoft.com/office/drawing/2014/main" id="{0294D2BC-0F34-468D-9816-A71F300743F1}"/>
              </a:ext>
            </a:extLst>
          </p:cNvPr>
          <p:cNvSpPr/>
          <p:nvPr/>
        </p:nvSpPr>
        <p:spPr>
          <a:xfrm>
            <a:off x="4058810" y="3228667"/>
            <a:ext cx="1779638" cy="3227439"/>
          </a:xfrm>
          <a:prstGeom prst="flowChartMagneticDisk">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11" name="Oval 10">
            <a:extLst>
              <a:ext uri="{FF2B5EF4-FFF2-40B4-BE49-F238E27FC236}">
                <a16:creationId xmlns:a16="http://schemas.microsoft.com/office/drawing/2014/main" id="{A6976444-5158-4128-8280-9276FC17906A}"/>
              </a:ext>
            </a:extLst>
          </p:cNvPr>
          <p:cNvSpPr/>
          <p:nvPr/>
        </p:nvSpPr>
        <p:spPr>
          <a:xfrm>
            <a:off x="4242620" y="4409407"/>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1CB61FA-DFF3-41AA-B3DE-5C42BB971450}"/>
              </a:ext>
            </a:extLst>
          </p:cNvPr>
          <p:cNvSpPr/>
          <p:nvPr/>
        </p:nvSpPr>
        <p:spPr>
          <a:xfrm>
            <a:off x="4810978" y="4519966"/>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DEB1FC6-DB6F-41E8-A35F-3E6B0F0DC3BA}"/>
              </a:ext>
            </a:extLst>
          </p:cNvPr>
          <p:cNvSpPr/>
          <p:nvPr/>
        </p:nvSpPr>
        <p:spPr>
          <a:xfrm>
            <a:off x="4326194" y="4842387"/>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97E5FAB-1098-478F-9CF7-506441FAE743}"/>
              </a:ext>
            </a:extLst>
          </p:cNvPr>
          <p:cNvSpPr/>
          <p:nvPr/>
        </p:nvSpPr>
        <p:spPr>
          <a:xfrm>
            <a:off x="5259098" y="4758813"/>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D9CEE784-3A85-4DFA-8678-5EF9604192BC}"/>
              </a:ext>
            </a:extLst>
          </p:cNvPr>
          <p:cNvSpPr/>
          <p:nvPr/>
        </p:nvSpPr>
        <p:spPr>
          <a:xfrm>
            <a:off x="4921045" y="5201265"/>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5E87F4B-0DFF-4F53-86A2-E272208FD4DE}"/>
              </a:ext>
            </a:extLst>
          </p:cNvPr>
          <p:cNvSpPr/>
          <p:nvPr/>
        </p:nvSpPr>
        <p:spPr>
          <a:xfrm>
            <a:off x="5491317" y="5899973"/>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7E4E00A-76E0-4F8B-8B3D-DE30D2FD3C0F}"/>
              </a:ext>
            </a:extLst>
          </p:cNvPr>
          <p:cNvSpPr/>
          <p:nvPr/>
        </p:nvSpPr>
        <p:spPr>
          <a:xfrm>
            <a:off x="4916129" y="5634604"/>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CAF8DE0-9607-4C39-9E66-06AB30D4E100}"/>
              </a:ext>
            </a:extLst>
          </p:cNvPr>
          <p:cNvSpPr/>
          <p:nvPr/>
        </p:nvSpPr>
        <p:spPr>
          <a:xfrm>
            <a:off x="4399935" y="5800836"/>
            <a:ext cx="167148" cy="16714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F147AE0-D9CD-4DAF-9902-081377A5CB72}"/>
              </a:ext>
            </a:extLst>
          </p:cNvPr>
          <p:cNvSpPr/>
          <p:nvPr/>
        </p:nvSpPr>
        <p:spPr>
          <a:xfrm>
            <a:off x="4645742" y="46224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DB247D8-5B29-40CB-8067-80CD4261D4A6}"/>
              </a:ext>
            </a:extLst>
          </p:cNvPr>
          <p:cNvSpPr/>
          <p:nvPr/>
        </p:nvSpPr>
        <p:spPr>
          <a:xfrm>
            <a:off x="5034116" y="4589300"/>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4B2BDADD-7B61-45FC-9DEA-4A99EEC0FECD}"/>
              </a:ext>
            </a:extLst>
          </p:cNvPr>
          <p:cNvSpPr/>
          <p:nvPr/>
        </p:nvSpPr>
        <p:spPr>
          <a:xfrm>
            <a:off x="4692445" y="50796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F677D72A-D53A-47DD-BB20-D155E8C8AED2}"/>
              </a:ext>
            </a:extLst>
          </p:cNvPr>
          <p:cNvSpPr/>
          <p:nvPr/>
        </p:nvSpPr>
        <p:spPr>
          <a:xfrm>
            <a:off x="5232059" y="5083371"/>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6C1E48A-E003-403B-AAB9-D800AEDCE9F4}"/>
              </a:ext>
            </a:extLst>
          </p:cNvPr>
          <p:cNvSpPr/>
          <p:nvPr/>
        </p:nvSpPr>
        <p:spPr>
          <a:xfrm>
            <a:off x="5574891" y="4502813"/>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3F18F51-9A03-4DE3-85F6-F3E8F06242B9}"/>
              </a:ext>
            </a:extLst>
          </p:cNvPr>
          <p:cNvSpPr/>
          <p:nvPr/>
        </p:nvSpPr>
        <p:spPr>
          <a:xfrm>
            <a:off x="5407742" y="5384437"/>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7491C2E-A8DD-41AB-90C2-AE345AB634CD}"/>
              </a:ext>
            </a:extLst>
          </p:cNvPr>
          <p:cNvSpPr/>
          <p:nvPr/>
        </p:nvSpPr>
        <p:spPr>
          <a:xfrm>
            <a:off x="4422058" y="5449622"/>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0124BA0-92C3-4A6D-B951-8C61A421C598}"/>
              </a:ext>
            </a:extLst>
          </p:cNvPr>
          <p:cNvSpPr/>
          <p:nvPr/>
        </p:nvSpPr>
        <p:spPr>
          <a:xfrm>
            <a:off x="5268930" y="5718178"/>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9E7AEA6F-19ED-4DC5-BAB5-43C0E2BEEDC4}"/>
              </a:ext>
            </a:extLst>
          </p:cNvPr>
          <p:cNvSpPr/>
          <p:nvPr/>
        </p:nvSpPr>
        <p:spPr>
          <a:xfrm>
            <a:off x="4911758" y="5909805"/>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2CE9E57-39CC-4EAF-BB8C-1971FB785E97}"/>
              </a:ext>
            </a:extLst>
          </p:cNvPr>
          <p:cNvSpPr/>
          <p:nvPr/>
        </p:nvSpPr>
        <p:spPr>
          <a:xfrm>
            <a:off x="4680155" y="5523364"/>
            <a:ext cx="73742" cy="73742"/>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C5675E6A-3423-4DA6-BDF9-047DA7329FF4}"/>
              </a:ext>
            </a:extLst>
          </p:cNvPr>
          <p:cNvSpPr txBox="1"/>
          <p:nvPr/>
        </p:nvSpPr>
        <p:spPr>
          <a:xfrm>
            <a:off x="1645298" y="6451508"/>
            <a:ext cx="6532919" cy="307777"/>
          </a:xfrm>
          <a:prstGeom prst="rect">
            <a:avLst/>
          </a:prstGeom>
          <a:noFill/>
          <a:effectLst>
            <a:glow rad="266700">
              <a:schemeClr val="accent1">
                <a:alpha val="40000"/>
              </a:schemeClr>
            </a:glow>
          </a:effectLst>
        </p:spPr>
        <p:txBody>
          <a:bodyPr wrap="square" rtlCol="0">
            <a:spAutoFit/>
          </a:bodyPr>
          <a:lstStyle/>
          <a:p>
            <a:pPr algn="ctr"/>
            <a:r>
              <a:rPr lang="en-IN" sz="1400" b="1" u="sng" dirty="0">
                <a:solidFill>
                  <a:schemeClr val="accent1"/>
                </a:solidFill>
                <a:latin typeface="EB Garamond Medium" panose="00000600000000000000" pitchFamily="2" charset="0"/>
                <a:ea typeface="EB Garamond Medium" panose="00000600000000000000" pitchFamily="2" charset="0"/>
              </a:rPr>
              <a:t>Fig</a:t>
            </a:r>
            <a:r>
              <a:rPr lang="en-IN" sz="1400" b="1" dirty="0">
                <a:solidFill>
                  <a:schemeClr val="accent1"/>
                </a:solidFill>
                <a:latin typeface="EB Garamond Medium" panose="00000600000000000000" pitchFamily="2" charset="0"/>
                <a:ea typeface="EB Garamond Medium" panose="00000600000000000000" pitchFamily="2" charset="0"/>
              </a:rPr>
              <a:t>:</a:t>
            </a:r>
            <a:r>
              <a:rPr lang="en-IN" sz="1400" dirty="0">
                <a:solidFill>
                  <a:schemeClr val="accent1"/>
                </a:solidFill>
                <a:latin typeface="EB Garamond Medium" panose="00000600000000000000" pitchFamily="2" charset="0"/>
                <a:ea typeface="EB Garamond Medium" panose="00000600000000000000" pitchFamily="2" charset="0"/>
              </a:rPr>
              <a:t> </a:t>
            </a:r>
            <a:r>
              <a:rPr lang="en-IN" sz="1400" dirty="0">
                <a:latin typeface="EB Garamond Medium" panose="00000600000000000000" pitchFamily="2" charset="0"/>
                <a:ea typeface="EB Garamond Medium" panose="00000600000000000000" pitchFamily="2" charset="0"/>
              </a:rPr>
              <a:t>Free electrons are always in random motion. But net movement is zero in macro level. </a:t>
            </a:r>
          </a:p>
        </p:txBody>
      </p:sp>
    </p:spTree>
    <p:extLst>
      <p:ext uri="{BB962C8B-B14F-4D97-AF65-F5344CB8AC3E}">
        <p14:creationId xmlns:p14="http://schemas.microsoft.com/office/powerpoint/2010/main" val="103912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utoRev="1" fill="hold" grpId="0" nodeType="withEffect">
                                  <p:stCondLst>
                                    <p:cond delay="0"/>
                                  </p:stCondLst>
                                  <p:childTnLst>
                                    <p:animMotion origin="layout" path="M -0.00092 0.00092 L -0.00092 0.00092 C -0.00053 -0.00116 0.00026 -0.00348 0.00026 -0.00579 C 0.00039 -0.00741 -0.00026 -0.00926 -0.00053 -0.01088 C -0.00066 -0.01158 -0.00066 -0.0125 -0.00092 -0.0132 C -0.00131 -0.01366 -0.00183 -0.01366 -0.00222 -0.01389 C -0.00235 -0.01459 -0.00287 -0.01528 -0.00261 -0.01598 C -0.00248 -0.0169 -0.00183 -0.01644 -0.00144 -0.0169 C -0.00092 -0.01713 -0.00053 -0.01783 -0.00013 -0.01829 C -0.00026 -0.01922 4.58333E-6 -0.02084 -0.00053 -0.0213 C -0.00417 -0.02408 -0.00847 -0.02153 -0.0043 -0.02338 C -0.00391 -0.02431 -0.00326 -0.02477 -0.003 -0.0257 C -0.00287 -0.02639 -0.003 -0.02778 -0.00352 -0.02801 C -0.00586 -0.02848 -0.00821 -0.02755 -0.01055 -0.02709 C -0.01133 -0.02685 -0.01224 -0.02685 -0.01303 -0.02639 C -0.01381 -0.02616 -0.01446 -0.02454 -0.01511 -0.025 C -0.01641 -0.02593 -0.01563 -0.0294 -0.01641 -0.03079 C -0.01667 -0.03148 -0.01719 -0.03148 -0.01758 -0.03172 C -0.01901 -0.03148 -0.02045 -0.03148 -0.02175 -0.03079 C -0.0224 -0.03079 -0.02292 -0.02986 -0.02344 -0.0294 C -0.02474 -0.02848 -0.02761 -0.02755 -0.02852 -0.02709 C -0.02917 -0.02593 -0.02956 -0.02408 -0.0306 -0.02338 C -0.03099 -0.02315 -0.03125 -0.02477 -0.03138 -0.0257 C -0.03178 -0.02894 -0.03165 -0.03218 -0.03178 -0.03542 C -0.0323 -0.03172 -0.0323 -0.03172 -0.03308 -0.02709 C -0.03321 -0.02639 -0.03334 -0.0257 -0.03347 -0.025 C -0.03373 -0.02848 -0.03243 -0.03426 -0.03425 -0.03542 C -0.03607 -0.03635 -0.03646 -0.02986 -0.03763 -0.02709 L -0.04141 -0.01898 C -0.04154 -0.01829 -0.04154 -0.01736 -0.0418 -0.0169 C -0.04258 -0.01505 -0.04349 -0.01343 -0.04428 -0.01158 C -0.0448 -0.01065 -0.04519 -0.00973 -0.04558 -0.00857 C -0.04571 -0.00949 -0.04597 -0.01019 -0.04597 -0.01088 C -0.04649 -0.01829 -0.04727 -0.0331 -0.04727 -0.0331 C -0.0474 -0.03241 -0.04766 -0.0301 -0.04766 -0.03079 C -0.04766 -0.03195 -0.04727 -0.03287 -0.04727 -0.0338 C -0.04688 -0.03773 -0.04662 -0.04167 -0.04636 -0.0456 C -0.04649 -0.05255 -0.04662 -0.05949 -0.04675 -0.06644 C -0.04688 -0.06783 -0.04662 -0.0706 -0.04727 -0.07014 C -0.04844 -0.06922 -0.04974 -0.06412 -0.04974 -0.06412 C -0.05066 -0.05926 -0.04948 -0.06528 -0.05144 -0.05672 C -0.05157 -0.05602 -0.05157 -0.05533 -0.05183 -0.05463 C -0.05248 -0.05139 -0.053 -0.04885 -0.0543 -0.04653 C -0.05469 -0.04584 -0.05508 -0.04537 -0.0556 -0.04491 C -0.05573 -0.04398 -0.05599 -0.04028 -0.05678 -0.03982 C -0.05717 -0.03959 -0.05769 -0.04028 -0.05808 -0.04051 C -0.0586 -0.04121 -0.05912 -0.04213 -0.05977 -0.04283 C -0.06068 -0.04375 -0.06329 -0.04398 -0.06394 -0.04422 C -0.06524 -0.03681 -0.06407 -0.03889 -0.06641 -0.03611 C -0.06654 -0.03704 -0.06667 -0.03797 -0.0668 -0.03912 C -0.06693 -0.04051 -0.06693 -0.04213 -0.06719 -0.04352 C -0.06797 -0.04676 -0.06993 -0.05278 -0.07097 -0.05602 C -0.0711 -0.05533 -0.07123 -0.05301 -0.07136 -0.05394 C -0.07201 -0.05973 -0.07266 -0.07153 -0.07266 -0.07153 C -0.0724 -0.06088 -0.07214 -0.05 -0.07175 -0.03912 C -0.07175 -0.0382 -0.07175 -0.03681 -0.07136 -0.03681 C -0.07097 -0.03681 -0.0711 -0.03843 -0.07097 -0.03912 C -0.06928 -0.04491 -0.07071 -0.03797 -0.06967 -0.04352 C -0.06993 -0.03287 -0.07045 -0.02223 -0.07058 -0.01158 C -0.07058 -0.01088 -0.0698 -0.00973 -0.07019 -0.00949 C -0.07123 -0.0081 -0.07266 -0.00857 -0.07383 -0.00787 C -0.07435 -0.00764 -0.07474 -0.00741 -0.07513 -0.00718 C -0.075 -0.00648 -0.075 -0.00556 -0.07474 -0.00486 C -0.07396 -0.00324 -0.0724 -0.00232 -0.07136 -0.00116 C -0.07123 -0.00047 -0.07084 0.00023 -0.07097 0.00092 C -0.0711 0.00185 -0.07188 0.00162 -0.07227 0.00254 C -0.07253 0.00301 -0.0724 0.00393 -0.07266 0.00463 C -0.07292 0.00555 -0.07318 0.00671 -0.07344 0.00764 C -0.07331 0.00833 -0.07331 0.00926 -0.07305 0.00995 C -0.07149 0.01296 -0.06967 0.01365 -0.06758 0.01574 C -0.06706 0.01643 -0.06654 0.01736 -0.06602 0.01805 C -0.06693 0.01852 -0.06771 0.01875 -0.06849 0.02014 C -0.07032 0.02361 -0.0681 0.02176 -0.07058 0.02315 C -0.07175 0.02662 -0.0724 0.02708 -0.07097 0.03287 C -0.07058 0.03426 -0.06954 0.03472 -0.06888 0.03588 C -0.06875 0.03657 -0.06836 0.03727 -0.06849 0.03796 C -0.06875 0.04259 -0.06941 0.04236 -0.07097 0.04537 C -0.07253 0.04838 -0.07396 0.05139 -0.07513 0.05509 C -0.0754 0.05578 -0.0754 0.05648 -0.07553 0.05717 C -0.07526 0.05833 -0.07513 0.05949 -0.07474 0.06018 C -0.07422 0.06088 -0.07357 0.06065 -0.07305 0.06088 C -0.06758 0.06527 -0.07526 0.06134 -0.06758 0.06458 C -0.06823 0.06504 -0.06875 0.06551 -0.06928 0.0662 C -0.06967 0.06666 -0.07045 0.06852 -0.07058 0.06759 C -0.07084 0.06527 -0.07058 0.05902 -0.06967 0.05578 C -0.06888 0.05254 -0.06823 0.0493 -0.06719 0.04606 C -0.06693 0.04514 -0.06628 0.04467 -0.06602 0.04398 C -0.06433 0.03981 -0.06329 0.03495 -0.06133 0.03125 C -0.06003 0.0287 -0.05847 0.02592 -0.05717 0.02315 C -0.05665 0.02199 -0.05638 0.0206 -0.05599 0.01944 C -0.05547 0.01828 -0.05482 0.0169 -0.0543 0.01574 C -0.05391 0.0162 -0.05261 0.01713 -0.053 0.01736 C -0.05469 0.01759 -0.05651 0.01782 -0.05808 0.01643 C -0.0586 0.01597 -0.05782 0.01458 -0.05769 0.01365 C -0.05756 0.01273 -0.05743 0.01203 -0.05717 0.01134 C -0.05651 0.00972 -0.05469 0.00694 -0.05469 0.00694 C -0.0543 0.00717 -0.05391 0.0074 -0.05352 0.00764 C -0.05287 0.00787 -0.05235 0.0081 -0.05183 0.00833 C -0.04779 0.01088 -0.05261 0.00902 -0.04805 0.01065 C -0.04753 0.01157 -0.04688 0.0125 -0.04636 0.01365 C -0.04454 0.01805 -0.04779 0.01365 -0.04467 0.01736 C -0.04415 0.0169 -0.04362 0.0169 -0.0431 0.01643 C -0.04219 0.01597 -0.04141 0.01481 -0.0405 0.01435 C -0.03972 0.01389 -0.03894 0.01389 -0.03803 0.01365 C -0.03803 0.01389 -0.03855 0.02777 -0.03894 0.02986 C -0.03894 0.03078 -0.03946 0.03125 -0.03972 0.03217 C -0.03907 0.03217 -0.02826 0.0331 -0.02644 0.03356 C -0.02553 0.03379 -0.02474 0.03472 -0.02383 0.03495 C -0.02266 0.03541 -0.02136 0.03541 -0.02019 0.03588 C -0.02292 0.03819 -0.02071 0.03611 -0.02344 0.03958 C -0.02657 0.04328 -0.02696 0.04259 -0.02383 0.04166 C -0.02305 0.04143 -0.02227 0.0412 -0.02136 0.04097 C -0.0224 0.04213 -0.02331 0.04352 -0.02435 0.04467 C -0.02487 0.04514 -0.0254 0.0456 -0.02592 0.04606 C -0.02787 0.04768 -0.02982 0.04907 -0.03178 0.05069 C -0.03269 0.05115 -0.03347 0.05231 -0.03425 0.05277 C -0.03568 0.0537 -0.03711 0.05416 -0.03842 0.05509 C -0.03894 0.05532 -0.03933 0.05532 -0.03972 0.05578 C -0.04011 0.05625 -0.04141 0.05717 -0.04102 0.05717 C -0.03698 0.05717 -0.02891 0.05578 -0.02891 0.05578 C -0.02487 0.05625 -0.02071 0.05602 -0.0168 0.05717 C -0.01628 0.0574 -0.01719 0.05879 -0.01758 0.05949 C -0.01784 0.05995 -0.02045 0.06088 -0.02058 0.06088 C -0.02331 0.06458 -0.02331 0.06481 -0.02761 0.06828 C -0.02878 0.06921 -0.03021 0.06967 -0.03138 0.0706 C -0.0336 0.07222 -0.03581 0.07384 -0.03803 0.07569 C -0.03881 0.07639 -0.03946 0.07731 -0.04011 0.07801 C -0.04571 0.08287 -0.04219 0.07893 -0.04519 0.0824 C -0.04362 0.08657 -0.04519 0.08333 -0.0418 0.08541 C -0.04128 0.08565 -0.04102 0.08657 -0.0405 0.0868 C -0.03946 0.0875 -0.03829 0.08796 -0.03724 0.08842 C -0.03685 0.08889 -0.03646 0.08935 -0.03594 0.08981 C -0.03503 0.09074 -0.03204 0.09143 -0.03308 0.09213 C -0.03555 0.09398 -0.03842 0.09259 -0.04102 0.09352 C -0.0431 0.09421 -0.04519 0.0949 -0.04727 0.09583 C -0.04883 0.09652 -0.05053 0.09722 -0.05222 0.09791 C -0.05287 0.09838 -0.05495 0.09907 -0.0543 0.09953 C -0.05326 0.1 -0.05209 0.09907 -0.05092 0.09884 C -0.05053 0.09838 -0.05013 0.09815 -0.04974 0.09791 C -0.04792 0.09676 -0.0461 0.09537 -0.04428 0.09421 C -0.04375 0.09398 -0.0431 0.09398 -0.04258 0.09352 C -0.04141 0.09259 -0.04011 0.09166 -0.03894 0.09051 C -0.03568 0.08773 -0.03946 0.09027 -0.03633 0.08842 C -0.04063 0.07708 -0.03568 0.08889 -0.05508 0.08541 C -0.05573 0.08518 -0.0543 0.08402 -0.05391 0.0831 C -0.05352 0.0824 -0.05326 0.08171 -0.053 0.08102 C -0.05287 0.08032 -0.05274 0.0794 -0.05261 0.0787 C -0.05248 0.07777 -0.05248 0.07662 -0.05222 0.07569 C -0.05196 0.07477 -0.05144 0.07384 -0.05092 0.07291 C -0.05144 0.07245 -0.05183 0.07199 -0.05222 0.07199 C -0.053 0.07199 -0.05391 0.07245 -0.05469 0.07291 C -0.0586 0.075 -0.05899 0.07592 -0.06224 0.0794 C -0.06185 0.07963 -0.06094 0.0794 -0.06094 0.08032 C -0.06094 0.08102 -0.06185 0.08055 -0.06224 0.08102 C -0.0642 0.08287 -0.07019 0.08773 -0.0681 0.0868 C -0.06745 0.08657 -0.06693 0.08634 -0.06641 0.08611 C -0.06589 0.08588 -0.06472 0.08518 -0.06511 0.08541 C -0.06654 0.08565 -0.06797 0.08634 -0.06928 0.0868 C -0.06967 0.08703 -0.07019 0.08727 -0.07058 0.08773 C -0.0681 0.0919 -0.07058 0.08842 -0.0655 0.09051 C -0.06498 0.09074 -0.06446 0.09166 -0.06394 0.09213 C -0.0625 0.09305 -0.06107 0.09421 -0.05977 0.09514 C -0.05912 0.09537 -0.0586 0.09537 -0.05808 0.09583 C -0.0573 0.09629 -0.05665 0.09676 -0.05599 0.09722 C -0.05808 0.09815 -0.06016 0.09907 -0.06224 0.10023 C -0.06446 0.10162 -0.06303 0.10069 -0.06641 0.10254 C -0.06667 0.10324 -0.0668 0.10416 -0.06719 0.10463 C -0.06915 0.10764 -0.06941 0.10671 -0.07175 0.10764 C -0.07292 0.1081 -0.0737 0.10902 -0.07474 0.10995 C -0.07487 0.11065 -0.0754 0.11134 -0.07513 0.11203 C -0.07448 0.11342 -0.07331 0.11365 -0.07266 0.11504 C -0.07227 0.11574 -0.07188 0.11666 -0.07136 0.11736 C -0.07084 0.11782 -0.07032 0.11782 -0.06967 0.11805 C -0.06836 0.11944 -0.06693 0.12106 -0.0655 0.12245 C -0.06498 0.12291 -0.06446 0.12268 -0.06394 0.12315 C -0.06303 0.12384 -0.06224 0.12477 -0.06133 0.12546 C -0.06211 0.12615 -0.06276 0.12708 -0.06342 0.12754 C -0.06498 0.1287 -0.06745 0.12986 -0.06928 0.13055 C -0.06967 0.13102 -0.07006 0.13171 -0.07058 0.13217 C -0.07097 0.1324 -0.07162 0.13194 -0.07175 0.13287 C -0.07188 0.13356 -0.07136 0.13449 -0.07097 0.13495 C -0.07058 0.13541 -0.07006 0.13541 -0.06967 0.13588 C -0.06915 0.13611 -0.06862 0.1368 -0.0681 0.13727 C -0.06355 0.14027 -0.06485 0.13865 -0.06016 0.14236 C -0.05938 0.14305 -0.05873 0.14398 -0.05808 0.14467 C -0.05886 0.1449 -0.05977 0.1449 -0.06055 0.14537 C -0.06107 0.1456 -0.06133 0.14652 -0.06185 0.14699 C -0.0625 0.14745 -0.06316 0.14768 -0.06394 0.14838 C -0.06498 0.14953 -0.06719 0.15208 -0.06719 0.15208 C -0.06745 0.15277 -0.06836 0.15347 -0.0681 0.1544 C -0.06745 0.15555 -0.06628 0.15486 -0.0655 0.15578 C -0.06485 0.15648 -0.0642 0.15764 -0.06342 0.1581 C -0.0599 0.16018 -0.05782 0.16018 -0.0543 0.16088 C -0.05391 0.16134 -0.05261 0.16203 -0.053 0.1625 C -0.05443 0.16342 -0.05899 0.16435 -0.05769 0.16319 C -0.05573 0.16157 -0.05352 0.16157 -0.05144 0.16088 C -0.04428 0.15856 -0.0461 0.15902 -0.0405 0.1581 C -0.03894 0.15717 -0.03724 0.15625 -0.03555 0.15578 C -0.03308 0.15486 -0.028 0.15347 -0.028 0.15347 C -0.02839 0.15277 -0.02839 0.15139 -0.02891 0.15139 C -0.03191 0.15046 -0.03503 0.15092 -0.03803 0.15069 C -0.04089 0.15023 -0.04362 0.14953 -0.04636 0.14907 C -0.04089 0.14421 -0.0474 0.15092 -0.04428 0.14537 C -0.04323 0.14352 -0.0418 0.1419 -0.0405 0.14027 C -0.03803 0.13634 -0.04063 0.13842 -0.03633 0.13356 C -0.0349 0.13171 -0.03347 0.13032 -0.03178 0.12916 C -0.03099 0.12847 -0.02852 0.12777 -0.0293 0.12847 C -0.03073 0.12963 -0.03243 0.1294 -0.03386 0.13055 C -0.03438 0.13102 -0.03568 0.13217 -0.03516 0.13217 C -0.03438 0.13217 -0.0323 0.12893 -0.03178 0.12847 C -0.02553 0.1206 -0.03008 0.12662 -0.02644 0.12176 C -0.0267 0.1206 -0.02683 0.11967 -0.02722 0.11875 C -0.02852 0.1162 -0.02917 0.11643 -0.03099 0.11574 C -0.03073 0.11504 -0.03047 0.11412 -0.03008 0.11365 C -0.02982 0.11296 -0.0293 0.11319 -0.02891 0.11273 C -0.02787 0.11203 -0.02696 0.11134 -0.02592 0.11065 C -0.02227 0.10717 -0.02878 0.11065 -0.02097 0.10764 C -0.02045 0.10717 -0.01993 0.10625 -0.01928 0.10625 C -0.0125 0.1037 -0.0142 0.10416 -0.01602 0.10764 C -0.01641 0.10856 -0.0168 0.10949 -0.01719 0.11065 C -0.01732 0.11134 -0.01771 0.11203 -0.01758 0.11273 C -0.01758 0.11365 -0.01706 0.11412 -0.0168 0.11504 C -0.01654 0.11574 -0.01667 0.11666 -0.01641 0.11736 C -0.01589 0.11828 -0.01524 0.11921 -0.01472 0.12014 C -0.01433 0.12083 -0.0142 0.12176 -0.01394 0.12245 C -0.01342 0.12338 -0.01276 0.1243 -0.01224 0.12546 C -0.01198 0.12685 -0.01172 0.1287 -0.01094 0.12986 C -0.01068 0.13032 -0.01016 0.13032 -0.00977 0.13055 C -0.01029 0.13125 -0.01081 0.13217 -0.01133 0.13287 C -0.01745 0.13889 -0.01042 0.13078 -0.01472 0.13588 C -0.01446 0.13657 -0.0142 0.13727 -0.01394 0.13796 C -0.01303 0.13958 -0.01159 0.13912 -0.01303 0.14236 C -0.01329 0.14305 -0.01394 0.14282 -0.01433 0.14328 C -0.01485 0.14398 -0.01537 0.14467 -0.01602 0.14537 C -0.01849 0.14815 -0.01888 0.14768 -0.02175 0.14977 C -0.02683 0.1537 -0.0224 0.15092 -0.02553 0.15277 C -0.02513 0.15324 -0.02474 0.15416 -0.02435 0.1544 C -0.01237 0.15717 -0.01954 0.15324 -0.01511 0.15578 C -0.0155 0.15625 -0.01589 0.15694 -0.01641 0.15717 C -0.0168 0.15764 -0.01719 0.15764 -0.01758 0.1581 C -0.01888 0.15926 -0.02006 0.16111 -0.02136 0.1625 C -0.0224 0.16342 -0.02331 0.16435 -0.02435 0.16551 C -0.02487 0.16597 -0.0254 0.1662 -0.02592 0.1669 C -0.02956 0.1706 -0.02722 0.16898 -0.02969 0.1706 C -0.02956 0.17199 -0.02969 0.17361 -0.0293 0.175 C -0.02904 0.17569 -0.02839 0.17523 -0.028 0.17569 C -0.02761 0.17639 -0.02761 0.17731 -0.02722 0.17801 C -0.02631 0.17963 -0.0254 0.18102 -0.02435 0.1824 C -0.02253 0.18449 -0.02071 0.18634 -0.01888 0.18842 C -0.01823 0.18912 -0.01745 0.18981 -0.0168 0.19051 L -0.01511 0.19282 C -0.01693 0.19745 -0.01485 0.19305 -0.01719 0.19583 C -0.01836 0.19699 -0.01954 0.19838 -0.02058 0.20023 C -0.02097 0.20092 -0.02136 0.20185 -0.02175 0.20254 C -0.02253 0.20324 -0.02344 0.20393 -0.02435 0.20463 C -0.02448 0.20532 -0.025 0.20625 -0.02474 0.20694 C -0.02435 0.20787 -0.02357 0.20787 -0.02305 0.20833 C -0.02188 0.20926 -0.02058 0.20972 -0.01928 0.21065 C -0.01888 0.21088 -0.01654 0.21412 -0.01641 0.21435 C -0.01875 0.21713 -0.01706 0.21551 -0.02136 0.21736 C -0.02188 0.21736 -0.02253 0.21782 -0.02305 0.21805 C -0.02969 0.2206 -0.02513 0.21852 -0.02891 0.22014 C -0.03438 0.21967 -0.03998 0.21944 -0.04558 0.21875 C -0.04597 0.21875 -0.04467 0.21828 -0.04428 0.21805 C -0.04349 0.21736 -0.04258 0.21643 -0.0418 0.21574 C -0.04141 0.21551 -0.04102 0.21527 -0.0405 0.21504 C -0.03737 0.21296 -0.03959 0.21389 -0.03633 0.21273 C -0.03737 0.21805 -0.03594 0.2118 -0.03803 0.21736 C -0.03998 0.22222 -0.0362 0.2162 -0.03972 0.22245 C -0.04167 0.22592 -0.04076 0.22361 -0.04258 0.22546 C -0.0431 0.22569 -0.04349 0.22639 -0.04388 0.22685 C -0.04388 0.22569 -0.04323 0.2162 -0.04519 0.21365 C -0.04545 0.21296 -0.04597 0.21296 -0.04636 0.21273 C -0.0474 0.21227 -0.04831 0.2118 -0.04935 0.21134 C -0.05092 0.21065 -0.05261 0.20949 -0.0543 0.20902 C -0.05964 0.2074 -0.05599 0.20856 -0.0655 0.20625 C -0.06498 0.20532 -0.06433 0.20486 -0.06394 0.20393 C -0.06342 0.20301 -0.06303 0.20185 -0.06263 0.20092 C -0.06224 0.20023 -0.06185 0.19953 -0.06133 0.19884 C -0.0612 0.19768 -0.06068 0.19676 -0.06094 0.19583 C -0.06107 0.19514 -0.06172 0.19514 -0.06224 0.19514 C -0.06303 0.19514 -0.06394 0.1956 -0.06472 0.19583 C -0.06368 0.19051 -0.06433 0.19259 -0.06303 0.18912 C -0.0629 0.18819 -0.0625 0.18703 -0.06263 0.18611 C -0.06263 0.18518 -0.06303 0.18402 -0.06342 0.18402 C -0.06628 0.1831 -0.06928 0.18333 -0.07227 0.1831 C -0.07175 0.18287 -0.07123 0.1831 -0.07097 0.1824 C -0.06993 0.17963 -0.06849 0.17361 -0.06849 0.17361 C -0.06862 0.17106 -0.06823 0.16828 -0.06888 0.1662 C -0.06915 0.16527 -0.06993 0.16551 -0.07058 0.16551 C -0.07188 0.16481 -0.07331 0.16435 -0.07474 0.16389 C -0.07513 0.16412 -0.07566 0.16412 -0.07592 0.16458 C -0.07631 0.16527 -0.07644 0.1662 -0.07631 0.1669 C -0.07631 0.17453 -0.07618 0.18217 -0.07553 0.18981 C -0.07526 0.19259 -0.07214 0.1949 -0.07136 0.19583 C -0.07097 0.19629 -0.07058 0.19676 -0.07019 0.19722 C -0.06954 0.19791 -0.06901 0.19884 -0.06849 0.19953 C -0.06628 0.20185 -0.06628 0.20162 -0.06433 0.20254 C -0.06654 0.20856 -0.06589 0.20555 -0.06433 0.21944 C -0.06407 0.22083 -0.06342 0.22199 -0.06303 0.22315 C -0.0629 0.22384 -0.06276 0.22477 -0.06263 0.22546 C -0.06224 0.22685 -0.06172 0.22824 -0.06133 0.22986 C -0.05886 0.23958 -0.06381 0.22222 -0.06016 0.23495 C -0.06003 0.2368 -0.06016 0.23865 -0.05977 0.24027 C -0.05938 0.24166 -0.05743 0.24213 -0.05678 0.24236 C -0.05365 0.24352 -0.04727 0.24537 -0.04727 0.24537 C -0.0461 0.24629 -0.0448 0.24791 -0.04349 0.24768 C -0.04284 0.24745 -0.04232 0.24652 -0.0418 0.24606 C -0.04128 0.24583 -0.04063 0.2456 -0.04011 0.24537 C -0.0392 0.24398 -0.03829 0.24213 -0.03724 0.24097 C -0.03607 0.23958 -0.03477 0.23889 -0.03347 0.23796 C -0.03321 0.23773 -0.03269 0.23727 -0.03269 0.23727 C -0.03282 0.23796 -0.03347 0.23935 -0.03308 0.23958 C -0.03204 0.23981 -0.02982 0.23703 -0.02891 0.23657 C -0.02839 0.23611 -0.02774 0.23611 -0.02722 0.23588 C -0.02487 0.23426 -0.02227 0.23287 -0.02019 0.23055 C -0.01941 0.22986 -0.01498 0.22477 -0.01342 0.22384 C -0.01263 0.22338 -0.01185 0.22338 -0.01094 0.22315 C -0.01016 0.22731 -0.01055 0.2243 -0.01133 0.23055 C -0.01224 0.23634 -0.0112 0.2324 -0.01303 0.23796 C -0.01316 0.23912 -0.01329 0.24051 -0.01342 0.24166 C -0.01368 0.24282 -0.01459 0.24352 -0.01433 0.24467 C -0.01407 0.2456 -0.01316 0.24514 -0.01263 0.24537 C -0.01172 0.24467 -0.01068 0.24375 -0.00977 0.24328 C -0.00912 0.24282 -0.0086 0.24282 -0.00808 0.24236 C -0.00691 0.24143 -0.00586 0.23981 -0.00469 0.23865 C 4.58333E-6 0.23402 -0.0073 0.24259 -0.00222 0.23657 C -0.00196 0.24583 -0.0017 0.25532 -0.00144 0.26458 C -0.00131 0.2662 -0.00118 0.26759 -0.00092 0.26921 C -0.00092 0.27014 -0.00092 0.27129 -0.00053 0.27199 C -0.00026 0.27268 0.00026 0.27245 0.00065 0.27291 C 0.00312 0.2699 0.00091 0.27291 0.00364 0.26759 C 0.00703 0.26111 0.00612 0.26435 0.00989 0.25578 C 0.01028 0.25486 0.01041 0.2537 0.01067 0.25277 C 0.01145 0.25046 0.01224 0.24815 0.01315 0.24606 C 0.01393 0.24467 0.01484 0.24375 0.01575 0.24236 C 0.01875 0.23264 0.01679 0.23796 0.02148 0.22754 C 0.02213 0.22639 0.02239 0.22477 0.02317 0.22384 C 0.02356 0.22338 0.02487 0.22222 0.02447 0.22245 C 0.02356 0.22291 0.02278 0.22384 0.022 0.22477 C 0.01822 0.23333 0.02291 0.22268 0.0194 0.22986 C 0.01901 0.23078 0.01862 0.23171 0.01822 0.23287 C 0.01809 0.23356 0.0177 0.23588 0.01783 0.23495 C 0.01796 0.23333 0.01835 0.23148 0.01862 0.22986 C 0.01927 0.22477 0.01875 0.22662 0.01992 0.22106 C 0.02018 0.21921 0.0207 0.21759 0.02109 0.21574 C 0.02148 0.21412 0.02161 0.21227 0.022 0.21065 C 0.02239 0.20833 0.02369 0.20185 0.02317 0.20393 C 0.02291 0.20509 0.02265 0.20648 0.02239 0.20764 C 0.02174 0.21065 0.022 0.21065 0.0207 0.21435 C 0.01927 0.21828 0.0164 0.22222 0.01484 0.22546 C 0.01419 0.22662 0.01393 0.22847 0.01315 0.22986 C 0.01289 0.23032 0.01237 0.23032 0.01197 0.23055 C 0.01145 0.23102 0.01106 0.23148 0.01067 0.23217 C 0.00755 0.22106 0.00898 0.22615 0.00651 0.21643 C 0.00638 0.21527 0.00625 0.21412 0.00612 0.21273 C 0.00546 0.20833 0.00481 0.20509 0.00403 0.20092 C 0.00325 0.20486 0.00338 0.2044 0.00273 0.21065 C 0.00247 0.21389 0.00234 0.21898 0.00195 0.22245 C 0.00169 0.22477 0.00117 0.22754 0.00065 0.22986 C 0.00117 0.22245 0.00117 0.21481 0.00195 0.20764 C 0.00234 0.20393 0.00286 0.20023 0.00325 0.19652 C 0.00338 0.19398 0.00338 0.19143 0.00364 0.18912 C 0.00377 0.18727 0.00429 0.18565 0.00442 0.18402 C 0.00533 0.17685 0.00416 0.18055 0.00572 0.17662 C 0.00585 0.17754 0.00585 0.17847 0.00612 0.1794 C 0.00729 0.18541 0.00755 0.18449 0.00898 0.19051 C 0.00963 0.19305 0.01002 0.1956 0.01067 0.19791 C 0.01119 0.19977 0.0121 0.20092 0.01276 0.20254 C 0.0138 0.20463 0.01406 0.20532 0.01484 0.20764 C 0.01627 0.20602 0.01679 0.20555 0.01783 0.20254 C 0.01822 0.20115 0.01835 0.19953 0.01862 0.19791 C 0.02031 0.19004 0.01953 0.19537 0.02109 0.18611 C 0.02148 0.18426 0.02148 0.18217 0.022 0.18032 C 0.02252 0.17777 0.02343 0.17592 0.02408 0.17361 C 0.02421 0.17291 0.02434 0.17199 0.02447 0.17129 C 0.02487 0.17338 0.02526 0.17523 0.02565 0.17731 C 0.02773 0.18565 0.0263 0.17731 0.02825 0.18773 C 0.02877 0.19097 0.02864 0.1919 0.02903 0.19583 C 0.02929 0.19768 0.02968 0.19977 0.02981 0.20162 C 0.03085 0.21227 0.03099 0.21551 0.03151 0.22477 C 0.03177 0.22338 0.03216 0.22222 0.03242 0.22106 C 0.03268 0.21944 0.0332 0.21643 0.0332 0.21643 C 0.03385 0.2206 0.03463 0.22477 0.03528 0.22916 C 0.03541 0.23009 0.03541 0.23102 0.03567 0.23217 C 0.03593 0.23287 0.03619 0.23356 0.03658 0.23426 C 0.03619 0.23518 0.03528 0.23796 0.03567 0.23727 C 0.03645 0.23588 0.03658 0.23379 0.03737 0.23287 C 0.04322 0.22592 0.03619 0.23472 0.04283 0.22384 C 0.04778 0.21574 0.04335 0.22546 0.04648 0.21805 C 0.04674 0.21713 0.04687 0.21389 0.04817 0.21504 C 0.04856 0.21527 0.0483 0.21666 0.04856 0.21736 C 0.04895 0.21782 0.04947 0.21782 0.04987 0.21805 C 0.05013 0.21782 0.05325 0.21574 0.05364 0.21504 C 0.05416 0.21412 0.05429 0.2125 0.05481 0.21134 C 0.05533 0.21018 0.05612 0.20949 0.05651 0.20833 C 0.05846 0.20324 0.05989 0.19838 0.06106 0.19282 C 0.06145 0.19143 0.06171 0.18981 0.06197 0.18842 C 0.06184 0.18773 0.06197 0.18634 0.06145 0.18611 C 0.06132 0.18588 0.05898 0.1875 0.05859 0.18773 C 0.05651 0.18518 0.05794 0.1875 0.0569 0.1831 C 0.05664 0.18171 0.05612 0.18032 0.05572 0.1787 C 0.05507 0.17639 0.05455 0.17384 0.05403 0.17129 C 0.05351 0.17152 0.05286 0.17152 0.05234 0.17199 C 0.05039 0.17407 0.05169 0.17639 0.05026 0.17129 C 0.05039 0.16643 0.05026 0.16134 0.05065 0.15648 C 0.05078 0.15532 0.05234 0.1544 0.05195 0.15347 C 0.0513 0.15208 0.05 0.15324 0.04895 0.15277 C 0.03789 0.14907 0.04869 0.15185 0.03697 0.14907 C 0.0401 0.14722 0.03606 0.15 0.03945 0.14606 C 0.04049 0.1449 0.04166 0.14421 0.04283 0.14328 C 0.04362 0.14236 0.0444 0.1412 0.04531 0.14027 C 0.04544 0.13958 0.04609 0.13819 0.0457 0.13796 C 0.04505 0.13773 0.04453 0.13889 0.04401 0.13958 C 0.04296 0.14051 0.04205 0.14213 0.04114 0.14328 C 0.03932 0.14514 0.03268 0.15254 0.02942 0.15509 C 0.02265 0.15995 0.0332 0.15092 0.02617 0.15717 C 0.02682 0.1574 0.02747 0.1581 0.02825 0.1581 C 0.02877 0.15787 0.02929 0.15694 0.02981 0.15648 C 0.03085 0.15578 0.03177 0.15555 0.03281 0.15509 C 0.03372 0.15532 0.03489 0.15463 0.03567 0.15578 C 0.03632 0.15671 0.03645 0.15856 0.03658 0.16018 C 0.03671 0.16643 0.03606 0.17569 0.03567 0.1824 C 0.03593 0.18426 0.03554 0.18796 0.03658 0.18773 C 0.03958 0.18634 0.04401 0.17916 0.04687 0.175 C 0.04661 0.1743 0.04622 0.17361 0.04609 0.17291 C 0.04609 0.17199 0.04648 0.17129 0.04648 0.1706 C 0.04674 0.16898 0.04674 0.16713 0.04687 0.16551 C 0.04622 0.16319 0.04596 0.16018 0.04492 0.15879 C 0.04335 0.15671 0.03802 0.15463 0.03567 0.15347 C 0.03776 0.14791 0.03645 0.14977 0.03945 0.14768 C 0.04557 0.13842 0.04661 0.13981 0.03984 0.14097 C 0.03893 0.14143 0.03789 0.14213 0.03697 0.14236 C 0.03567 0.14282 0.03437 0.14282 0.0332 0.14328 C 0.03177 0.14352 0.03046 0.14421 0.02903 0.14467 C 0.03476 0.13611 0.02773 0.14583 0.03528 0.13796 C 0.03645 0.1368 0.0375 0.13495 0.03867 0.13356 C 0.03945 0.1324 0.04023 0.13148 0.04114 0.13055 C 0.04036 0.13009 0.03971 0.12893 0.03906 0.12916 C 0.03424 0.12963 0.02929 0.13148 0.02487 0.13495 C 0.02382 0.13588 0.02291 0.13703 0.022 0.13796 C 0.02148 0.13842 0.02278 0.1368 0.02317 0.13657 C 0.02356 0.13611 0.02408 0.13611 0.02447 0.13588 C 0.02786 0.13125 0.02421 0.13565 0.02903 0.13125 C 0.03294 0.12777 0.03697 0.12453 0.04075 0.12014 C 0.04192 0.11875 0.04557 0.11736 0.0444 0.11574 C 0.04296 0.11365 0.04049 0.11643 0.03867 0.11736 C 0.03489 0.11875 0.03138 0.12037 0.02773 0.12245 C 0.02122 0.12615 0.0082 0.13426 0.0082 0.13426 C 0.00703 0.1375 0.00651 0.13773 0.01028 0.13588 C 0.01276 0.13449 0.0138 0.13264 0.01614 0.13055 C 0.01653 0.13032 0.01692 0.13009 0.01731 0.12986 C 0.01757 0.13912 0.01705 0.14884 0.01822 0.1581 C 0.01862 0.16111 0.02382 0.15833 0.0194 0.16018 C 0.01601 0.16365 0.01562 0.16458 0.01106 0.1669 C 0.00885 0.16805 0.00638 0.16875 0.00403 0.1699 C 0.0026 0.17037 -0.00157 0.17152 -0.00013 0.17199 C 0.00234 0.17315 0.00481 0.17152 0.00742 0.17129 L 0.01367 0.1706 C 0.01406 0.17037 0.01445 0.17037 0.01484 0.1699 C 0.01705 0.1669 0.01692 0.16643 0.01783 0.1625 C 0.01757 0.15926 0.01822 0.15578 0.01731 0.15277 C 0.01627 0.14907 0.01184 0.14467 0.00989 0.14236 C 0.00963 0.14166 0.00885 0.14097 0.00898 0.14027 C 0.00963 0.1375 0.01093 0.13565 0.01197 0.13356 C 0.0138 0.1294 0.01315 0.13078 0.01484 0.12754 C 0.01432 0.12708 0.01289 0.12708 0.01315 0.12615 C 0.01432 0.12338 0.01614 0.12176 0.01783 0.12014 C 0.02968 0.10972 0.01484 0.12268 0.02565 0.11365 C 0.02708 0.11227 0.02851 0.11111 0.02981 0.10995 C 0.02903 0.10926 0.02825 0.10833 0.02734 0.10833 C 0.02148 0.10902 0.00989 0.11203 0.00989 0.11203 C 0.00768 0.11296 0.00169 0.1118 0.00325 0.11504 C 0.00507 0.11898 0.00898 0.11597 0.01197 0.11643 C 0.01237 0.11666 0.01276 0.1169 0.01315 0.11736 C 0.01158 0.12268 0.01341 0.11805 0.00989 0.12245 C 0.00885 0.12361 0.00794 0.12546 0.0069 0.12685 C 0.00612 0.12801 0.0052 0.1287 0.00442 0.12986 C 0.00403 0.13055 0.00364 0.13148 0.00325 0.13217 C 0.00286 0.1324 0.00234 0.1324 0.00195 0.13287 C 0.00117 0.13333 0.00052 0.13426 -0.00013 0.13495 C -0.00118 0.13634 -0.00209 0.13796 -0.003 0.13958 C -0.00339 0.14004 -0.0043 0.14097 -0.00391 0.14166 C -0.00352 0.14236 -0.00274 0.1412 -0.00222 0.14097 C 0.00182 0.13657 0.00859 0.12893 0.01106 0.12477 C 0.01289 0.12152 0.01484 0.11828 0.01653 0.11504 C 0.01849 0.11111 0.02044 0.10717 0.02239 0.10324 C 0.02434 0.09884 0.02604 0.09398 0.02825 0.08981 C 0.02916 0.08796 0.03046 0.0868 0.03151 0.08541 C 0.02877 0.08426 0.03072 0.08426 0.02773 0.0868 C 0.02343 0.09074 0.02395 0.08912 0.0194 0.09421 C 0.01744 0.09652 0.01562 0.0993 0.01367 0.10162 C 0.01289 0.10254 0.0108 0.10347 0.01158 0.10393 C 0.01328 0.10463 0.0151 0.10347 0.01692 0.10324 C 0.0194 0.10162 0.02187 0.1 0.02447 0.09884 C 0.02734 0.09745 0.02916 0.09884 0.02656 0.09722 C 0.02565 0.09791 0.02487 0.09884 0.02408 0.09953 C 0.02304 0.10023 0.02018 0.10092 0.02109 0.10162 C 0.02226 0.10277 0.02356 0.10069 0.02487 0.10023 C 0.03177 0.10069 0.0388 0.10023 0.0457 0.10162 C 0.04635 0.10185 0.04518 0.1037 0.04492 0.10463 C 0.04414 0.10625 0.04322 0.10764 0.04231 0.10902 L 0.04114 0.11134 C 0.04726 0.11412 0.04075 0.11134 0.05612 0.11435 C 0.05677 0.11435 0.05755 0.11481 0.0582 0.11504 C 0.05703 0.11643 0.05612 0.11828 0.05481 0.11944 C 0.047 0.12639 0.05026 0.12315 0.04492 0.12916 C 0.04518 0.13032 0.04518 0.13194 0.0457 0.13287 C 0.04622 0.13379 0.04713 0.13379 0.04778 0.13426 C 0.05182 0.1375 0.04869 0.13611 0.05403 0.13727 C 0.05559 0.13796 0.05716 0.13842 0.05859 0.13958 C 0.06002 0.14051 0.06237 0.14398 0.06237 0.14398 C 0.06445 0.15139 0.06263 0.14259 0.06197 0.14907 C 0.06171 0.15069 0.06224 0.15254 0.06237 0.1544 C 0.05976 0.15555 0.05846 0.15648 0.0552 0.15277 C 0.05455 0.15208 0.05494 0.14977 0.05481 0.14838 C 0.05507 0.14421 0.05494 0.13981 0.05572 0.13588 C 0.05612 0.13333 0.05742 0.13194 0.0582 0.12986 C 0.05872 0.12847 0.05924 0.12685 0.05989 0.12546 C 0.06002 0.1243 0.06002 0.12338 0.06028 0.12245 C 0.06054 0.12106 0.06145 0.1199 0.06106 0.11875 C 0.06041 0.1162 0.05898 0.11458 0.05781 0.11273 C 0.05468 0.1081 0.05364 0.10764 0.05026 0.10463 C 0.05 0.10393 0.04921 0.10324 0.04947 0.10254 C 0.05013 0.09953 0.05169 0.09768 0.05273 0.09514 C 0.05572 0.08773 0.0539 0.0912 0.0582 0.08472 C 0.05768 0.08171 0.05807 0.0824 0.05612 0.08102 C 0.05091 0.07731 0.05247 0.07824 0.04739 0.07731 C 0.04205 0.07477 0.04362 0.07662 0.0457 0.075 C 0.04609 0.07477 0.04648 0.07407 0.04687 0.07361 C 0.04882 0.06852 0.04974 0.06759 0.04075 0.07199 C 0.03932 0.07268 0.04349 0.07245 0.04492 0.07291 C 0.04895 0.07523 0.04817 0.07291 0.04895 0.07731 C 0.0457 0.08171 0.04934 0.07731 0.04401 0.08171 C 0.04296 0.08264 0.04205 0.08379 0.04114 0.08472 C 0.0401 0.08541 0.03906 0.08588 0.03815 0.0868 C 0.03763 0.0875 0.0371 0.08865 0.03658 0.08912 C 0.03606 0.08958 0.03437 0.09027 0.03489 0.08981 C 0.04427 0.0794 0.03619 0.09097 0.04283 0.08102 C 0.04335 0.07754 0.04375 0.07824 0.04075 0.07801 C 0.03737 0.07754 0.03398 0.07754 0.03072 0.07731 C 0.02877 0.07685 0.02682 0.07615 0.02487 0.07569 C 0.02161 0.07523 0.01835 0.07615 0.01523 0.075 C 0.01471 0.07477 0.01601 0.07338 0.01653 0.07291 C 0.01705 0.07222 0.01757 0.07176 0.01822 0.07129 C 0.01901 0.07083 0.01992 0.0706 0.0207 0.0699 C 0.02226 0.06852 0.02369 0.06666 0.02526 0.06551 C 0.02708 0.06412 0.03229 0.06065 0.03072 0.0625 C 0.02135 0.07222 0.03007 0.06273 0.0207 0.0743 C 0.01966 0.07569 0.01835 0.07639 0.01731 0.07801 C 0.01653 0.07916 0.01601 0.08102 0.01523 0.0824 C 0.01471 0.08356 0.01289 0.08518 0.01367 0.08541 C 0.01731 0.08634 0.02109 0.08495 0.02487 0.08472 C 0.0246 0.08333 0.0246 0.08171 0.02408 0.08102 C 0.02148 0.07824 0.0151 0.07824 0.01276 0.07801 C 0.01028 0.07731 0.00742 0.07824 0.00533 0.07569 C 0.00442 0.07477 0.00729 0.07291 0.0069 0.07129 C 0.00664 0.06967 0.00507 0.07014 0.00403 0.0699 C 0.00091 0.06898 -0.00235 0.06875 -0.0056 0.06828 C 0.00403 0.05833 -0.00547 0.06782 0.00651 0.05717 C 0.01653 0.04838 0.01028 0.05277 0.01692 0.04838 C 0.01588 0.04815 0.01471 0.04745 0.01367 0.04768 C -0.00092 0.04838 -0.00144 0.05023 0.00572 0.04838 C 0.00638 0.04815 0.00703 0.04791 0.00781 0.04768 C 0.00703 0.04722 0.00651 0.04606 0.00572 0.04606 C 0.00208 0.04583 -0.00157 0.04815 -0.00508 0.04699 C -0.00625 0.04652 -0.00313 0.04444 -0.00222 0.04328 C -0.00157 0.04213 -0.00092 0.0412 -0.00013 0.04027 C 0.00638 0.03171 0.00351 0.03657 0.00651 0.03125 C 0.00533 0.03078 0.00403 0.03009 0.00273 0.02986 C -0.01394 0.02708 -0.00665 0.03102 -0.01263 0.02754 C -0.01172 0.02639 -0.01068 0.025 -0.00977 0.02384 C -0.00743 0.02129 -0.00638 0.02083 -0.0043 0.01805 C -0.00287 0.01597 -0.00274 0.01527 -0.00183 0.01273 C -0.00691 0.00671 0.00052 0.01504 -0.0155 0.01065 C -0.01628 0.01041 -0.01446 0.00879 -0.01394 0.00833 C -0.01329 0.00787 -0.0125 0.00787 -0.01185 0.00764 C -0.01003 0.00532 -0.0099 0.00486 -0.00769 0.00324 C -0.00717 0.00277 -0.00651 0.00277 -0.00599 0.00254 C -0.00508 0.00208 -0.0043 0.00115 -0.00352 0.00092 C -0.00222 0.00046 -0.00092 0.00046 0.00026 0.00023 C 0.01028 -0.00278 -0.00209 2.96296E-6 0.00781 -0.00209 C 0.00885 -0.00301 0.00989 -0.00463 0.01106 -0.00486 C 0.02018 -0.00695 0.01549 -0.00625 0.02487 -0.00718 C 0.0263 -0.00648 0.02981 -0.00718 0.02903 -0.00486 C 0.0276 -0.00116 0.022 0.00023 0.022 0.00023 C 0.02122 0.00208 0.02057 0.00416 0.0194 0.00532 C 0.01875 0.00625 0.0177 0.00625 0.01692 0.00694 C 0.01614 0.0074 0.01432 0.0081 0.01484 0.00902 C 0.01549 0.01041 0.01679 0.00833 0.01783 0.00833 C 0.01862 0.00833 0.01614 0.00879 0.01523 0.00902 L 0.01276 0.00995 C 0.00846 0.01551 0.01145 0.01134 0.01862 0.00324 C 0.02018 0.00139 0.02161 -0.00023 0.02317 -0.00209 C 0.02408 -0.00301 0.02487 -0.00394 0.02565 -0.00486 L 0.02695 -0.00648 C 0.02539 -0.00718 0.02395 -0.00834 0.02239 -0.00857 C 0.02057 -0.00926 0.01875 -0.00926 0.01692 -0.00949 L 0.01237 -0.01019 C 0.01549 -0.01574 0.01132 -0.00857 0.01862 -0.0176 C 0.02148 -0.02107 0.02408 -0.025 0.02695 -0.02871 C 0.02786 -0.02986 0.03151 -0.03449 0.0332 -0.03611 C 0.03359 -0.03635 0.03398 -0.03658 0.0345 -0.03681 L 0.0319 -0.0375 L 0.02617 -0.03912 C 0.02526 -0.04098 0.0289 -0.04074 0.03033 -0.04121 C 0.03151 -0.04167 0.03281 -0.04167 0.03398 -0.0419 C 0.03411 -0.04213 0.03684 -0.04398 0.03737 -0.04422 C 0.03854 -0.04468 0.03984 -0.04468 0.04114 -0.04491 C 0.04296 -0.0456 0.04479 -0.0463 0.04648 -0.04723 C 0.04713 -0.04746 0.04856 -0.04954 0.04817 -0.04861 C 0.04674 -0.04607 0.04596 -0.04584 0.0444 -0.04491 C 0.04661 -0.04468 0.04895 -0.04468 0.05104 -0.04422 C 0.05195 -0.04398 0.05273 -0.04329 0.05364 -0.04283 C 0.05416 -0.04236 0.05468 -0.04236 0.0552 -0.0419 C 0.05546 -0.04121 0.05572 -0.04051 0.05572 -0.03982 C 0.05559 -0.03866 0.0552 -0.03773 0.05481 -0.03681 C 0.05416 -0.03473 0.05364 -0.03264 0.05273 -0.03079 C 0.05026 -0.02547 0.04895 -0.025 0.0457 -0.0206 C 0.04192 -0.01551 0.04244 -0.01621 0.04023 -0.01227 C 0.04518 -0.00718 0.03958 -0.0125 0.0444 -0.00949 C 0.04531 -0.0088 0.04609 -0.00787 0.04687 -0.00718 C 0.04856 -0.00602 0.04987 -0.00579 0.05156 -0.00486 C 0.05195 -0.00486 0.05234 -0.0044 0.05273 -0.00417 C 0.05208 -0.00301 0.05143 -0.00162 0.05065 -0.00047 C 0.04609 0.00648 0.04791 0.00185 0.04609 0.00694 C 0.04674 0.00764 0.04752 0.00833 0.04817 0.00902 C 0.0539 0.01458 0.05065 0.01088 0.05364 0.01435 C 0.05299 0.01527 0.0526 0.01643 0.05195 0.01736 C 0.04583 0.02615 0.04635 0.02523 0.04192 0.03055 C 0.04179 0.03125 0.0414 0.03217 0.04153 0.03287 C 0.04244 0.03727 0.04349 0.03657 0.0457 0.03727 C 0.04726 0.03819 0.04869 0.03935 0.05026 0.04027 C 0.05169 0.04097 0.05325 0.04097 0.05442 0.04236 C 0.05481 0.04282 0.05442 0.04421 0.05403 0.04467 C 0.05182 0.04699 0.04908 0.04815 0.04687 0.05069 L 0.04362 0.0544 C 0.04791 0.05879 0.04322 0.0544 0.04856 0.05717 C 0.05677 0.06134 0.04687 0.0581 0.05403 0.06018 C 0.0552 0.06643 0.05338 0.05879 0.05937 0.0669 L 0.06106 0.06921 C 0.05429 0.07152 0.06484 0.06782 0.05612 0.0706 C 0.04843 0.07291 0.0552 0.07129 0.04856 0.07291 C 0.04882 0.07129 0.04934 0.0699 0.04947 0.06828 C 0.0496 0.06389 0.04869 0.06111 0.04687 0.0581 C 0.04622 0.05671 0.04531 0.05602 0.0444 0.05509 C 0.04322 0.0537 0.04205 0.05208 0.04075 0.05139 C 0.03932 0.05046 0.03789 0.05023 0.03658 0.04977 C 0.03554 0.04907 0.0345 0.04884 0.03359 0.04768 C 0.03203 0.0456 0.03398 0.04467 0.0345 0.04398 C 0.03945 0.03495 0.03268 0.04514 0.03815 0.03727 C 0.03828 0.03611 0.03841 0.03472 0.03867 0.03356 C 0.03867 0.03287 0.03932 0.03194 0.03906 0.03125 C 0.03841 0.03032 0.03724 0.03078 0.03658 0.02986 L 0.03528 0.02847 C 0.03515 0.02754 0.03489 0.02685 0.03489 0.02615 C 0.03515 0.01828 0.03515 0.01828 0.03606 0.01365 C 0.03554 0.01273 0.03502 0.01203 0.0345 0.01134 C 0.03411 0.01088 0.03346 0.01111 0.0332 0.01065 C 0.03294 0.00995 0.03294 0.00902 0.03281 0.00833 C 0.03294 0.00764 0.03294 0.00694 0.0332 0.00625 C 0.03437 0.00185 0.03554 0.00416 0.02981 0.00324 C 0.02695 0.0037 0.02408 0.00416 0.02109 0.00463 C 0.01822 0.00509 0.01523 0.00486 0.01237 0.00532 C 0.01184 0.00555 0.01106 0.00602 0.01106 0.00694 C 0.01106 0.00764 0.01197 0.00648 0.01237 0.00625 C 0.01093 0.00578 0.0095 0.00602 0.0082 0.00532 C 0.00768 0.00509 0.00742 0.00416 0.0069 0.00393 C 0.00651 0.0037 4.58333E-6 0.00254 -0.00013 0.00254 C -0.00274 0.00092 -0.00079 0.00115 -0.00092 0.00092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6000" fill="hold"/>
                                        <p:tgtEl>
                                          <p:spTgt spid="24"/>
                                        </p:tgtEl>
                                        <p:attrNameLst>
                                          <p:attrName>ppt_x</p:attrName>
                                          <p:attrName>ppt_y</p:attrName>
                                        </p:attrNameLst>
                                      </p:cBhvr>
                                    </p:animMotion>
                                  </p:childTnLst>
                                </p:cTn>
                              </p:par>
                              <p:par>
                                <p:cTn id="7" presetID="0" presetClass="path" presetSubtype="0" repeatCount="indefinite" autoRev="1" fill="hold" grpId="0" nodeType="withEffect">
                                  <p:stCondLst>
                                    <p:cond delay="0"/>
                                  </p:stCondLst>
                                  <p:childTnLst>
                                    <p:animMotion origin="layout" path="M -0.00195 0.00486 L -0.00195 0.00486 C -0.00195 0.00532 -0.00351 0.0118 -0.00234 0.01389 C -0.00208 0.01435 -0.00156 0.01435 -0.00104 0.01458 C 0.00092 0.01597 0.00469 0.01898 0.00469 0.01898 C 0.00456 0.01967 0.00469 0.0206 0.0043 0.02129 C 0.00404 0.02176 0.00352 0.02153 0.00313 0.02199 C 0.00261 0.02245 0.00222 0.02291 0.00183 0.02338 C 0.00521 0.02546 -0.00013 0.02245 0.00678 0.025 C 0.00925 0.02592 0.01159 0.02731 0.01394 0.0287 C 0.01263 0.03194 0.01368 0.03032 0.01185 0.03171 C 0.00964 0.03333 0.00521 0.0368 0.00521 0.0368 C 0.00482 0.0375 0.00417 0.03819 0.0043 0.03912 C 0.00443 0.03981 0.00521 0.03935 0.0056 0.03981 C 0.00599 0.04004 0.00638 0.04097 0.00678 0.0412 C 0.00886 0.04236 0.01107 0.04259 0.01303 0.04352 C 0.01524 0.04444 0.01745 0.0456 0.0198 0.04653 C 0.02097 0.04676 0.02227 0.04699 0.02344 0.04722 C 0.02292 0.04768 0.0224 0.04815 0.02188 0.04861 C 0.02123 0.04907 0.02071 0.04907 0.02019 0.0493 L 0.01641 0.05092 C 0.01693 0.05116 0.01745 0.05162 0.0181 0.05162 C 0.01862 0.05139 0.01915 0.05046 0.0198 0.05023 C 0.02019 0.04977 0.02058 0.04954 0.02097 0.0493 C 0.02058 0.04861 0.02032 0.04768 0.0198 0.04722 C 0.01849 0.04606 0.01719 0.04583 0.01602 0.04491 C 0.01511 0.04421 0.01433 0.04352 0.01355 0.04282 C 0.01329 0.0419 0.0129 0.0412 0.01303 0.04051 C 0.01329 0.03981 0.01394 0.04028 0.01433 0.03981 C 0.01485 0.03912 0.01511 0.03819 0.01563 0.0375 C 0.01993 0.03148 0.01875 0.03264 0.02227 0.03009 C 0.02162 0.02986 0.0211 0.02986 0.02058 0.0294 C 0.02006 0.02893 0.01901 0.0287 0.01928 0.02801 C 0.01993 0.02639 0.02123 0.02639 0.02227 0.02569 C 0.0237 0.02454 0.0254 0.02407 0.02683 0.02268 C 0.03386 0.01643 0.028 0.01944 0.03217 0.01759 C 0.03373 0.01805 0.03542 0.01759 0.03685 0.01898 C 0.03724 0.01944 0.03633 0.0206 0.03594 0.02129 C 0.03542 0.02222 0.0349 0.02338 0.03425 0.0243 C 0.03347 0.02523 0.03269 0.02616 0.03178 0.02708 C 0.02774 0.03217 0.02995 0.03079 0.02722 0.03241 C 0.0267 0.0331 0.02605 0.03379 0.02553 0.03449 C 0.02526 0.03518 0.02435 0.03634 0.02474 0.0368 C 0.02579 0.03796 0.02722 0.03727 0.02852 0.0375 C 0.02969 0.03796 0.03099 0.03866 0.03217 0.03912 C 0.03321 0.03935 0.03412 0.03958 0.03516 0.03981 C 0.03477 0.04028 0.03438 0.04097 0.03386 0.0412 C 0.03321 0.04166 0.03243 0.0412 0.03178 0.0419 C 0.03138 0.04236 0.03151 0.04352 0.03138 0.04421 C 0.03386 0.0456 0.03138 0.04375 0.03386 0.04722 C 0.03516 0.04884 0.03633 0.05023 0.03763 0.05162 C 0.03803 0.05208 0.03855 0.05208 0.03894 0.05231 C 0.04128 0.0544 0.04362 0.05694 0.04597 0.05903 C 0.04636 0.05926 0.04688 0.05926 0.04727 0.05972 C 0.04831 0.06088 0.04948 0.06227 0.05053 0.06342 C 0.05066 0.06412 0.05118 0.06504 0.05092 0.06574 C 0.05079 0.06643 0.05 0.06597 0.04974 0.06643 C 0.04896 0.06759 0.0487 0.06944 0.04805 0.07083 C 0.04753 0.07222 0.04701 0.07338 0.04636 0.07454 C 0.04662 0.07523 0.04688 0.07616 0.04727 0.07685 C 0.04753 0.07731 0.04818 0.07754 0.04844 0.07824 C 0.05013 0.08194 0.0474 0.07963 0.05013 0.08125 C 0.05026 0.08194 0.05066 0.08264 0.05053 0.08333 C 0.05053 0.08426 0.05 0.08495 0.04974 0.08565 C 0.04636 0.09259 0.0487 0.08657 0.04675 0.09166 C 0.04701 0.09236 0.04675 0.09375 0.04727 0.09375 C 0.04961 0.09467 0.05222 0.09421 0.05469 0.09444 C 0.05782 0.09514 0.05886 0.0956 0.06133 0.09676 C 0.05977 0.10116 0.06146 0.09699 0.05808 0.10185 C 0.05599 0.10486 0.05404 0.10764 0.05222 0.11088 C 0.05183 0.11157 0.0504 0.11296 0.05092 0.11296 C 0.053 0.11366 0.05508 0.1125 0.05717 0.11227 C 0.06068 0.11018 0.05665 0.1125 0.06472 0.11018 C 0.06511 0.10995 0.0655 0.10949 0.06602 0.10926 C 0.06901 0.10856 0.07214 0.1081 0.07513 0.10717 C 0.0767 0.10671 0.07813 0.10555 0.07969 0.10486 C 0.0806 0.10463 0.078 0.10579 0.07722 0.10648 C 0.07618 0.10717 0.07526 0.10764 0.07435 0.10856 C 0.07188 0.11088 0.0698 0.11412 0.06719 0.11597 C 0.06329 0.11875 0.06042 0.1206 0.05678 0.12407 C 0.05625 0.12477 0.05573 0.12569 0.05508 0.12639 C 0.0556 0.12685 0.05586 0.12778 0.05638 0.12778 C 0.07162 0.13009 0.06941 0.12037 0.07136 0.13079 C 0.06915 0.13217 0.0711 0.13079 0.06888 0.1331 C 0.06602 0.13611 0.0681 0.13287 0.06433 0.13819 C 0.06381 0.13889 0.06355 0.14004 0.06303 0.14051 C 0.06224 0.1412 0.06133 0.14143 0.06055 0.1419 C 0.06016 0.14259 0.0599 0.14421 0.05925 0.14421 C 0.05886 0.14421 0.05977 0.14259 0.06016 0.1419 C 0.06055 0.1412 0.06094 0.14051 0.06133 0.13981 C 0.06146 0.13889 0.06185 0.13819 0.06185 0.1375 C 0.06172 0.13657 0.06133 0.13588 0.06094 0.13518 C 0.06055 0.13472 0.0599 0.13472 0.05925 0.13449 C 0.05821 0.13426 0.05704 0.13403 0.05599 0.13379 C 0.0487 0.13194 0.04714 0.13102 0.03972 0.13009 C 0.03581 0.12963 0.03191 0.12963 0.028 0.1294 C 0.03047 0.12616 0.03047 0.12592 0.03386 0.12268 C 0.03464 0.12199 0.03659 0.12153 0.03724 0.12129 C 0.03672 0.12106 0.03607 0.12037 0.03555 0.12037 C 0.03503 0.12037 0.03451 0.12083 0.03386 0.12129 C 0.03256 0.12199 0.03112 0.12268 0.02969 0.12338 C 0.02787 0.1243 0.02605 0.125 0.02435 0.12639 C 0.0237 0.12685 0.02331 0.12754 0.02266 0.12778 C 0.02071 0.1287 0.01875 0.12893 0.0168 0.1294 C 0.01563 0.13079 0.01511 0.13194 0.01355 0.13148 C 0.01263 0.13148 0.01185 0.13055 0.01094 0.13009 C 0.01211 0.12916 0.01329 0.12824 0.01433 0.12708 C 0.01771 0.12315 0.01368 0.12616 0.0168 0.12407 C 0.01641 0.12361 0.01602 0.12291 0.01563 0.12268 C 0.01511 0.12245 0.01472 0.12315 0.01433 0.12338 C 0.01355 0.12384 0.01263 0.12384 0.01185 0.12407 C 0.00938 0.12523 0.00717 0.12685 0.00469 0.12778 C 0.00339 0.12847 0.00196 0.12893 0.00053 0.1294 C -4.375E-6 0.12916 -0.00078 0.12963 -0.00104 0.1287 C -0.0013 0.12801 0.00092 0.12407 0.00105 0.12407 C 0.00209 0.12245 0.00313 0.1206 0.0043 0.11898 C 0.00625 0.11643 0.00821 0.11412 0.01016 0.11157 C 0.01055 0.11111 0.01094 0.11065 0.01146 0.11018 L 0.01433 0.10717 C 0.01407 0.10648 0.01394 0.10532 0.01355 0.10486 C 0.01303 0.1044 0.01237 0.1044 0.01185 0.10416 C 0.01081 0.1037 0.0099 0.10324 0.00886 0.10278 C 0.00938 0.10231 0.01016 0.10208 0.01016 0.10116 C 0.01016 0.10023 0.00938 0.1 0.00886 0.09977 C 0.00782 0.0993 0.00665 0.09907 0.0056 0.09907 C -0.00638 0.09768 -0.01171 0.09745 -0.02317 0.09676 C -0.02395 0.09629 -0.02487 0.0956 -0.02565 0.09537 C -0.02708 0.09491 -0.02955 0.09699 -0.02981 0.09444 C -0.02981 0.09444 -0.02552 0.0919 -0.02447 0.09166 C -0.02135 0.09097 -0.01835 0.09051 -0.01523 0.09004 C -0.0026 0.09143 -0.00664 0.08981 -0.00989 0.09166 C -0.01054 0.0919 -0.01119 0.09259 -0.01197 0.09305 C -0.01106 0.08657 -0.0121 0.09236 -0.0082 0.08264 C -0.00559 0.07616 -0.00703 0.07893 -0.00403 0.07454 C -0.00507 0.0743 -0.00625 0.07384 -0.00729 0.07384 C -0.02434 0.07384 -0.02226 0.06528 -0.02447 0.07685 C -0.02382 0.07731 -0.0233 0.07801 -0.02278 0.07824 C -0.02213 0.0787 -0.02044 0.07778 -0.0207 0.07893 C -0.02122 0.08125 -0.02317 0.08148 -0.02395 0.08333 C -0.02682 0.08981 -0.02447 0.08541 -0.02942 0.09166 C -0.03528 0.09907 -0.03229 0.09699 -0.03567 0.09907 C -0.03606 0.09977 -0.03697 0.10023 -0.03697 0.10116 C -0.03697 0.10393 -0.03359 0.10393 -0.0332 0.10416 C -0.02903 0.10787 -0.0332 0.1044 -0.02447 0.10926 C -0.01731 0.11342 -0.02552 0.11018 -0.01445 0.11528 C -0.01341 0.11574 -0.0125 0.11574 -0.01145 0.11597 C -0.01367 0.11898 -0.01445 0.12014 -0.01731 0.12268 C -0.01783 0.12315 -0.01849 0.12315 -0.01901 0.12338 C -0.02044 0.1243 -0.02187 0.12523 -0.02317 0.12639 C -0.02356 0.12685 -0.02395 0.12731 -0.02447 0.12778 C -0.02734 0.13102 -0.02643 0.13032 -0.02864 0.13148 C -0.0289 0.13241 -0.02994 0.13356 -0.02942 0.13379 C -0.02109 0.13657 -0.01302 0.13379 -0.02031 0.13611 C -0.02135 0.13727 -0.02187 0.13796 -0.02317 0.13889 C -0.02487 0.14028 -0.02565 0.14051 -0.02734 0.1412 C -0.02578 0.13842 -0.02604 0.13866 -0.02395 0.13611 C -0.02356 0.13541 -0.02317 0.13495 -0.02278 0.13449 C -0.02161 0.13356 -0.02044 0.13264 -0.0194 0.13148 C -0.01601 0.12801 -0.01927 0.13032 -0.01653 0.1287 C -0.01171 0.13194 -0.01692 0.12708 -0.01406 0.13518 C -0.01341 0.1368 -0.01237 0.13727 -0.01145 0.13819 C -0.01093 0.13889 -0.01041 0.13981 -0.00989 0.14051 C -0.0095 0.14074 -0.00898 0.1412 -0.00859 0.1412 C -0.00507 0.1419 -0.00169 0.14213 0.00183 0.14259 C 0.00274 0.14282 0.00378 0.14329 0.00469 0.14352 C 0.00118 0.14768 0.00599 0.14213 0.00183 0.1456 C -0.00065 0.14768 -0.00273 0.15092 -0.0052 0.15301 C -0.00572 0.15347 -0.00638 0.15347 -0.0069 0.1537 C -0.00781 0.15509 -0.00937 0.15555 -0.00937 0.15741 C -0.00937 0.15926 -0.00794 0.16018 -0.0069 0.16041 C -0.00599 0.16065 -0.00494 0.16088 -0.00403 0.16111 C 0.00131 0.16296 -0.00143 0.16204 0.00183 0.16342 L 0.0056 0.16481 C 0.00495 0.16713 0.00469 0.16852 0.00352 0.17014 C 0.00313 0.1706 0.00261 0.1706 0.00222 0.17083 C 0.00274 0.17129 0.00326 0.17222 0.00391 0.17222 C 0.0181 0.17546 0.00847 0.17129 0.01394 0.17384 C 0.01237 0.18217 0.01355 0.1787 0.01055 0.18495 C 0.01042 0.18611 0.01042 0.1875 0.01016 0.18866 C 0.01003 0.18935 0.00925 0.19004 0.00938 0.19074 C 0.00951 0.19259 0.01055 0.19375 0.01094 0.19537 C 0.01316 0.20208 0.01198 0.19884 0.01433 0.20486 C 0.01407 0.20579 0.01381 0.20694 0.01355 0.20787 C 0.01303 0.20903 0.01237 0.20995 0.01185 0.21088 C 0.00743 0.21805 0.01055 0.21273 0.00638 0.21829 C 0.00456 0.2206 0.00105 0.22569 0.00105 0.22569 C 0.00066 0.22662 0.00053 0.22778 0.00013 0.22847 C -0.00065 0.23009 -0.00169 0.23032 -0.00273 0.23079 C -0.00481 0.23333 -0.00468 0.23333 -0.0082 0.23518 C -0.00898 0.23565 -0.00989 0.23565 -0.01067 0.23588 L -0.01731 0.23819 C -0.0177 0.23866 -0.01966 0.24143 -0.02031 0.24051 C -0.02057 0.23981 -0.0194 0.23958 -0.01901 0.23889 C -0.01783 0.23727 -0.01744 0.23588 -0.01653 0.23379 C -0.01679 0.2331 -0.01692 0.23217 -0.01731 0.23148 C -0.0177 0.23102 -0.01822 0.23102 -0.01862 0.23079 C -0.01966 0.23009 -0.02031 0.22893 -0.02148 0.22847 C -0.02265 0.22824 -0.02369 0.22801 -0.02487 0.22778 C -0.02916 0.22477 -0.02526 0.22731 -0.03281 0.22407 C -0.03372 0.22361 -0.03463 0.22315 -0.03567 0.22268 C -0.03737 0.22199 -0.03906 0.22106 -0.04062 0.22037 C -0.04049 0.21967 -0.04049 0.21875 -0.04023 0.21829 C -0.03971 0.2169 -0.03854 0.21643 -0.03776 0.21597 C -0.03385 0.21088 -0.03841 0.21643 -0.03072 0.20926 C -0.02955 0.20833 -0.02838 0.20694 -0.02734 0.20555 C -0.02708 0.20486 -0.02656 0.2044 -0.02656 0.20347 C -0.02656 0.20116 -0.02786 0.20092 -0.02864 0.20046 C -0.02916 0.1993 -0.03099 0.19583 -0.03112 0.19375 C -0.03112 0.19305 -0.03085 0.19236 -0.03072 0.19166 C -0.02994 0.18842 -0.02929 0.1868 -0.02773 0.18426 C -0.02721 0.18333 -0.02669 0.18264 -0.02604 0.18194 C -0.02656 0.18102 -0.02669 0.17963 -0.02734 0.17893 C -0.02812 0.17824 -0.02903 0.1787 -0.02981 0.17824 C -0.03046 0.17801 -0.03099 0.17731 -0.03151 0.17685 C -0.03085 0.1743 -0.02981 0.1706 -0.02903 0.16852 C -0.02825 0.16666 -0.02734 0.16528 -0.02656 0.16342 C -0.02591 0.16204 -0.02526 0.15995 -0.02487 0.15833 C -0.0246 0.15741 -0.0246 0.15671 -0.02447 0.15602 C -0.025 0.15555 -0.02552 0.15486 -0.02604 0.15463 C -0.02734 0.15393 -0.03151 0.15324 -0.03229 0.15301 C -0.03346 0.15278 -0.03658 0.15208 -0.03815 0.15092 C -0.0388 0.15046 -0.03932 0.14977 -0.03984 0.1493 C -0.03997 0.14838 -0.04036 0.14745 -0.04023 0.14629 C -0.0401 0.14514 -0.03932 0.14444 -0.03906 0.14352 C -0.0388 0.14282 -0.0388 0.1419 -0.03854 0.1412 C -0.03815 0.14004 -0.03737 0.13935 -0.03697 0.13819 C -0.03606 0.13634 -0.03606 0.13588 -0.03567 0.13379 C -0.03606 0.13356 -0.03658 0.13333 -0.03697 0.1331 C -0.04088 0.1294 -0.03828 0.12454 -0.03776 0.11389 C -0.03763 0.11134 -0.03737 0.10879 -0.03697 0.10648 C -0.03645 0.1037 -0.03515 0.10162 -0.03489 0.09907 L -0.03437 0.09606 C -0.03463 0.09444 -0.03476 0.09282 -0.03528 0.09166 C -0.03606 0.08935 -0.03724 0.08912 -0.03854 0.08866 C -0.03932 0.08796 -0.03997 0.08704 -0.04062 0.08634 C -0.04127 0.08588 -0.04257 0.0868 -0.0427 0.08565 C -0.04309 0.08333 -0.04231 0.08079 -0.04192 0.07824 C -0.04166 0.07685 -0.04153 0.07523 -0.04114 0.07384 C -0.0401 0.07129 -0.0388 0.06944 -0.03776 0.06713 C -0.0371 0.06597 -0.03658 0.06458 -0.03606 0.06342 C -0.03541 0.05995 -0.03554 0.06227 -0.03645 0.05833 C -0.03671 0.05764 -0.03658 0.05671 -0.03697 0.05602 C -0.03763 0.05486 -0.03945 0.05301 -0.03945 0.05301 C -0.03932 0.05185 -0.03932 0.05046 -0.03906 0.0493 C -0.03658 0.03958 -0.03867 0.05254 -0.03737 0.04352 C -0.03763 0.04097 -0.03789 0.03842 -0.03815 0.03611 C -0.03828 0.03518 -0.03867 0.03472 -0.03854 0.03379 C -0.03828 0.0287 -0.03776 0.02338 -0.03737 0.01829 C -0.03724 0.01713 -0.03724 0.01574 -0.03697 0.01458 C -0.03632 0.01273 -0.03554 0.01111 -0.03489 0.00949 C -0.03359 0.00301 -0.03567 0.01319 -0.0332 0.00347 C -0.03281 0.00208 -0.03229 -0.00093 -0.03229 -0.00093 C -0.03307 -0.00116 -0.03515 -0.00162 -0.03437 -0.00162 C -0.03359 -0.00162 -0.03281 -0.00116 -0.0319 -0.00093 C -0.03046 -0.00046 -0.02916 0.00023 -0.02773 0.00046 C -0.02565 0.00092 -0.02356 0.00092 -0.02148 0.00116 C -0.022 0.00069 -0.02304 0.00092 -0.02317 -0.00023 C -0.0233 -0.00139 -0.02239 -0.00232 -0.02187 -0.00324 C -0.0207 -0.00533 -0.02044 -0.00533 -0.01901 -0.00625 C -0.01927 -0.00787 -0.0194 -0.00972 -0.01979 -0.01134 C -0.02031 -0.0132 -0.02239 -0.01482 -0.02317 -0.01574 C -0.02291 -0.01921 -0.02278 -0.02269 -0.02239 -0.02616 C -0.02213 -0.02778 -0.02109 -0.02986 -0.0207 -0.03125 C -0.01914 -0.03565 -0.02018 -0.03449 -0.01822 -0.03588 C -0.01875 -0.03727 -0.01966 -0.03843 -0.01979 -0.04028 C -0.02018 -0.04375 -0.02005 -0.04468 -0.02148 -0.04769 C -0.02187 -0.04838 -0.02239 -0.04861 -0.02278 -0.04908 C -0.02591 -0.05394 -0.02213 -0.04908 -0.02526 -0.05278 C -0.02552 -0.05347 -0.02565 -0.05463 -0.02604 -0.05509 C -0.0276 -0.05648 -0.03112 -0.0581 -0.03112 -0.0581 C -0.02838 -0.05949 -0.02916 -0.05903 -0.03437 -0.05718 C -0.03828 -0.05602 -0.03463 -0.05695 -0.03945 -0.05579 C -0.03984 -0.05509 -0.0414 -0.05255 -0.04153 -0.05139 C -0.04192 -0.04746 -0.04205 -0.04352 -0.04231 -0.03959 C -0.04244 -0.03843 -0.04244 -0.0375 -0.0427 -0.03658 C -0.04309 -0.03542 -0.04362 -0.03449 -0.04401 -0.03357 C -0.0444 -0.03241 -0.04479 -0.03102 -0.04531 -0.02986 C -0.0457 -0.02847 -0.04635 -0.02755 -0.04687 -0.02616 C -0.05247 -0.01181 -0.04427 -0.03171 -0.04934 -0.01945 C -0.04921 -0.01875 -0.04934 -0.01783 -0.04895 -0.01736 C -0.04856 -0.01667 -0.04791 -0.0169 -0.04739 -0.01644 C -0.04335 -0.01389 -0.04843 -0.01574 -0.0427 -0.01435 C -0.04296 -0.01273 -0.04349 -0.01134 -0.04362 -0.00996 C -0.04362 -0.0081 -0.04335 -0.00648 -0.04322 -0.00463 C -0.04309 -0.00394 -0.04309 -0.00301 -0.0427 -0.00255 C -0.04205 -0.00116 -0.04101 -0.00046 -0.04023 0.00046 C -0.03815 0.00347 -0.03906 0.00185 -0.03737 0.00486 C -0.03724 0.00602 -0.0371 0.00694 -0.03697 0.00787 C -0.03489 0.01759 -0.03229 0.01041 -0.02356 0.00949 C -0.02317 0.00856 -0.02278 0.00787 -0.02239 0.00717 C -0.02187 0.00648 -0.02109 0.00648 -0.0207 0.00579 C -0.02031 0.00509 -0.02044 0.00416 -0.02031 0.00347 C -0.01992 -0.00232 -0.01979 -0.00787 -0.0194 -0.01366 C -0.0194 -0.01435 -0.01927 -0.01505 -0.01901 -0.01574 C -0.01849 -0.0169 -0.01796 -0.01783 -0.01731 -0.01875 C -0.01666 -0.01991 -0.01601 -0.02084 -0.01523 -0.02176 C -0.0151 -0.02246 -0.0151 -0.02338 -0.01484 -0.02384 C -0.01263 -0.02871 -0.01419 -0.02199 -0.01315 -0.02755 C -0.01328 -0.02871 -0.0138 -0.03611 -0.01484 -0.03796 C -0.02135 -0.04954 -0.01757 -0.04352 -0.02109 -0.04607 C -0.02161 -0.04653 -0.02226 -0.04722 -0.02278 -0.04769 C -0.02695 -0.04746 -0.03112 -0.04722 -0.03528 -0.04699 C -0.03567 -0.04676 -0.03645 -0.04699 -0.03645 -0.04607 C -0.03671 -0.04306 -0.03619 -0.03982 -0.03606 -0.03658 C -0.03632 -0.03171 -0.03619 -0.02801 -0.03737 -0.02384 C -0.03763 -0.02292 -0.03815 -0.02199 -0.03854 -0.02107 C -0.03906 -0.01968 -0.03945 -0.01852 -0.03984 -0.01736 C -0.0401 -0.01644 -0.04049 -0.01574 -0.04062 -0.01505 C -0.04101 -0.01389 -0.04127 -0.0125 -0.04153 -0.01134 C -0.0414 -0.00903 -0.0414 -0.00695 -0.04114 -0.00463 C -0.04075 -0.00209 -0.03971 -0.00209 -0.03854 -0.00093 C -0.03476 0.00301 -0.04062 0.00023 -0.0302 0.00116 C -0.02981 0.00185 -0.02955 0.00254 -0.02903 0.00278 C -0.01302 0.00509 -0.01888 -0.00139 -0.01354 0.00486 C -0.0125 0.01829 -0.01393 0.00324 -0.01237 0.01389 C -0.0121 0.01528 -0.0125 0.01713 -0.01197 0.01829 C -0.01132 0.01944 -0.01028 0.01875 -0.00937 0.01898 C -0.00976 0.01967 -0.01028 0.02037 -0.01028 0.02129 C -0.01028 0.02523 -0.00924 0.025 -0.00781 0.02639 C -0.00546 0.0287 -0.00755 0.02731 -0.0052 0.0287 C -0.00533 0.03032 -0.00546 0.03217 -0.00572 0.03379 C -0.00651 0.04028 -0.00625 0.03611 -0.00729 0.0412 C -0.00781 0.04352 -0.00859 0.04791 -0.00859 0.04791 C -0.00924 0.05555 -0.00846 0.05092 -0.00989 0.05532 C -0.01015 0.05625 -0.01028 0.05741 -0.01067 0.05833 C -0.01093 0.05879 -0.01158 0.05856 -0.01197 0.05903 C -0.01341 0.06041 -0.01471 0.06204 -0.01614 0.06342 C -0.01705 0.06435 -0.01822 0.06504 -0.01901 0.06643 L -0.02148 0.07083 C -0.02187 0.07153 -0.02239 0.07222 -0.02278 0.07315 L -0.02395 0.07592 C -0.02421 0.07754 -0.02513 0.07963 -0.02317 0.07963 L -0.00651 0.07893 C -0.00481 0.0787 -0.00312 0.07893 -0.00156 0.07824 C -0.00039 0.07778 0.00066 0.07662 0.00183 0.07592 C 0.00352 0.07523 0.00521 0.07477 0.00678 0.07384 C 0.00756 0.07338 0.00821 0.07268 0.00886 0.07222 C 0.00964 0.07199 0.01029 0.07199 0.01094 0.07153 C 0.01146 0.07129 0.01263 0.07083 0.01224 0.07083 C 0.01146 0.07083 0.01081 0.07129 0.01016 0.07153 C 0.00977 0.07199 0.00899 0.07222 0.00886 0.07315 C 0.00873 0.07523 0.01042 0.07569 0.01094 0.07592 C 0.01159 0.07685 0.01198 0.07778 0.01263 0.07824 C 0.01342 0.0787 0.01433 0.0787 0.01511 0.07893 C 0.01615 0.0794 0.01706 0.08009 0.0181 0.08055 C 0.01823 0.08125 0.01862 0.08194 0.01849 0.08264 C 0.01823 0.08333 0.01758 0.08287 0.01719 0.08333 C 0.01667 0.08426 0.01628 0.08727 0.01602 0.08866 C 0.01641 0.08912 0.0168 0.08981 0.01719 0.09004 C 0.01758 0.09051 0.01836 0.09004 0.01849 0.09074 C 0.01875 0.09282 0.01693 0.09352 0.01641 0.09375 C 0.01628 0.09305 0.01589 0.09236 0.01602 0.09166 C 0.01602 0.09074 0.01797 0.08518 0.0181 0.08495 C 0.01967 0.08055 0.0211 0.0787 0.02344 0.07454 C 0.02409 0.07361 0.02448 0.07245 0.02513 0.07153 C 0.02566 0.07083 0.02631 0.07014 0.02683 0.06944 C 0.0306 0.06342 0.02826 0.06504 0.03099 0.06342 C 0.0306 0.06273 0.03021 0.0618 0.02969 0.06134 C 0.02865 0.05995 0.02722 0.05949 0.02592 0.05903 C 0.02631 0.05833 0.02644 0.05717 0.02683 0.05671 C 0.02735 0.05625 0.02878 0.05694 0.02852 0.05602 C 0.02826 0.05532 0.025 0.05416 0.02435 0.05393 C 0.02344 0.05347 0.02266 0.05278 0.02188 0.05231 C 0.01524 0.04954 0.0198 0.05231 0.01563 0.0493 C 0.01576 0.04861 0.01628 0.04768 0.01602 0.04722 C 0.01563 0.04629 0.01485 0.04676 0.01433 0.04653 C 0.01172 0.04514 0.01211 0.04537 0.01016 0.04421 C 0.00977 0.04352 0.00925 0.04282 0.00886 0.0419 C 0.0086 0.04143 0.00847 0.04051 0.00847 0.03981 C 0.00847 0.03704 0.01003 0.03611 0.01094 0.03449 C 0.01107 0.03379 0.01159 0.03287 0.01146 0.03241 C 0.01081 0.03079 0.00964 0.03055 0.00886 0.0294 C 0.00834 0.0287 0.00782 0.02778 0.0073 0.02708 C 0.00691 0.02685 0.00638 0.02662 0.00599 0.02639 C 0.00183 0.01528 0.00638 0.02662 0.00313 0.01967 C 0.00274 0.01898 0.00248 0.01829 0.00222 0.01759 C 0.00183 0.01643 0.00144 0.01551 0.00105 0.01458 C 0.00066 0.01389 0.0004 0.01319 0.00013 0.01227 C -0.00013 0.01157 -0.00156 0.00833 -0.00195 0.00717 C -0.00221 0.00602 -0.0026 0.00301 -0.00273 0.00208 C -0.0026 1.85185E-6 -0.00325 -0.00278 -0.00234 -0.00394 C 0.00066 -0.00741 0.00157 -0.00371 0.00261 -0.00093 C 0.00209 0.00879 -0.00117 0.00393 -0.00195 0.0048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8" dur="6000" fill="hold"/>
                                        <p:tgtEl>
                                          <p:spTgt spid="23"/>
                                        </p:tgtEl>
                                        <p:attrNameLst>
                                          <p:attrName>ppt_x</p:attrName>
                                          <p:attrName>ppt_y</p:attrName>
                                        </p:attrNameLst>
                                      </p:cBhvr>
                                    </p:animMotion>
                                  </p:childTnLst>
                                </p:cTn>
                              </p:par>
                              <p:par>
                                <p:cTn id="9" presetID="0" presetClass="path" presetSubtype="0" repeatCount="indefinite" autoRev="1" fill="hold" grpId="0" nodeType="withEffect">
                                  <p:stCondLst>
                                    <p:cond delay="0"/>
                                  </p:stCondLst>
                                  <p:childTnLst>
                                    <p:animMotion origin="layout" path="M -0.00118 0.00254 L -0.00118 0.00254 C -0.00352 0.00185 -0.00586 0.00115 -0.00821 0.00023 C -0.00912 4.44444E-6 -0.0099 -0.0007 -0.01068 -0.00116 C -0.01133 -0.00139 -0.01185 -0.00162 -0.01237 -0.00186 C -0.01198 -0.00255 -0.01159 -0.00301 -0.0112 -0.00348 C -0.01081 -0.00371 -0.0099 -0.00348 -0.0099 -0.00417 C -0.0099 -0.00487 -0.01068 -0.00463 -0.0112 -0.00487 C -0.01211 -0.00533 -0.01315 -0.00602 -0.01407 -0.00649 C -0.01394 -0.00718 -0.01381 -0.00787 -0.01368 -0.00857 C -0.01276 -0.01181 -0.01224 -0.01158 -0.01029 -0.01389 C -0.01003 -0.01459 -0.0099 -0.01551 -0.00951 -0.01598 C -0.0069 -0.02014 -0.00743 -0.01852 -0.00443 -0.01968 C -0.00287 -0.02037 -0.0017 -0.02107 -0.00026 -0.022 C -0.00039 -0.02269 -0.00039 -0.02362 -0.00078 -0.02408 C -0.00209 -0.02709 -0.003 -0.02732 -0.00495 -0.02871 C -0.00547 -0.03149 -0.00612 -0.03287 -0.00287 -0.0338 C -0.00261 -0.0338 0.00338 -0.03519 0.00547 -0.03681 C 0.00612 -0.03727 0.00664 -0.03774 0.00716 -0.0382 C 0.00768 -0.03866 0.00807 -0.03936 0.00846 -0.03982 C 0.00807 -0.04028 0.00768 -0.04098 0.00716 -0.04121 C 0.00416 -0.04306 0.00052 -0.04098 -0.00235 -0.04051 C 0.00039 -0.03704 -0.00222 -0.03982 0.0039 -0.0375 C 0.02044 -0.03102 0.0095 -0.0345 0.01679 -0.03241 C 0.0164 -0.0301 0.01679 -0.02639 0.01549 -0.0257 L 0.01302 -0.02408 C 0.01224 -0.02362 0.01145 -0.02292 0.01054 -0.02269 L 0.00716 -0.022 C 0.00638 -0.02153 0.00547 -0.0213 0.00468 -0.02037 C 0.00416 -0.01991 0.00325 -0.01922 0.00338 -0.01829 C 0.00364 -0.01737 0.00455 -0.01783 0.00507 -0.0176 C 0.00534 -0.01667 0.00612 -0.01621 0.00599 -0.01528 C 0.00586 -0.01459 0.00494 -0.01505 0.00468 -0.01459 C 0.00442 -0.01389 0.00442 -0.01297 0.00429 -0.01227 C 0.00403 -0.01158 0.00377 -0.01088 0.00338 -0.01019 C 0.00364 -0.00926 0.00364 -0.00857 0.0039 -0.00787 C 0.00494 -0.0051 0.00638 -0.00463 0.00807 -0.00278 C 0.00911 -0.00139 0.00989 0.00046 0.01093 0.00185 C 0.01198 0.003 0.01315 0.0037 0.01432 0.00463 C 0.01836 0.00879 0.01536 0.00671 0.0181 0.00833 C 0.01784 0.00925 0.01784 0.00995 0.01757 0.01064 C 0.01666 0.01412 0.01523 0.01504 0.01302 0.01736 C 0.01263 0.01759 0.01211 0.01759 0.01172 0.01805 C 0.00846 0.02129 0.00833 0.02152 0.00599 0.02476 C 0.00625 0.02546 0.00729 0.028 0.00716 0.02916 C 0.00716 0.03032 0.00677 0.03125 0.00638 0.03217 C 0.00586 0.0331 0.0052 0.03356 0.00468 0.03425 C 0.00403 0.02939 0.00494 0.0324 0.00182 0.03055 C 0.00039 0.02986 -0.00105 0.02847 -0.00235 0.02777 C -0.00365 0.02685 -0.0056 0.02615 -0.00703 0.02546 C -0.00651 0.025 -0.00612 0.0243 -0.00573 0.02407 C -0.00534 0.02361 -0.00443 0.02407 -0.00443 0.02314 C -0.00443 0.02245 -0.00534 0.02268 -0.00573 0.02245 C -0.00847 0.02175 -0.01133 0.02152 -0.01407 0.02106 C -0.01368 0.02083 -0.01315 0.02083 -0.01276 0.02037 C -0.01172 0.01828 -0.01263 0.01713 -0.01368 0.01666 C -0.01446 0.0162 -0.01537 0.0162 -0.01615 0.01574 C -0.0168 0.0155 -0.01758 0.01527 -0.01823 0.01504 C -0.01797 0.01388 -0.01771 0.0125 -0.01745 0.01134 C -0.0155 0.00439 -0.01185 0.00879 -0.02618 0.00995 C -0.02774 0.01134 -0.02917 0.01296 -0.03073 0.01435 C -0.03112 0.01458 -0.03164 0.01458 -0.03203 0.01504 C -0.0336 0.01736 -0.03516 0.0199 -0.03659 0.02245 C -0.0418 0.03171 -0.0418 0.03055 -0.04414 0.03958 C -0.04427 0.04027 -0.0444 0.04097 -0.04453 0.04166 C -0.04011 0.04444 -0.03959 0.04513 -0.04245 0.04259 C -0.04141 0.04768 -0.04258 0.04375 -0.03737 0.04768 C -0.02578 0.05671 -0.03282 0.05231 -0.02826 0.05509 C -0.03021 0.06018 -0.03047 0.0581 -0.02904 0.0618 C -0.02943 0.0625 -0.03047 0.06504 -0.03034 0.0662 C -0.03021 0.06736 -0.02982 0.06828 -0.02943 0.06921 L -0.02032 0.06851 C -0.01433 0.06805 -0.00834 0.06944 -0.00235 0.06759 C -0.00157 0.06736 -0.003 0.06481 -0.00326 0.06319 C -0.00339 0.06203 -0.00339 0.06064 -0.00365 0.05949 C -0.00391 0.05787 -0.00482 0.05439 -0.00534 0.05277 C -0.0056 0.05208 -0.00586 0.05138 -0.00612 0.05069 C -0.00638 0.05 -0.00638 0.04907 -0.00651 0.04838 C -0.00677 0.04745 -0.00716 0.04652 -0.00743 0.04537 C -0.00769 0.04421 -0.00808 0.04143 -0.00821 0.04027 C -0.0086 0.03703 -0.00834 0.03356 -0.00912 0.03055 C -0.00925 0.02963 -0.01016 0.03009 -0.01068 0.02986 C -0.0112 0.02939 -0.01185 0.02939 -0.01198 0.02847 C -0.01211 0.02731 -0.01146 0.02638 -0.0112 0.02546 C -0.01094 0.02476 -0.01081 0.02407 -0.01068 0.02314 C -0.0112 0.02291 -0.01159 0.02291 -0.01198 0.02245 C -0.0125 0.02199 -0.01302 0.02106 -0.01368 0.02106 L -0.03112 0.02175 C -0.03125 0.02245 -0.03177 0.02338 -0.03164 0.02407 C -0.03138 0.02476 -0.03047 0.02384 -0.03034 0.02476 C -0.03021 0.02569 -0.03086 0.02662 -0.03112 0.02777 C -0.0323 0.03125 -0.03164 0.02893 -0.03321 0.03148 C -0.03646 0.03611 -0.03269 0.03148 -0.03581 0.03518 C -0.03555 0.03588 -0.03555 0.0368 -0.03529 0.03726 C -0.0349 0.03819 -0.03386 0.03842 -0.03373 0.03958 C -0.0336 0.0405 -0.03451 0.0405 -0.0349 0.04097 C -0.03763 0.04467 -0.03607 0.04351 -0.03828 0.04467 C -0.03855 0.0456 -0.03881 0.04675 -0.03907 0.04768 C -0.03946 0.04884 -0.04024 0.05 -0.04037 0.05138 C -0.0405 0.05439 -0.03946 0.05648 -0.03868 0.05879 C -0.03907 0.06064 -0.03959 0.06203 -0.03868 0.06388 C -0.03841 0.06458 -0.03776 0.06435 -0.03737 0.06481 C -0.03698 0.06504 -0.03659 0.06574 -0.0362 0.0662 C -0.03568 0.06666 -0.03503 0.06736 -0.03451 0.06759 C -0.03386 0.06828 -0.03308 0.06851 -0.03243 0.06921 C -0.03177 0.06967 -0.03138 0.07083 -0.03073 0.07129 C -0.03021 0.07175 -0.02956 0.07175 -0.02904 0.07222 C -0.02513 0.07476 -0.02995 0.07268 -0.02526 0.0743 C -0.02565 0.075 -0.02631 0.07569 -0.02618 0.07662 C -0.02605 0.07731 -0.02526 0.07708 -0.02487 0.07731 C -0.02448 0.07777 -0.02409 0.07847 -0.0237 0.0787 C -0.02266 0.07939 -0.02175 0.07916 -0.02071 0.07963 C -0.01914 0.08009 -0.01771 0.08055 -0.01615 0.08101 C -0.01446 0.08078 -0.01276 0.08101 -0.0112 0.08032 C -0.00925 0.07939 -0.01029 0.07777 -0.00951 0.07592 C -0.00821 0.07314 -0.00677 0.07083 -0.00534 0.06851 C -0.00495 0.06782 -0.00443 0.06759 -0.00404 0.06689 C -0.0017 0.06342 -0.00157 0.06342 0.00013 0.06018 C -0.00013 0.05879 -0.00039 0.05694 -0.00118 0.05578 C -0.00144 0.05532 -0.00196 0.05532 -0.00235 0.05509 C -0.00326 0.05347 -0.00391 0.05277 -0.00443 0.05069 C -0.00469 0.05 -0.00482 0.04907 -0.00495 0.04838 C -0.00469 0.04814 -0.00248 0.04606 -0.00287 0.04467 C -0.003 0.04375 -0.00391 0.04375 -0.00443 0.04328 C -0.00677 0.03495 -0.00495 0.04236 -0.00743 0.02314 C -0.00756 0.02245 -0.00756 0.02152 -0.00782 0.02106 C -0.00821 0.02013 -0.00899 0.02013 -0.00951 0.01944 C -0.00951 0.01944 -0.01094 0.01388 -0.01198 0.01435 C -0.01237 0.01458 -0.01211 0.01597 -0.01237 0.01666 C -0.01302 0.01759 -0.01381 0.01805 -0.01446 0.01875 C -0.01576 0.0199 -0.01602 0.01921 -0.01745 0.02037 C -0.01901 0.02129 -0.02045 0.02291 -0.02201 0.02407 C -0.02357 0.02523 -0.02539 0.02569 -0.02696 0.02685 L -0.02995 0.02916 C -0.03008 0.02986 -0.03047 0.03078 -0.03034 0.03148 C -0.03008 0.03217 -0.02943 0.03171 -0.02904 0.03217 C -0.02591 0.03588 -0.02956 0.03333 -0.02657 0.03518 C -0.02696 0.03588 -0.02735 0.0368 -0.02787 0.03726 C -0.02917 0.03865 -0.0306 0.03912 -0.03203 0.03958 C -0.03321 0.0405 -0.03451 0.04143 -0.03581 0.04259 C -0.0362 0.04282 -0.03659 0.04351 -0.03698 0.04398 C -0.03841 0.04513 -0.03985 0.0456 -0.04115 0.04699 C -0.04193 0.04768 -0.04245 0.0493 -0.04323 0.05 C -0.0448 0.05092 -0.04662 0.05069 -0.04831 0.05138 C -0.0487 0.05162 -0.04909 0.05185 -0.04948 0.05208 C -0.05065 0.05277 -0.0517 0.05324 -0.05287 0.0537 C -0.05547 0.05347 -0.05821 0.05416 -0.06081 0.05277 C -0.06224 0.05208 -0.06667 0.04467 -0.06823 0.04259 C -0.07149 0.03796 -0.06849 0.04189 -0.07123 0.03958 C -0.07188 0.03888 -0.07253 0.03796 -0.07331 0.03726 C -0.07409 0.03518 -0.07435 0.03472 -0.07487 0.03217 C -0.07683 0.02453 -0.07344 0.0368 -0.07618 0.02685 C -0.07605 0.02476 -0.07631 0.02222 -0.07578 0.02037 C -0.07513 0.01805 -0.07383 0.01689 -0.07279 0.01504 C -0.07149 0.01273 -0.07058 0.01134 -0.06953 0.00833 C -0.06914 0.0074 -0.06901 0.00648 -0.06862 0.00555 C -0.06849 0.00393 -0.06862 0.00231 -0.06823 0.00092 C -0.0681 0.00023 -0.06745 0.00023 -0.06706 -0.00047 C -0.06602 -0.00209 -0.06511 -0.00394 -0.06407 -0.00556 C -0.06276 -0.00787 -0.06159 -0.01088 -0.0599 -0.01227 C -0.05638 -0.01551 -0.05808 -0.01343 -0.05495 -0.01899 C -0.05443 -0.01806 -0.05391 -0.01667 -0.05326 -0.01598 C -0.05222 -0.01505 -0.05105 -0.01459 -0.04987 -0.01389 C -0.04857 -0.01297 -0.04844 -0.01297 -0.04701 -0.01227 C -0.04662 -0.01181 -0.04584 -0.01181 -0.04571 -0.01088 C -0.04571 -0.00973 -0.04636 -0.0088 -0.04662 -0.00787 C -0.04688 -0.00649 -0.0474 -0.00348 -0.0474 -0.00348 C -0.04714 -0.00162 -0.04701 0.00046 -0.04623 0.00185 C -0.04584 0.00231 -0.04532 0.00208 -0.04493 0.00254 C -0.04453 0.00277 -0.04414 0.00347 -0.04362 0.00393 C -0.04375 0.01157 -0.04388 0.01921 -0.04414 0.02685 C -0.04414 0.028 -0.04427 0.02893 -0.04453 0.02986 C -0.04493 0.03171 -0.04558 0.03518 -0.04662 0.03657 C -0.04701 0.03726 -0.04766 0.03703 -0.04831 0.03726 C -0.05625 0.04213 -0.04375 0.03541 -0.05287 0.03958 C -0.05365 0.03981 -0.05456 0.0405 -0.05534 0.04097 C -0.05638 0.04166 -0.05756 0.04189 -0.05873 0.04259 C -0.05899 0.04166 -0.05912 0.04074 -0.05951 0.04027 C -0.06016 0.03958 -0.06094 0.04004 -0.06159 0.03958 C -0.06211 0.03912 -0.06237 0.03865 -0.06289 0.03796 C -0.06394 0.03402 -0.06355 0.03518 -0.06537 0.03055 C -0.06576 0.02963 -0.06615 0.0287 -0.06654 0.02777 C -0.06745 0.02615 -0.06823 0.02476 -0.06914 0.02314 C -0.07123 0.01944 -0.07123 0.01921 -0.0737 0.01574 C -0.07409 0.01527 -0.07448 0.01481 -0.07487 0.01435 C -0.07552 0.01365 -0.07605 0.01296 -0.07657 0.01203 C -0.07696 0.01018 -0.07748 0.00902 -0.07657 0.00694 C -0.07631 0.00625 -0.07578 0.00601 -0.07539 0.00555 C -0.0737 0.00092 -0.07526 0.00463 -0.07123 0.00023 C -0.06693 -0.00417 -0.07227 0.00023 -0.06745 -0.00417 C -0.06628 -0.0051 -0.06524 -0.0051 -0.06407 -0.00556 C -0.06341 -0.00602 -0.06276 -0.00672 -0.06198 -0.00718 C -0.05899 -0.0088 -0.05756 -0.00926 -0.05495 -0.01019 C -0.0517 -0.01297 -0.05456 -0.01088 -0.04909 -0.01227 C -0.04844 -0.0125 -0.04597 -0.01459 -0.04571 -0.01459 C -0.0448 -0.01505 -0.04375 -0.01505 -0.04284 -0.01528 C -0.04219 -0.01482 -0.04128 -0.01482 -0.04076 -0.01389 C -0.04037 -0.0132 -0.0405 -0.01181 -0.04037 -0.01088 C -0.04011 -0.00973 -0.03972 -0.0088 -0.03946 -0.00787 C -0.03933 -0.00186 -0.03933 0.00393 -0.03907 0.00995 C -0.03894 0.01319 -0.03841 0.01574 -0.03789 0.01875 C -0.0375 0.0206 -0.03698 0.02222 -0.03659 0.02407 C -0.03542 0.02939 -0.03724 0.02245 -0.03529 0.02916 C -0.03542 0.02986 -0.03542 0.03078 -0.03581 0.03148 C -0.03672 0.03356 -0.03737 0.03356 -0.03868 0.03425 C -0.04271 0.03981 -0.03841 0.03449 -0.04154 0.03726 C -0.0448 0.04027 -0.04089 0.03773 -0.04414 0.03958 C -0.05131 0.03819 -0.05886 0.03981 -0.06576 0.03588 C -0.06615 0.03564 -0.06667 0.03541 -0.06706 0.03518 C -0.06771 0.03449 -0.06849 0.03379 -0.06914 0.03287 C -0.06966 0.03194 -0.07019 0.03078 -0.07071 0.02986 C -0.07175 0.02824 -0.07201 0.02847 -0.07331 0.02777 C -0.07383 0.02685 -0.07435 0.02615 -0.07487 0.02546 C -0.07526 0.025 -0.07578 0.025 -0.07618 0.02476 C -0.0767 0.0243 -0.07735 0.02384 -0.07787 0.02314 C -0.07839 0.02338 -0.08542 0.02384 -0.0875 0.02476 C -0.08802 0.025 -0.08855 0.02592 -0.08907 0.02615 C -0.09024 0.02685 -0.09102 0.02685 -0.09206 0.02777 C -0.09245 0.028 -0.09284 0.0287 -0.09323 0.02916 C -0.09506 0.03078 -0.09414 0.02893 -0.09584 0.03148 C -0.09636 0.0324 -0.09675 0.03356 -0.0974 0.03425 C -0.09779 0.03472 -0.09831 0.03472 -0.0987 0.03518 C -0.09909 0.03541 -0.09948 0.03611 -0.1 0.03657 C -0.10105 0.04259 -0.09935 0.03564 -0.10157 0.03958 C -0.10196 0.04004 -0.1017 0.0412 -0.10209 0.04166 C -0.10235 0.04236 -0.10287 0.04213 -0.10326 0.04259 C -0.10378 0.04282 -0.10417 0.04351 -0.10456 0.04398 C -0.10638 0.04675 -0.10599 0.04745 -0.10782 0.05138 C -0.10847 0.05277 -0.10938 0.0537 -0.1099 0.05509 C -0.11081 0.05717 -0.1112 0.05949 -0.11159 0.0618 C -0.10977 0.07338 -0.11237 0.06064 -0.10834 0.07129 C -0.10795 0.07222 -0.10782 0.07314 -0.10743 0.07361 C -0.10664 0.07453 -0.10573 0.07453 -0.10495 0.075 C -0.10443 0.07546 -0.10417 0.07615 -0.10365 0.07662 C -0.10352 0.07731 -0.10339 0.078 -0.10326 0.0787 C -0.10274 0.08194 -0.103 0.08518 -0.10118 0.08703 C -0.10013 0.08796 -0.09896 0.08865 -0.09792 0.08912 C -0.09453 0.09074 -0.08789 0.09375 -0.08789 0.09375 C -0.08542 0.09213 -0.08711 0.09375 -0.0849 0.08773 C -0.08425 0.08588 -0.0836 0.08425 -0.08282 0.0824 C -0.08216 0.07476 -0.0819 0.07569 -0.08451 0.06481 C -0.08477 0.06365 -0.08568 0.06319 -0.0862 0.0625 C -0.08633 0.0618 -0.08672 0.06111 -0.08659 0.06018 C -0.08529 0.05208 -0.08399 0.04976 -0.08164 0.04328 C -0.0823 0.04236 -0.08295 0.0412 -0.08373 0.04027 C -0.08672 0.03703 -0.08308 0.04259 -0.0862 0.03796 C -0.08659 0.0375 -0.08698 0.03634 -0.0875 0.03588 C -0.08789 0.03541 -0.09141 0.03449 -0.09167 0.03425 C -0.09232 0.03379 -0.09297 0.03287 -0.09375 0.03287 C -0.10287 0.0324 -0.103 0.03263 -0.10873 0.03425 C -0.10743 0.04351 -0.1086 0.03425 -0.10782 0.05509 C -0.10769 0.0618 -0.10743 0.06018 -0.10664 0.0662 C -0.10586 0.07129 -0.10677 0.06851 -0.10534 0.07222 C -0.1073 0.07731 -0.10677 0.075 -0.10743 0.0787 C -0.10677 0.08055 -0.10612 0.0824 -0.10534 0.08402 C -0.10482 0.08518 -0.1043 0.08611 -0.10365 0.08703 C -0.10065 0.09143 -0.09714 0.08888 -0.09284 0.08912 C -0.0918 0.08865 -0.09063 0.08865 -0.08959 0.08773 C -0.08815 0.08657 -0.08828 0.08518 -0.08789 0.08333 C -0.0875 0.08148 -0.08698 0.07986 -0.08659 0.078 C -0.08581 0.07384 -0.08581 0.07268 -0.08542 0.06851 C -0.08568 0.06481 -0.08594 0.06111 -0.0862 0.0574 C -0.08633 0.05393 -0.0862 0.05023 -0.08659 0.04699 C -0.08724 0.04259 -0.08868 0.04236 -0.09037 0.04027 C -0.09115 0.03935 -0.09167 0.03819 -0.09245 0.03726 C -0.09284 0.0368 -0.09323 0.03634 -0.09375 0.03588 C -0.09506 0.03611 -0.09649 0.03634 -0.09792 0.03657 C -0.10052 0.0368 -0.10313 0.0368 -0.10573 0.03726 C -0.10677 0.0375 -0.10769 0.03819 -0.10873 0.03888 C -0.11133 0.03726 -0.10847 0.03935 -0.1112 0.03588 C -0.11511 0.03101 -0.11081 0.03796 -0.11407 0.03217 C -0.11433 0.03032 -0.11446 0.0287 -0.11459 0.02685 C -0.11472 0.02384 -0.11446 0.02037 -0.11498 0.01736 C -0.11511 0.01643 -0.11576 0.0162 -0.11615 0.01574 C -0.12305 0.01018 -0.11927 0.01435 -0.1224 0.01064 C -0.12227 0.00787 -0.1224 0.00509 -0.12201 0.00254 C -0.12188 0.00092 -0.12097 -0.00024 -0.12084 -0.00186 C -0.12032 -0.00811 -0.12084 -0.01436 -0.12032 -0.02037 C -0.12019 -0.02362 -0.12019 -0.02778 -0.11875 -0.0294 C -0.11771 -0.03056 -0.11641 -0.03172 -0.11537 -0.03311 C -0.1142 -0.0345 -0.11328 -0.03658 -0.11198 -0.0375 C -0.11107 -0.0382 -0.11003 -0.03889 -0.10912 -0.03982 C -0.10599 -0.04283 -0.10547 -0.04468 -0.10248 -0.04723 C -0.10196 -0.04769 -0.10131 -0.04746 -0.10078 -0.04792 C -0.09688 -0.05047 -0.10157 -0.04838 -0.09701 -0.05 C -0.09571 -0.04954 -0.09414 -0.04954 -0.09284 -0.04862 C -0.09206 -0.04815 -0.09154 -0.04653 -0.09076 -0.04561 C -0.09011 -0.04491 -0.08933 -0.04422 -0.08868 -0.04352 C -0.08724 -0.03843 -0.0862 -0.03542 -0.08542 -0.0301 C -0.08412 -0.02292 -0.08425 -0.02223 -0.08373 -0.01598 C -0.08451 -0.01065 -0.08451 -0.01065 -0.0849 -0.00556 C -0.08516 -0.00371 -0.08503 -0.00162 -0.08542 0.00023 C -0.08555 0.00115 -0.0862 0.00185 -0.08659 0.00254 C -0.08972 0.00717 -0.08672 0.00208 -0.09076 0.00694 C -0.09128 0.0074 -0.09154 0.00856 -0.09206 0.00925 C -0.09245 0.00949 -0.09284 0.00949 -0.09323 0.00995 C -0.09519 0.01157 -0.0974 0.0125 -0.09909 0.01504 C -0.10196 0.01921 -0.10052 0.01828 -0.10287 0.01944 C -0.10404 0.01898 -0.10521 0.01898 -0.10625 0.01805 C -0.1073 0.01713 -0.10703 0.01435 -0.10743 0.01296 C -0.10769 0.01203 -0.10834 0.01134 -0.10873 0.01064 C -0.10964 0.00532 -0.10977 0.00416 -0.11407 -0.00047 L -0.12331 -0.01019 C -0.12578 -0.01274 -0.12487 -0.01135 -0.12657 -0.01459 C -0.12631 -0.01598 -0.12631 -0.01783 -0.12578 -0.01899 C -0.12409 -0.02315 -0.12266 -0.02778 -0.12084 -0.03149 C -0.11706 -0.03912 -0.11888 -0.03565 -0.11537 -0.0419 C -0.11524 -0.0426 -0.11524 -0.04375 -0.11498 -0.04422 C -0.11459 -0.04468 -0.11407 -0.04468 -0.11368 -0.04491 C -0.11068 -0.04769 -0.11485 -0.04584 -0.10951 -0.04723 C -0.1069 -0.0463 -0.10365 -0.04561 -0.10118 -0.04352 C -0.10039 -0.04283 -0.09987 -0.04144 -0.09909 -0.04051 C -0.09701 -0.03797 -0.09506 -0.03519 -0.09284 -0.03311 C -0.09193 -0.03218 -0.09089 -0.03125 -0.08998 -0.0301 C -0.08841 -0.02848 -0.08815 -0.02778 -0.08698 -0.0257 C -0.08724 -0.02246 -0.0875 -0.01922 -0.08789 -0.01598 C -0.08802 -0.01505 -0.08907 -0.01042 -0.08907 -0.01019 C -0.0892 -0.00186 -0.0892 0.00625 -0.08959 0.01435 C -0.08959 0.01713 -0.09076 0.02013 -0.09167 0.02245 C -0.09219 0.02407 -0.09271 0.02546 -0.09323 0.02685 C -0.09349 0.02754 -0.09597 0.03194 -0.09662 0.03217 C -0.1 0.0331 -0.10352 0.0331 -0.10703 0.03356 C -0.10795 0.03333 -0.10899 0.03333 -0.1099 0.03287 C -0.11094 0.0324 -0.11263 0.03009 -0.11328 0.02847 C -0.11394 0.02685 -0.11433 0.025 -0.11498 0.02314 C -0.11537 0.02222 -0.11576 0.02129 -0.11615 0.02037 C -0.11758 0.01064 -0.11771 0.01157 -0.11745 -0.00278 C -0.11745 -0.00672 -0.11693 -0.01065 -0.11667 -0.01459 C -0.11654 -0.01598 -0.11641 -0.0176 -0.11615 -0.01899 C -0.11602 -0.02014 -0.11563 -0.02084 -0.11537 -0.022 C -0.11524 -0.02269 -0.11524 -0.02362 -0.11498 -0.02408 C -0.11446 -0.02524 -0.11394 -0.02616 -0.11328 -0.02709 C -0.11237 -0.02871 -0.11146 -0.03033 -0.11042 -0.03149 C -0.10951 -0.03264 -0.10847 -0.0338 -0.10743 -0.0345 C -0.10417 -0.03727 -0.10183 -0.03843 -0.09831 -0.03982 C -0.09714 -0.04005 -0.0961 -0.04028 -0.09493 -0.04051 C -0.09219 -0.04028 -0.08933 -0.04051 -0.08659 -0.03982 C -0.08594 -0.03959 -0.08529 -0.03866 -0.0849 -0.0375 C -0.08295 -0.03149 -0.0823 -0.02686 -0.08164 -0.02037 C -0.08138 -0.01875 -0.08138 -0.01713 -0.08125 -0.01528 C -0.08151 -0.01042 -0.08151 -0.00533 -0.08203 -0.00047 C -0.08243 0.00347 -0.08334 0.00463 -0.08451 0.00763 C -0.08516 0.00902 -0.08555 0.01064 -0.0862 0.01203 C -0.08672 0.01319 -0.08737 0.01388 -0.08789 0.01504 C -0.08855 0.01666 -0.08881 0.01875 -0.08959 0.02037 C -0.09154 0.0243 -0.09232 0.0243 -0.09453 0.02685 C -0.09714 0.02986 -0.09519 0.0287 -0.09792 0.02986 C -0.10469 0.02916 -0.11159 0.02963 -0.11823 0.02777 C -0.11953 0.02731 -0.12032 0.02476 -0.12123 0.02314 C -0.12175 0.02222 -0.1224 0.02152 -0.12292 0.02037 C -0.12383 0.01782 -0.12487 0.0125 -0.12539 0.00995 C -0.12552 0.00694 -0.12578 0.00393 -0.12578 0.00092 C -0.12565 -0.0088 -0.12722 -0.01991 -0.12292 -0.02709 C -0.12175 -0.02894 -0.12045 -0.03056 -0.11914 -0.03149 C -0.11797 -0.03241 -0.11667 -0.03264 -0.11537 -0.03311 C -0.11485 -0.03357 -0.11433 -0.0345 -0.11368 -0.0345 C -0.11055 -0.03496 -0.10795 -0.0338 -0.10495 -0.03241 C -0.10417 -0.03195 -0.10326 -0.03125 -0.10248 -0.03079 C -0.10144 -0.02917 -0.10065 -0.02709 -0.09948 -0.0257 C -0.09896 -0.025 -0.09831 -0.02431 -0.09792 -0.02338 C -0.09597 -0.01968 -0.09519 -0.01737 -0.09414 -0.01297 C -0.09362 -0.01135 -0.09323 -0.00973 -0.09284 -0.00787 C -0.09245 -0.00556 -0.09219 -0.00186 -0.09206 0.00023 C -0.09219 0.00694 -0.0918 0.01365 -0.09245 0.02037 C -0.09258 0.02222 -0.09388 0.02314 -0.09453 0.02476 C -0.09532 0.02638 -0.09584 0.02824 -0.09662 0.02986 C -0.09779 0.03217 -0.09909 0.03449 -0.10039 0.03657 C -0.10209 0.03935 -0.10586 0.0449 -0.10782 0.04629 L -0.10912 0.04699 C -0.11107 0.04629 -0.11355 0.04652 -0.11498 0.04328 C -0.11537 0.04213 -0.1155 0.04074 -0.11576 0.03958 C -0.1168 0.03379 -0.11875 0.02245 -0.11875 0.02245 C -0.11784 0.00717 -0.11875 0.00254 -0.11537 -0.00926 C -0.11459 -0.01227 -0.11328 -0.01459 -0.1125 -0.0176 C -0.11185 -0.01968 -0.11172 -0.02246 -0.11081 -0.02408 C -0.10769 -0.0301 -0.10716 -0.02871 -0.10417 -0.0301 C -0.10313 -0.03056 -0.10222 -0.03102 -0.10118 -0.03149 C -0.09961 -0.03102 -0.09805 -0.03102 -0.09662 -0.0301 C -0.09427 -0.02871 -0.09388 -0.02639 -0.09245 -0.02338 C -0.08946 -0.01737 -0.0931 -0.0257 -0.08998 -0.01829 C -0.08855 -0.00371 -0.09063 -0.02524 -0.08868 -0.00857 C -0.08855 -0.00695 -0.08841 -0.0051 -0.08828 -0.00348 C -0.08894 0.00162 -0.08907 0.00671 -0.09037 0.01134 C -0.09102 0.01388 -0.09597 0.028 -0.09909 0.03217 C -0.10026 0.03356 -0.10157 0.03425 -0.10287 0.03518 C -0.10521 0.03495 -0.10769 0.03541 -0.1099 0.03425 C -0.11081 0.03402 -0.11315 0.02592 -0.11328 0.02546 C -0.11394 0.02152 -0.1155 0.01157 -0.11576 0.00763 C -0.11615 0.0037 -0.11602 -0.00024 -0.11615 -0.00417 C -0.11563 -0.01158 -0.11537 -0.01899 -0.11459 -0.02639 C -0.11446 -0.02755 -0.11368 -0.02848 -0.11328 -0.0294 C -0.11302 -0.0301 -0.11289 -0.03125 -0.1125 -0.03149 C -0.11159 -0.03241 -0.11055 -0.03218 -0.10951 -0.03241 C -0.10612 -0.02987 -0.10677 -0.03056 -0.10248 -0.025 C -0.10131 -0.02338 -0.10013 -0.02176 -0.09909 -0.01968 C -0.09727 -0.01621 -0.09414 -0.00857 -0.09414 -0.00857 C -0.09401 -0.00787 -0.09388 -0.00718 -0.09375 -0.00649 C -0.09219 -0.00116 -0.09258 -0.00417 -0.09115 0.00185 C -0.09102 0.00277 -0.09089 0.0037 -0.09076 0.00463 C -0.09102 0.00694 -0.09102 0.00925 -0.09167 0.01134 C -0.09258 0.01481 -0.09766 0.01944 -0.0987 0.02037 C -0.10508 0.02546 -0.1043 0.02361 -0.11159 0.02476 C -0.11394 0.025 -0.11641 0.02569 -0.11875 0.02615 C -0.12774 0.025 -0.12644 0.0287 -0.12162 0.00555 C -0.12071 0.00092 -0.11927 -0.00301 -0.11784 -0.00718 C -0.11459 -0.0169 -0.11315 -0.02037 -0.10834 -0.02709 C -0.10743 -0.02848 -0.10625 -0.02894 -0.10534 -0.0301 C -0.10131 -0.03496 -0.10521 -0.03172 -0.10118 -0.0345 C -0.09766 -0.02987 -0.09974 -0.0338 -0.09909 -0.01968 C -0.09883 -0.01412 -0.09857 -0.00834 -0.09831 -0.00278 C -0.09818 -0.00024 -0.09818 0.00231 -0.09792 0.00463 C -0.09688 0.0125 -0.09688 0.00949 -0.09532 0.01504 C -0.09362 0.02129 -0.09649 0.01319 -0.09414 0.01944 C -0.09401 0.02106 -0.09414 0.02268 -0.09375 0.02407 C -0.09336 0.02476 -0.09258 0.0243 -0.09206 0.02476 C -0.09089 0.02546 -0.08972 0.02615 -0.08868 0.02685 C -0.0836 0.03125 -0.08881 0.02777 -0.08542 0.02986 C -0.08203 0.0375 -0.08555 0.03078 -0.08164 0.03518 C -0.07995 0.0368 -0.07865 0.03912 -0.07696 0.04097 L -0.07578 0.04259 C -0.07591 0.04421 -0.07605 0.04606 -0.07618 0.04768 C -0.07631 0.04884 -0.07683 0.05023 -0.07657 0.05138 C -0.07644 0.05208 -0.07578 0.05185 -0.07539 0.05208 C -0.07227 0.05486 -0.07644 0.053 -0.07123 0.05439 C -0.07071 0.05717 -0.07058 0.05995 -0.06993 0.0625 C -0.06966 0.06342 -0.06914 0.06388 -0.06862 0.06388 C -0.06615 0.06458 -0.06368 0.06458 -0.0612 0.06481 C -0.06042 0.06527 -0.05951 0.06504 -0.05912 0.0662 C -0.05795 0.0699 -0.06146 0.0699 -0.05912 0.07361 C -0.05795 0.07546 -0.05638 0.07615 -0.05495 0.07731 C -0.05326 0.07847 -0.0517 0.08009 -0.04987 0.08101 C -0.04532 0.08356 -0.04427 0.08379 -0.04037 0.08472 C -0.03894 0.08865 -0.03998 0.08726 -0.0362 0.08541 C -0.03425 0.08449 -0.0323 0.08333 -0.03034 0.0824 C -0.02761 0.08148 -0.02474 0.08055 -0.02201 0.07963 C -0.02032 0.07893 -0.01862 0.078 -0.01693 0.07731 C -0.01589 0.08287 -0.01693 0.07592 -0.01745 0.08171 C -0.01745 0.08263 -0.01719 0.08333 -0.01693 0.08402 C -0.0155 0.08379 -0.01394 0.08356 -0.01237 0.08333 C -0.01081 0.08287 -0.00977 0.08171 -0.00821 0.08032 C -0.00495 0.07708 -0.00586 0.07847 -0.00365 0.0743 C -0.00391 0.07291 -0.00417 0.07129 -0.00443 0.0699 C -0.00469 0.06898 -0.00508 0.06805 -0.00534 0.06689 C -0.0056 0.0655 -0.00586 0.06388 -0.00612 0.0625 C -0.00586 0.05856 -0.00586 0.0537 -0.00495 0.05 C -0.00417 0.04722 -0.00313 0.04513 -0.00235 0.04259 C -0.00157 0.03958 -0.00131 0.03773 -0.00078 0.03518 C -0.00091 0.03402 -0.00118 0.0331 -0.00118 0.03217 C -0.00078 0.02708 -0.00118 0.02129 0.00052 0.01736 C 0.00091 0.01643 0.00143 0.0155 0.00182 0.01435 C 0.00286 0.01111 0.00286 0.01064 0.00338 0.00763 C 0.00299 0.00625 0.00247 0.00486 0.00221 0.00324 C 0.00078 -0.00371 0.00286 0.00231 0.00091 -0.00278 C 0.00221 -0.00926 0.00052 0.00069 0.00052 -0.01459 C 0.00052 -0.01598 0.00117 -0.01204 0.0013 -0.01088 C 0.00156 -0.00996 0.00143 -0.0088 0.00182 -0.00787 C 0.00351 -0.00348 0.00351 -0.00394 0.00547 -0.00278 C 0.00573 -0.00093 0.00599 0.00069 0.00599 0.00254 C 0.00586 0.00439 0.00429 0.00578 0.00338 0.00625 C 0.00286 0.00648 -0.0017 0.00763 -0.00196 0.00763 C -0.00443 0.0074 -0.00703 0.00694 -0.00951 0.00694 C -0.02891 0.00694 -0.0237 0.00138 -0.03034 0.00925 C -0.03177 0.00833 -0.03164 0.00787 -0.03282 0.00995 C -0.03633 0.01597 -0.03985 0.02222 -0.04323 0.02847 C -0.04831 0.0375 -0.05443 0.04791 -0.05873 0.05879 C -0.05912 0.05995 -0.05925 0.06134 -0.05951 0.0625 C -0.05873 0.06365 -0.05795 0.06527 -0.05703 0.0662 C -0.05573 0.06759 -0.05235 0.06921 -0.05078 0.0699 C -0.05052 0.07106 -0.05039 0.07268 -0.04987 0.07361 C -0.04935 0.07453 -0.04857 0.07453 -0.04779 0.075 C -0.0474 0.07546 -0.04701 0.07546 -0.04662 0.07592 C -0.04558 0.07662 -0.04466 0.07754 -0.04362 0.078 C -0.04167 0.07916 -0.03946 0.07963 -0.03737 0.08032 C -0.02826 0.08287 -0.02839 0.0824 -0.01953 0.08333 C -0.01836 0.08356 -0.01719 0.08425 -0.01615 0.08402 C -0.01172 0.08263 -0.0099 0.07407 -0.00782 0.06851 C -0.00508 0.06111 -0.00248 0.05416 -0.00026 0.04629 C 0.00013 0.0449 0.00026 0.04328 0.00052 0.04166 C 0.00065 0.03425 0.00104 0.02685 0.00091 0.01944 C 0.00091 0.00787 0.00026 -0.00371 0.00013 -0.01528 C 0.00013 -0.01621 0.00039 -0.01343 0.00052 -0.01227 C 0.00065 -0.01065 0.00078 -0.0088 0.00091 -0.00718 C 0.00013 0.00115 -0.00078 0.00092 -0.00118 0.00254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0" dur="6000" fill="hold"/>
                                        <p:tgtEl>
                                          <p:spTgt spid="27"/>
                                        </p:tgtEl>
                                        <p:attrNameLst>
                                          <p:attrName>ppt_x</p:attrName>
                                          <p:attrName>ppt_y</p:attrName>
                                        </p:attrNameLst>
                                      </p:cBhvr>
                                    </p:animMotion>
                                  </p:childTnLst>
                                </p:cTn>
                              </p:par>
                              <p:par>
                                <p:cTn id="11" presetID="0" presetClass="path" presetSubtype="0" repeatCount="indefinite" autoRev="1" fill="hold" grpId="0" nodeType="withEffect">
                                  <p:stCondLst>
                                    <p:cond delay="0"/>
                                  </p:stCondLst>
                                  <p:childTnLst>
                                    <p:animMotion origin="layout" path="M 0.00156 0.00348 L 0.00156 0.00348 C 0.00026 0.00301 -0.00091 0.00209 -0.00221 0.00186 C -0.00391 0.00163 -0.00325 0.00348 -0.0043 0.00487 C -0.00547 0.00649 -0.00664 0.00718 -0.00807 0.00788 C -0.00937 0.01528 -0.00807 0.01366 -0.01055 0.01528 C -0.01146 0.01667 -0.01237 0.01829 -0.01341 0.01968 C -0.01562 0.02246 -0.01667 0.02385 -0.01888 0.025 C -0.0194 0.02524 -0.01992 0.0257 -0.02057 0.0257 C -0.02096 0.0257 -0.01966 0.02524 -0.01927 0.025 C -0.01836 0.02431 -0.01758 0.02338 -0.0168 0.02269 C -0.01419 0.01667 -0.01497 0.01806 -0.00963 0.01088 C -0.00937 0.01042 -0.00885 0.01042 -0.00846 0.00996 C -0.00716 0.00834 -0.00586 0.00695 -0.00469 0.00487 C -0.00443 0.0044 -0.00417 0.00348 -0.0043 0.00255 C -0.0043 0.00186 -0.00482 0.00116 -0.00508 0.00047 C -0.00495 -0.00023 -0.00443 -0.00115 -0.00469 -0.00185 C -0.00508 -0.00254 -0.00586 -0.00231 -0.00638 -0.00254 C -0.00703 -0.003 -0.00768 -0.00347 -0.00846 -0.00393 C -0.00833 -0.00486 -0.00833 -0.00555 -0.00807 -0.00625 C -0.00768 -0.00694 -0.00716 -0.00717 -0.00677 -0.00763 C -0.00638 -0.00833 -0.00625 -0.00925 -0.00599 -0.00995 C -0.00677 -0.01041 -0.00781 -0.01041 -0.00846 -0.01134 C -0.00872 -0.01203 -0.00833 -0.01296 -0.00807 -0.01365 C -0.0069 -0.0162 -0.00534 -0.01828 -0.0043 -0.02106 C -0.00351 -0.02291 -0.00312 -0.025 -0.0026 -0.02708 C -0.00273 -0.02754 -0.00378 -0.03148 -0.0043 -0.03217 C -0.00495 -0.0331 -0.00599 -0.03356 -0.00677 -0.03449 C -0.00781 -0.03564 -0.00872 -0.03726 -0.00963 -0.03888 C -0.00976 -0.03958 -0.01029 -0.0405 -0.01016 -0.04097 C -0.00924 -0.04351 -0.00781 -0.0449 -0.00677 -0.04699 C -0.00638 -0.04768 -0.00625 -0.04861 -0.00599 -0.0493 C -0.00547 -0.05023 -0.00482 -0.05115 -0.0043 -0.05208 C -0.0069 -0.05949 -0.00404 -0.053 -0.01471 -0.053 C -0.01523 -0.053 -0.01575 -0.05393 -0.01641 -0.05439 C -0.0168 -0.05462 -0.01719 -0.05486 -0.01758 -0.05509 C -0.02031 -0.05486 -0.02318 -0.05532 -0.02591 -0.05439 C -0.02812 -0.0537 -0.03008 -0.05185 -0.03216 -0.05069 C -0.03476 -0.0493 -0.03763 -0.04884 -0.0401 -0.04699 C -0.04101 -0.04629 -0.04206 -0.0456 -0.04297 -0.04467 C -0.04401 -0.04398 -0.04492 -0.04282 -0.04596 -0.04189 C -0.04648 -0.0412 -0.047 -0.04074 -0.04766 -0.04027 C -0.04792 -0.03958 -0.04831 -0.03888 -0.04844 -0.03819 C -0.04844 -0.03726 -0.04818 -0.03657 -0.04805 -0.03587 C -0.04648 -0.03055 -0.04596 -0.03032 -0.04466 -0.02476 C -0.04427 -0.02314 -0.04466 -0.0206 -0.04388 -0.01967 C -0.04284 -0.01805 -0.04141 -0.01851 -0.0401 -0.01805 C -0.04349 -0.01597 -0.03971 -0.01875 -0.04596 -0.01064 C -0.04622 -0.01018 -0.04674 -0.01018 -0.04713 -0.00995 C -0.04805 -0.00879 -0.05247 -0.00324 -0.05299 -0.00023 C -0.05351 0.00301 -0.04961 0.00463 -0.04922 0.00487 C -0.04427 0.00788 -0.0444 0.00718 -0.0388 0.00788 C -0.03841 0.00834 -0.03763 0.00857 -0.03763 0.00926 C -0.03737 0.01181 -0.03958 0.01204 -0.0401 0.01227 C -0.04023 0.01297 -0.04075 0.01389 -0.04049 0.01459 C -0.04036 0.01528 -0.03971 0.01528 -0.03932 0.01528 C -0.03724 0.01505 -0.03542 0.01436 -0.03346 0.01366 C -0.03307 0.01343 -0.03255 0.0132 -0.03216 0.01297 C -0.03138 0.01274 -0.03047 0.01274 -0.02969 0.01227 C -0.02773 0.01112 -0.02578 0.0095 -0.02383 0.00788 C -0.02344 0.00741 -0.02305 0.00672 -0.02266 0.00625 C -0.02109 0.00533 -0.01953 0.0044 -0.01797 0.00348 C -0.01771 0.00255 -0.01758 0.00163 -0.01719 0.00116 C -0.01172 -0.00486 -0.0151 -4.81481E-6 -0.01224 -0.00254 C -0.01081 -0.0037 -0.00937 -0.00509 -0.00807 -0.00625 C -0.00716 -0.00694 -0.00547 -0.00763 -0.00547 -0.00763 C -0.00599 -0.0081 -0.00625 -0.00879 -0.00677 -0.00925 C -0.00716 -0.00949 -0.00768 -0.00949 -0.00807 -0.00995 C -0.00846 -0.01041 -0.00859 -0.01134 -0.00885 -0.01226 C -0.00742 -0.01967 -0.00885 -0.01388 -0.00599 -0.02106 C -0.00469 -0.02384 -0.00378 -0.02708 -0.0026 -0.02986 C -0.00221 -0.03078 -0.00169 -0.03125 -0.0013 -0.03217 C 0.00013 -0.03541 0.00143 -0.03865 0.00287 -0.04189 C 0.00326 -0.04259 0.00365 -0.04328 0.00404 -0.04398 C 0.00482 -0.0456 0.00547 -0.04745 0.00612 -0.0493 C 0.00599 -0.05069 0.00612 -0.05231 0.00573 -0.0537 C 0.00547 -0.05439 0.00495 -0.05439 0.00443 -0.05439 C -0.00195 -0.05416 -0.00833 -0.05347 -0.01471 -0.053 C -0.01562 -0.05277 -0.01667 -0.05254 -0.01758 -0.05208 C -0.02031 -0.05092 -0.0224 -0.04837 -0.01966 -0.05138 C -0.02396 -0.05393 -0.02266 -0.05347 -0.03138 -0.05069 C -0.03255 -0.05023 -0.03359 -0.04861 -0.03463 -0.04768 C -0.03503 -0.04745 -0.03555 -0.04722 -0.03594 -0.04699 C -0.03711 -0.04513 -0.03932 -0.04236 -0.0401 -0.03958 C -0.04075 -0.03726 -0.04088 -0.03472 -0.04141 -0.03217 C -0.04115 -0.02916 -0.04141 -0.02615 -0.04088 -0.02337 C -0.04036 -0.02013 -0.03867 -0.01759 -0.03802 -0.01435 L -0.03763 -0.01226 C -0.03932 -0.00925 -0.04036 -0.0074 -0.0418 -0.00324 L -0.04297 0.00047 C -0.04271 0.00163 -0.04297 0.00394 -0.04219 0.00417 C -0.03711 0.00556 -0.03476 0.0044 -0.03099 0.00255 C -0.02956 0.00116 -0.02812 -0.00046 -0.02682 -0.00185 C -0.02643 -0.00208 -0.02591 -0.00231 -0.02552 -0.00254 C -0.02409 -0.0037 -0.02266 -0.00486 -0.02135 -0.00625 C -0.01771 -0.01018 -0.01771 -0.01064 -0.01549 -0.01435 C -0.01536 -0.01504 -0.01484 -0.01597 -0.0151 -0.01666 C -0.01523 -0.01736 -0.01588 -0.01689 -0.01641 -0.01736 C -0.0168 -0.01782 -0.01719 -0.01828 -0.01758 -0.01875 C -0.01732 -0.01967 -0.01693 -0.02013 -0.0168 -0.02106 C -0.01654 -0.02199 -0.01654 -0.02314 -0.01641 -0.02407 C -0.01615 -0.02523 -0.01575 -0.02638 -0.01549 -0.02777 C -0.01536 -0.02847 -0.01523 -0.02916 -0.0151 -0.02986 C -0.01484 -0.03078 -0.01445 -0.03148 -0.01432 -0.03217 C -0.01367 -0.03425 -0.01328 -0.0368 -0.01263 -0.03888 C -0.01224 -0.03981 -0.01172 -0.04027 -0.01133 -0.04097 C -0.01055 -0.04328 -0.01003 -0.0456 -0.00924 -0.04768 C -0.00768 -0.05231 -0.00703 -0.0537 -0.00547 -0.0574 C -0.00534 -0.05856 -0.00547 -0.05995 -0.00508 -0.06111 C -0.00482 -0.0618 -0.00417 -0.06203 -0.00391 -0.0625 C -0.00299 -0.06388 -0.00299 -0.06527 -0.0026 -0.06689 C -0.00286 -0.06944 -0.00312 -0.07199 -0.00338 -0.0743 C -0.00351 -0.07523 -0.00391 -0.07592 -0.00391 -0.07662 C -0.00378 -0.07986 -0.00351 -0.0831 -0.00299 -0.08634 C -0.00286 -0.08726 -0.00221 -0.08773 -0.00182 -0.08842 C -0.00065 -0.09074 0.00039 -0.09305 0.00156 -0.09513 C 0.00443 -0.09976 0.00677 -0.10601 0.01029 -0.10856 C 0.01107 -0.10902 0.01172 -0.10925 0.01237 -0.10995 C 0.01784 -0.11597 0.01393 -0.11342 0.01693 -0.11504 C 0.02227 -0.11203 0.0138 -0.11736 0.01953 -0.11296 C 0.02096 -0.1118 0.02253 -0.11087 0.02409 -0.10995 C 0.02813 -0.10763 0.02266 -0.11203 0.02943 -0.10694 C 0.02995 -0.10671 0.03034 -0.10601 0.03073 -0.10555 C 0.03086 -0.10486 0.03138 -0.10393 0.03112 -0.10324 C 0.03099 -0.10254 0.03021 -0.103 0.02995 -0.10254 C 0.0293 -0.10185 0.02891 -0.10046 0.02826 -0.09953 C 0.02708 -0.09791 0.02591 -0.09606 0.02448 -0.09513 C 0.02279 -0.09421 0.02357 -0.0949 0.02201 -0.09282 C 0.02422 -0.09259 0.02643 -0.09305 0.02865 -0.09212 C 0.02917 -0.09189 0.02917 -0.0905 0.02943 -0.09004 C 0.03112 -0.08703 0.03138 -0.08773 0.03359 -0.08703 C 0.03385 -0.08634 0.03425 -0.08541 0.03412 -0.08472 C 0.03372 -0.0831 0.03281 -0.08194 0.03242 -0.08032 L 0.03112 -0.07592 C 0.0319 -0.06527 0.03021 -0.06597 0.03359 -0.06319 C 0.03412 -0.06296 0.03451 -0.06273 0.0349 -0.0625 C 0.03438 -0.0618 0.03372 -0.06111 0.0332 -0.06041 C 0.02969 -0.05462 0.03385 -0.05972 0.02826 -0.05208 C 0.02643 -0.04976 0.02461 -0.04768 0.02279 -0.0456 C 0.02201 -0.04444 0.02031 -0.04259 0.02031 -0.04259 C 0.02044 -0.04189 0.02031 -0.0405 0.0207 -0.04027 C 0.02513 -0.03773 0.02643 -0.04236 0.02448 -0.03726 C 0.02344 -0.02939 0.02513 -0.04027 0.02279 -0.03078 C 0.0224 -0.02893 0.02227 -0.02731 0.02201 -0.02546 C 0.02214 -0.02453 0.02201 -0.02337 0.0224 -0.02245 C 0.02266 -0.02199 0.02318 -0.02199 0.0237 -0.02175 C 0.02604 -0.02106 0.02839 -0.02083 0.03073 -0.02037 C 0.03125 -0.02013 0.03294 -0.02013 0.03242 -0.01967 C 0.03164 -0.01875 0.02695 -0.01759 0.02578 -0.01736 C 0.02526 -0.01689 0.025 -0.0162 0.02448 -0.01597 C 0.02227 -0.01458 0.02031 -0.01574 0.02409 -0.01435 C 0.02734 -0.01574 0.02591 -0.01504 0.03073 -0.01967 C 0.03112 -0.0199 0.03151 -0.02083 0.03203 -0.02106 C 0.03412 -0.02245 0.03529 -0.02175 0.03698 -0.02407 C 0.0375 -0.02453 0.03776 -0.02546 0.03828 -0.02615 C 0.03776 -0.02638 0.03737 -0.02685 0.03698 -0.02708 C 0.03646 -0.02731 0.03555 -0.02685 0.03529 -0.02777 C 0.03516 -0.02847 0.03594 -0.02916 0.0362 -0.02986 C 0.03633 -0.03125 0.03646 -0.0324 0.03659 -0.03356 C 0.03672 -0.03472 0.03711 -0.03564 0.03698 -0.03657 C 0.03672 -0.04027 0.0362 -0.04375 0.03529 -0.04699 C 0.03516 -0.04768 0.03451 -0.04745 0.03412 -0.04768 C 0.0332 -0.0493 0.03255 -0.05092 0.03151 -0.05208 C 0.02839 -0.05648 0.02956 -0.05208 0.02865 -0.05671 C 0.02891 -0.0574 0.02904 -0.05833 0.02943 -0.05879 C 0.02982 -0.05925 0.03034 -0.05925 0.03073 -0.05949 C 0.03151 -0.06018 0.03216 -0.06087 0.03281 -0.0618 C 0.03412 -0.06342 0.03529 -0.06527 0.03659 -0.06689 C 0.03698 -0.06759 0.03737 -0.06805 0.03776 -0.06851 C 0.03854 -0.06944 0.03919 -0.0706 0.03984 -0.07152 C 0.04063 -0.07222 0.04128 -0.07291 0.04193 -0.07361 C 0.04245 -0.07314 0.04271 -0.07245 0.04323 -0.07222 C 0.0474 -0.0699 0.04896 -0.07199 0.0457 -0.06921 C 0.04883 -0.06643 0.04596 -0.06875 0.04909 -0.06689 C 0.05833 -0.0618 0.05221 -0.06458 0.05859 -0.0618 C 0.05755 -0.05625 0.05846 -0.06018 0.05495 -0.05069 L 0.05404 -0.04837 C 0.05951 -0.04537 0.05846 -0.04837 0.05951 -0.04328 C 0.05938 -0.04236 0.05925 -0.0412 0.05912 -0.04027 C 0.05872 -0.03888 0.05677 -0.03495 0.05651 -0.03449 C 0.05612 -0.0331 0.05573 -0.03194 0.05534 -0.03078 C 0.0556 -0.02962 0.0556 -0.028 0.05612 -0.02777 C 0.05755 -0.02685 0.05925 -0.02754 0.06068 -0.02708 C 0.06146 -0.02685 0.06211 -0.02592 0.06276 -0.02546 C 0.06055 -0.01967 0.06354 -0.02685 0.06068 -0.02175 C 0.05677 -0.01458 0.06172 -0.02129 0.05651 -0.01504 C 0.05599 -0.01365 0.05586 -0.01134 0.05495 -0.01064 C 0.05443 -0.01041 0.05404 -0.01018 0.05365 -0.00995 C 0.05104 -0.00787 0.04857 -0.00486 0.0457 -0.00324 L 0.04037 -0.00023 C 0.03971 0.00047 0.03802 0.00139 0.03867 0.00186 C 0.03945 0.00255 0.04115 0.00047 0.04115 0.00047 C 0.04076 0.00024 0.04037 -4.81481E-6 0.03984 -0.00023 C 0.03906 -0.00092 0.03828 -0.00208 0.03737 -0.00254 C 0.03633 -0.00324 0.03516 -0.00347 0.03412 -0.00393 C 0.03359 -0.00416 0.0332 -0.00439 0.03281 -0.00486 C 0.03242 -0.00509 0.03203 -0.00578 0.03151 -0.00625 C 0.03281 -0.00694 0.03399 -0.0074 0.0349 -0.00925 C 0.03516 -0.00972 0.03516 -0.01064 0.03529 -0.01134 C 0.03503 -0.01226 0.0349 -0.01342 0.03451 -0.01365 C 0.03307 -0.01458 0.03138 -0.01458 0.02995 -0.01504 L 0.02201 -0.01736 C 0.01966 -0.01689 0.01732 -0.01643 0.01484 -0.01597 C 0.01445 -0.01574 0.01406 -0.0155 0.01367 -0.01504 C 0.0082 -0.00787 0.00586 -0.00416 0.00156 0.00487 C 0.00078 0.00649 0.00013 0.00834 -0.00052 0.00996 C 0.00026 0.01158 0.00104 0.01343 0.00195 0.01459 C 0.0026 0.01528 0.00339 0.01528 0.00404 0.01528 C 0.00612 0.01505 0.00912 0.01343 0.0112 0.01227 C 0.01159 0.01158 0.01211 0.01088 0.01237 0.00996 C 0.01289 0.0088 0.01315 0.00417 0.01328 0.00348 C 0.01341 0.00255 0.0138 0.00186 0.01406 0.00116 C 0.01393 0.00024 0.01419 -0.00138 0.01367 -0.00185 C 0.01263 -0.00254 0.01107 0.00186 0.01068 0.00255 C 0.0056 0.01598 0.00912 0.00764 0.00612 0.01459 C 0.00638 0.01621 0.0069 0.01783 0.00703 0.01968 C 0.00703 0.02038 0.00677 0.0213 0.00651 0.022 C 0.00625 0.02292 0.00482 0.02639 0.00443 0.02709 C 0.00495 0.02778 0.00521 0.02894 0.00573 0.0294 C 0.00846 0.03149 0.00859 0.02801 0.00781 0.03241 C 0.00794 0.0338 0.00781 0.03542 0.0082 0.03681 C 0.00846 0.0375 0.00912 0.03727 0.00951 0.0375 L 0.01537 0.04051 C 0.0155 0.04121 0.01576 0.0419 0.01576 0.0426 C 0.01563 0.04352 0.01471 0.04399 0.01484 0.04491 C 0.0151 0.04584 0.01602 0.04584 0.01654 0.0463 C 0.01732 0.047 0.01797 0.04746 0.01862 0.04792 C 0.02005 0.04769 0.02149 0.04769 0.02279 0.04723 C 0.02617 0.04584 0.02682 0.04514 0.02943 0.0426 C 0.02969 0.0419 0.02969 0.04121 0.02995 0.04051 C 0.03164 0.03426 0.03385 0.0375 0.03906 0.03519 C 0.04193 0.03403 0.04466 0.03241 0.0474 0.03079 C 0.04635 0.02524 0.04779 0.03218 0.04609 0.02639 C 0.04583 0.02524 0.0457 0.02385 0.04531 0.02269 C 0.04479 0.0213 0.04258 0.02038 0.04193 0.01968 C 0.04063 0.01829 0.03958 0.01667 0.03828 0.01528 C 0.03633 0.0132 0.03555 0.0132 0.03359 0.01227 C 0.03307 0.01088 0.03294 0.00834 0.03203 0.00788 C 0.03112 0.00741 0.03034 0.00672 0.02943 0.00625 C 0.0276 0.00556 0.02591 0.00556 0.02409 0.00487 C 0.02305 0.0044 0.02214 0.00371 0.02109 0.00348 C 0.01927 0.00255 0.01732 0.00186 0.01537 0.00116 C 0.01667 0.00024 0.01823 -0.00023 0.01953 -0.00185 C 0.01979 -0.00231 0.01862 -0.00254 0.01823 -0.00254 C 0.01641 -0.00231 0.01458 -0.00162 0.01276 -0.00115 C 0.00912 0.00024 0.00977 -4.81481E-6 0.00703 0.00186 C 0.00729 0.00209 0.00951 0.00325 0.00951 0.00417 C 0.00951 0.0088 0.00729 0.01042 0.00573 0.01297 C 0.00443 0.01528 0.00339 0.01783 0.00195 0.01968 C -0.00859 0.0345 -0.00599 0.03195 -0.0138 0.0375 C -0.01393 0.0382 -0.0138 0.03959 -0.01432 0.03982 C -0.01471 0.03982 -0.0151 0.03866 -0.01549 0.0382 C -0.01588 0.03797 -0.01641 0.03774 -0.0168 0.0375 C -0.01966 0.03797 -0.02096 0.03797 -0.02344 0.03889 C -0.02383 0.03913 -0.02422 0.03936 -0.02474 0.03982 C -0.02487 0.04051 -0.02526 0.04121 -0.02513 0.0419 C -0.02487 0.0426 -0.02383 0.04352 -0.02383 0.0426 C -0.02383 0.04167 -0.02474 0.04167 -0.02513 0.04121 C -0.02708 0.04167 -0.03333 0.04098 -0.03516 0.0463 C -0.03542 0.04746 -0.0345 0.04838 -0.03424 0.04931 C -0.03476 0.05024 -0.03542 0.05116 -0.03594 0.05232 C -0.03659 0.05371 -0.03698 0.05533 -0.03763 0.05672 C -0.03828 0.05811 -0.03932 0.05926 -0.0401 0.06042 C -0.04075 0.06389 -0.04141 0.06598 -0.03971 0.07014 C -0.03906 0.07153 -0.03776 0.07107 -0.03672 0.07153 C -0.03633 0.072 -0.03607 0.07292 -0.03555 0.07315 C -0.03476 0.07315 -0.03411 0.07269 -0.03346 0.07223 C -0.02825 0.07014 -0.03203 0.0713 -0.02721 0.07014 C -0.02682 0.06968 -0.02643 0.06852 -0.02591 0.06852 C -0.02474 0.06899 -0.02383 0.07084 -0.02266 0.07153 C -0.02083 0.07269 -0.02174 0.07223 -0.01966 0.07315 C -0.01927 0.07362 -0.01888 0.07454 -0.01849 0.07454 C -0.01654 0.07454 -0.01758 0.07223 -0.0168 0.07084 C -0.01641 0.07038 -0.01588 0.07038 -0.01549 0.07014 C -0.01484 0.06875 -0.01263 0.06551 -0.01263 0.06343 C -0.0125 0.06088 -0.01302 0.05834 -0.01341 0.05602 C -0.01354 0.0551 -0.0138 0.05417 -0.01432 0.05371 C -0.01484 0.05325 -0.01562 0.05325 -0.01641 0.05301 C -0.01562 0.05278 -0.01458 0.05348 -0.01432 0.05232 C -0.01354 0.04954 -0.01419 0.0463 -0.0138 0.04352 C -0.01367 0.04213 -0.01302 0.04144 -0.01263 0.04051 C -0.01224 0.03982 -0.01198 0.03913 -0.01172 0.0382 C -0.01159 0.0375 -0.01159 0.03658 -0.01133 0.03612 C -0.01107 0.03542 -0.01055 0.03542 -0.01016 0.03519 C -0.00963 0.0345 -0.00937 0.03357 -0.00885 0.03311 C -0.00846 0.03264 -0.00794 0.03264 -0.00755 0.03241 C -0.00456 0.02987 -0.00742 0.03125 -0.00338 0.0301 C -0.00182 0.03056 -0.00013 0.03102 0.00156 0.03149 C 0.00195 0.03172 0.00247 0.03195 0.00287 0.03241 C 0.00326 0.03288 0.00365 0.0338 0.00404 0.0345 C 0.00365 0.03565 0.00247 0.03727 0.00365 0.03889 C 0.00417 0.03959 0.00482 0.03936 0.00534 0.03982 C 0.00547 0.04051 0.00573 0.04121 0.00573 0.0419 C 0.00612 0.04769 0.00586 0.05348 0.00651 0.05903 C 0.00664 0.05973 0.00742 0.0595 0.00781 0.05973 C 0.00768 0.06042 0.00768 0.06135 0.00742 0.06204 C 0.00716 0.0625 0.00599 0.06204 0.00612 0.06274 C 0.00638 0.06366 0.00899 0.06482 0.00951 0.06482 C 0.0099 0.06528 0.01042 0.06575 0.01068 0.06644 C 0.01172 0.06899 0.01094 0.07061 0.01029 0.07315 C 0.00977 0.075 0.00925 0.07709 0.00859 0.07894 C 0.00833 0.0801 0.00781 0.08102 0.00742 0.08195 C 0.00143 0.09723 0.00977 0.07639 0.00404 0.09005 C 0.00378 0.09075 0.00352 0.09144 0.00326 0.09237 C 0.003 0.09306 0.00313 0.09399 0.00287 0.09445 C 0.00065 0.09746 -6.25E-7 0.0963 -0.00221 0.09746 C -0.00325 0.09815 -0.00443 0.09908 -0.00547 0.09977 C -0.01094 0.10301 -0.00273 0.09723 -0.00924 0.10186 C -0.00937 0.10116 -0.00976 0.10047 -0.00963 0.09977 C -0.0095 0.09885 -0.00885 0.09838 -0.00846 0.09746 C -0.00807 0.09676 -0.00781 0.09607 -0.00755 0.09538 C -0.00768 0.09445 -0.00781 0.09375 -0.00807 0.09306 C -0.00833 0.09213 -0.00885 0.09167 -0.00924 0.09075 C -0.00963 0.09005 -0.00976 0.08936 -0.01016 0.08866 C -0.00911 0.08172 -0.01042 0.09028 -0.00885 0.08125 C -0.00807 0.07686 -0.00885 0.07963 -0.00755 0.07593 C -0.00703 0.07223 -0.00677 0.07176 -0.00807 0.06713 C -0.0082 0.06644 -0.00885 0.06621 -0.00924 0.06575 C -0.00911 0.06482 -0.00898 0.06413 -0.00885 0.06343 C -0.00872 0.0625 -0.00872 0.06135 -0.00846 0.06042 C -0.00807 0.0595 -0.00755 0.05903 -0.00716 0.05834 C -0.00664 0.05695 -0.00638 0.0551 -0.00599 0.05371 C -0.00508 0.05139 -0.00378 0.04954 -0.00299 0.04723 C -0.0026 0.04584 -0.00208 0.04468 -0.00182 0.04352 C -0.00156 0.04283 -0.00156 0.0419 -0.0013 0.04121 C -0.00104 0.04051 -0.00052 0.04028 -0.00013 0.03982 C 0.003 0.04167 -0.00078 0.03913 0.00234 0.0419 C 0.00287 0.04237 0.00326 0.04237 0.00365 0.0426 C 0.00482 0.04375 0.00573 0.04584 0.00703 0.0463 C 0.00964 0.04746 0.00925 0.04723 0.01276 0.04931 C 0.01406 0.05 0.01537 0.05093 0.01654 0.05163 L 0.01784 0.05232 L 0.01901 0.05301 C 0.0194 0.05371 0.01966 0.0544 0.01992 0.05533 C 0.02083 0.05834 0.0207 0.0588 0.02109 0.06204 C 0.02149 0.06366 0.02175 0.06551 0.02201 0.06713 C 0.02214 0.06783 0.02214 0.06875 0.0224 0.06945 C 0.02266 0.06991 0.02318 0.06991 0.0237 0.07014 C 0.02292 0.07084 0.02227 0.07153 0.02162 0.07223 C 0.02096 0.07292 0.02057 0.07385 0.01992 0.07454 C 0.01797 0.07639 0.01615 0.07848 0.01406 0.07963 C 0.01237 0.08079 0.01315 0.0801 0.01159 0.08195 C 0.01185 0.08218 0.01406 0.08311 0.01406 0.08426 C 0.01406 0.08588 0.01159 0.08727 0.0112 0.08797 C 0.01068 0.08843 0.01042 0.08936 0.0099 0.09005 C 0.00951 0.09075 0.00768 0.09306 0.00703 0.09375 C 0.00651 0.09445 0.00586 0.09468 0.00534 0.09538 C 0.00482 0.09584 0.00456 0.09676 0.00404 0.09746 C 0.00365 0.09815 0.00326 0.09838 0.00287 0.09908 C 0.0026 0.1 0.00221 0.10093 0.00195 0.10186 C 0.00182 0.10278 0.00143 0.10348 0.00156 0.10417 C 0.00182 0.10487 0.00247 0.10463 0.00287 0.10487 C 0.00326 0.10533 0.00365 0.10602 0.00404 0.10649 C 0.00547 0.10741 0.00912 0.10764 0.0099 0.10788 C 0.01055 0.10834 0.01133 0.10903 0.01198 0.10926 C 0.01432 0.11065 0.01484 0.10926 0.01276 0.11158 C 0.01263 0.11227 0.01211 0.1132 0.01237 0.11389 C 0.01302 0.11482 0.01406 0.11482 0.01484 0.11528 C 0.01563 0.11575 0.01628 0.11621 0.01693 0.11667 C 0.01732 0.1176 0.01732 0.11875 0.01784 0.11899 C 0.01875 0.11922 0.02383 0.11783 0.02526 0.1176 C 0.02669 0.11667 0.02813 0.11575 0.02943 0.11528 C 0.0306 0.11482 0.03177 0.11505 0.03281 0.11459 C 0.03346 0.11436 0.03399 0.11343 0.03451 0.11297 C 0.0349 0.11274 0.03529 0.1125 0.03568 0.11227 C 0.03763 0.10741 0.03516 0.1132 0.03867 0.10718 C 0.03932 0.10602 0.03971 0.10463 0.04037 0.10348 C 0.04219 0.10024 0.04479 0.09838 0.04609 0.09445 C 0.04766 0.09005 0.04701 0.09213 0.04818 0.08866 C 0.04766 0.08774 0.04727 0.08658 0.04662 0.08565 C 0.04622 0.08519 0.0457 0.08519 0.04531 0.08496 C 0.04479 0.0845 0.04427 0.08403 0.04362 0.08334 C 0.0431 0.07709 0.04349 0.0794 0.04245 0.07315 C 0.04232 0.07223 0.04219 0.07153 0.04193 0.07084 C 0.04167 0.06991 0.04128 0.06922 0.04076 0.06852 C 0.04037 0.06806 0.03802 0.06737 0.03776 0.06713 C 0.03659 0.06644 0.03529 0.06575 0.03412 0.06482 C 0.03242 0.06366 0.03086 0.06204 0.02904 0.06112 C 0.0276 0.06042 0.02604 0.06019 0.02448 0.05973 C 0.01901 0.05764 0.02044 0.05857 0.01693 0.05602 C 0.01979 0.05487 0.01953 0.05487 0.0237 0.05371 C 0.025 0.05348 0.02643 0.05325 0.02787 0.05301 C 0.02878 0.05278 0.02982 0.05255 0.03073 0.05232 C 0.0319 0.05116 0.03281 0.04908 0.03412 0.04862 C 0.0375 0.04746 0.03568 0.04815 0.03945 0.04723 C 0.0431 0.04283 0.03854 0.04792 0.04193 0.04491 C 0.04245 0.04445 0.04284 0.04399 0.04323 0.04352 L 0.0599 0.04422 C 0.06146 0.04422 0.06315 0.04375 0.06445 0.04491 C 0.06497 0.04514 0.06393 0.04653 0.06367 0.04723 C 0.06328 0.04792 0.06276 0.04862 0.06237 0.04931 C 0.06224 0.05 0.06172 0.05093 0.06198 0.05163 C 0.0625 0.05255 0.06341 0.05255 0.06406 0.05301 C 0.06458 0.05348 0.06484 0.05394 0.06537 0.05463 C 0.06628 0.05301 0.06732 0.05163 0.06823 0.05 C 0.06862 0.04931 0.06914 0.04885 0.06953 0.04792 C 0.06979 0.04723 0.07018 0.0463 0.06992 0.04561 C 0.06966 0.04514 0.06901 0.04607 0.06862 0.0463 C 0.06901 0.04653 0.06966 0.04653 0.06992 0.04723 C 0.07018 0.04769 0.07031 0.04862 0.07031 0.04931 C 0.07031 0.05394 0.07005 0.05811 0.06862 0.06204 C 0.06745 0.06528 0.0625 0.07362 0.06159 0.07524 C 0.06094 0.07663 0.06029 0.07778 0.05951 0.07894 C 0.05495 0.08542 0.05625 0.08218 0.05443 0.08704 C 0.05586 0.08727 0.05729 0.08704 0.05859 0.08797 C 0.05912 0.0882 0.05964 0.08913 0.05951 0.09005 C 0.05925 0.09167 0.05833 0.09237 0.05781 0.09375 C 0.05716 0.09561 0.05677 0.09769 0.05612 0.09977 C 0.05638 0.10139 0.05599 0.1044 0.05703 0.10487 C 0.06615 0.1088 0.07787 0.1044 0.06992 0.10718 C 0.06419 0.1132 0.07331 0.10371 0.06198 0.11389 L 0.05612 0.11899 C 0.05586 0.11991 0.05495 0.12107 0.05534 0.122 C 0.05573 0.12315 0.05742 0.12153 0.05742 0.12269 C 0.05742 0.12477 0.05586 0.12593 0.05534 0.12778 C 0.05469 0.1301 0.05443 0.13241 0.05365 0.1345 C 0.053 0.13658 0.05195 0.13797 0.05117 0.13982 C 0.05078 0.14075 0.05065 0.14167 0.05026 0.1426 C 0.05013 0.14352 0.04974 0.14422 0.04948 0.14491 C 0.04987 0.14538 0.05026 0.14607 0.05078 0.1463 C 0.05143 0.14676 0.05208 0.147 0.05287 0.14723 C 0.05339 0.14746 0.05391 0.14746 0.05443 0.14792 C 0.05573 0.14862 0.05612 0.14977 0.05742 0.15 C 0.06029 0.15093 0.06615 0.15232 0.06615 0.15232 C 0.06823 0.15163 0.07044 0.15139 0.0724 0.15 C 0.07292 0.14977 0.07318 0.14885 0.07318 0.14792 C 0.07331 0.14584 0.07318 0.14399 0.07279 0.1419 C 0.07266 0.14121 0.07227 0.14051 0.07201 0.13982 C 0.07175 0.13913 0.07175 0.1382 0.07162 0.1375 C 0.07435 0.13426 0.07162 0.13681 0.07734 0.13681 C 0.07826 0.13681 0.07904 0.13635 0.07995 0.13612 C 0.08294 0.13241 0.07995 0.13681 0.08151 0.1257 C 0.08177 0.12454 0.08242 0.12408 0.08281 0.12338 C 0.08333 0.11899 0.08425 0.11528 0.0832 0.11088 C 0.08307 0.10996 0.08229 0.1095 0.08203 0.10857 C 0.08164 0.10764 0.08099 0.1044 0.08034 0.10348 C 0.07995 0.10301 0.07943 0.10301 0.07904 0.10278 C 0.07396 0.09352 0.07995 0.10348 0.06237 0.09445 C 0.06146 0.09399 0.05846 0.09306 0.05951 0.09306 C 0.06068 0.09306 0.06172 0.09399 0.06276 0.09445 L 0.06445 0.09538 C 0.06276 0.09838 0.06094 0.10139 0.05951 0.10487 C 0.05912 0.10579 0.05899 0.10695 0.05859 0.10788 C 0.05833 0.11042 0.05833 0.11297 0.05781 0.11528 C 0.05755 0.1169 0.05599 0.12038 0.05534 0.122 C 0.05521 0.12338 0.05521 0.125 0.05495 0.12639 C 0.05247 0.1382 0.05456 0.12269 0.05326 0.1338 C 0.05352 0.13496 0.05456 0.13635 0.05404 0.1375 C 0.05352 0.13889 0.05208 0.1382 0.05117 0.13889 C 0.05039 0.13982 0.04974 0.14098 0.04909 0.1419 C 0.04948 0.14445 0.04961 0.14723 0.05026 0.14931 C 0.05052 0.15 0.05117 0.14977 0.05156 0.15 C 0.05274 0.15116 0.05274 0.15209 0.05404 0.15232 C 0.05755 0.15301 0.06107 0.15325 0.06445 0.15371 C 0.0651 0.15417 0.06563 0.15417 0.06615 0.15463 C 0.06654 0.15487 0.06693 0.1551 0.06745 0.15533 C 0.06862 0.15579 0.06992 0.15649 0.07109 0.15672 C 0.07253 0.15718 0.07396 0.15718 0.07526 0.15764 C 0.07865 0.15695 0.08203 0.15695 0.08529 0.15602 C 0.08594 0.15579 0.08646 0.15533 0.08698 0.15463 C 0.08737 0.15394 0.0875 0.15301 0.08789 0.15232 C 0.08646 0.14491 0.08854 0.15649 0.08698 0.14723 C 0.08672 0.14561 0.08646 0.14422 0.0862 0.1426 C 0.08581 0.14098 0.08568 0.13913 0.08529 0.1375 C 0.08229 0.12315 0.08412 0.13125 0.08112 0.12269 C 0.08086 0.12176 0.08073 0.12061 0.08034 0.11968 C 0.07995 0.11899 0.07943 0.11875 0.07904 0.11829 C 0.07852 0.1176 0.078 0.11644 0.07734 0.11598 C 0.07617 0.11528 0.07487 0.11505 0.0737 0.11459 C 0.07305 0.11413 0.07227 0.11413 0.07201 0.11297 C 0.07175 0.11204 0.07214 0.11112 0.0724 0.11019 C 0.07292 0.10788 0.07357 0.10764 0.07448 0.10556 C 0.07487 0.10487 0.075 0.10417 0.07526 0.10348 C 0.07474 0.10278 0.07435 0.10163 0.0737 0.10116 C 0.07305 0.1007 0.07227 0.1007 0.07162 0.10047 C 0.07109 0.10024 0.0707 0.1 0.07031 0.09977 C 0.06563 0.10116 0.06992 0.09931 0.06576 0.10278 C 0.05912 0.10811 0.06524 0.10186 0.06029 0.10718 C 0.05938 0.1095 0.05899 0.11042 0.05781 0.11227 C 0.05729 0.1132 0.05664 0.11366 0.05612 0.11459 C 0.05404 0.11899 0.05482 0.11968 0.05234 0.12408 C 0.05169 0.12547 0.05091 0.12663 0.05026 0.12778 C 0.04987 0.12871 0.04831 0.13357 0.04818 0.1338 C 0.04844 0.13635 0.04831 0.13889 0.0487 0.14121 C 0.04909 0.14399 0.05078 0.14514 0.05195 0.1463 C 0.05287 0.14746 0.05352 0.14862 0.05443 0.14931 C 0.05859 0.15255 0.06107 0.15186 0.06576 0.15232 C 0.06732 0.15278 0.06875 0.15371 0.07031 0.15371 C 0.0707 0.15394 0.07109 0.15325 0.07162 0.15301 C 0.07318 0.15278 0.07487 0.15255 0.07656 0.15232 C 0.07669 0.15163 0.07695 0.15093 0.07695 0.15 C 0.07747 0.14375 0.07656 0.14098 0.07865 0.13612 C 0.07891 0.13542 0.07943 0.13496 0.07995 0.1345 C 0.08021 0.1338 0.08047 0.13311 0.08073 0.13241 C 0.08099 0.13125 0.08138 0.12801 0.08151 0.12709 C 0.08138 0.12246 0.08151 0.11783 0.08112 0.11297 C 0.08112 0.11204 0.0806 0.11112 0.08034 0.11019 C 0.08008 0.10926 0.08008 0.10811 0.07995 0.10718 C 0.07943 0.10533 0.07813 0.10209 0.07734 0.10047 C 0.07708 0.09977 0.07669 0.09885 0.07617 0.09815 C 0.07487 0.09653 0.07188 0.09399 0.07031 0.09306 C 0.06953 0.0926 0.06862 0.0926 0.06784 0.09237 C 0.06432 0.0963 0.06966 0.08959 0.06445 0.09908 C 0.06328 0.10116 0.06159 0.10278 0.06029 0.10487 C 0.05938 0.10672 0.05846 0.10857 0.05742 0.11019 C 0.05638 0.11158 0.05534 0.11297 0.05443 0.11459 C 0.05378 0.11598 0.05313 0.1176 0.05234 0.11899 C 0.05182 0.12269 0.05195 0.12269 0.05117 0.12709 C 0.05104 0.12778 0.05104 0.12871 0.05078 0.1294 C 0.04948 0.13195 0.04831 0.13542 0.04662 0.13681 C 0.03893 0.14306 0.0401 0.1426 0.02943 0.14723 C 0.01862 0.15163 0.01862 0.15093 0.00781 0.15163 C 0.00417 0.15024 0.00417 0.15163 0.00234 0.14792 C 0.00208 0.14723 0.00182 0.1463 0.00156 0.14561 C -0.00052 0.14607 -0.00586 0.14723 -0.00755 0.14723 C -0.01185 0.147 -0.01615 0.14607 -0.02057 0.14561 C -0.02187 0.14491 -0.02213 0.14514 -0.02305 0.1426 C -0.02331 0.14213 -0.02305 0.14098 -0.02344 0.14051 C -0.02474 0.13889 -0.0263 0.13843 -0.0276 0.13681 C -0.02812 0.13612 -0.02865 0.13496 -0.0293 0.1345 C -0.03112 0.13357 -0.03659 0.13264 -0.0388 0.13241 C -0.03841 0.12593 -0.03828 0.11945 -0.03763 0.11297 C -0.03724 0.10903 -0.03516 0.10487 -0.03385 0.10186 C -0.03021 0.09399 -0.02799 0.08959 -0.02383 0.08264 C -0.02331 0.08195 -0.02279 0.08125 -0.02213 0.08056 C -0.02174 0.08079 -0.02135 0.08102 -0.02096 0.08125 C -0.01901 0.08172 -0.01693 0.08102 -0.0151 0.08195 C -0.01458 0.08218 -0.01458 0.08357 -0.01432 0.08426 C -0.00963 0.09167 -0.01198 0.08565 -0.01016 0.09075 C -0.00937 0.10186 -0.00794 0.12315 -0.00924 0.12871 C -0.01029 0.13288 -0.01458 0.12917 -0.01719 0.1294 C -0.01888 0.12987 -0.02044 0.13079 -0.02213 0.13079 C -0.02292 0.13102 -0.02773 0.12963 -0.02891 0.1294 C -0.02904 0.12871 -0.02917 0.12801 -0.0293 0.12709 C -0.02956 0.12477 -0.02982 0.12223 -0.03008 0.11968 C -0.03021 0.11899 -0.03034 0.11829 -0.03047 0.1176 C -0.03073 0.11667 -0.03112 0.11598 -0.03138 0.11528 C -0.03151 0.11459 -0.03151 0.11366 -0.03177 0.11297 C -0.03216 0.11227 -0.03294 0.11204 -0.03346 0.11158 C -0.03385 0.11112 -0.03424 0.11065 -0.03463 0.11019 C -0.0349 0.10926 -0.03555 0.1088 -0.03555 0.10788 C -0.03555 0.10533 -0.03333 0.10487 -0.03255 0.10417 C -0.02786 0.09931 -0.03151 0.10116 -0.02799 0.09977 C -0.0276 0.09931 -0.02721 0.09862 -0.02682 0.09815 C -0.02344 0.09491 -0.02331 0.0963 -0.01758 0.09538 C -0.01693 0.09584 -0.01628 0.09653 -0.01549 0.09676 C -0.0069 0.1007 -0.01784 0.09445 -0.01016 0.09908 C -0.0099 0.10209 -0.01016 0.10556 -0.00963 0.10857 C -0.0095 0.10926 -0.00859 0.10857 -0.00846 0.10926 C -0.00768 0.11204 -0.00781 0.11528 -0.00716 0.11829 C -0.0069 0.11945 -0.00638 0.12014 -0.00599 0.1213 C -0.0056 0.122 -0.00534 0.12269 -0.00508 0.12338 C -0.00482 0.12616 -0.00456 0.12894 -0.0043 0.13149 C -0.00417 0.13241 -0.00417 0.13334 -0.00391 0.1338 C -0.00312 0.1345 -0.00221 0.13426 -0.0013 0.1345 C 0.00599 0.14329 0.00456 0.14213 0.02279 0.13519 C 0.02435 0.13473 0.02331 0.12987 0.0237 0.12709 C 0.0237 0.12639 0.02396 0.1257 0.02409 0.125 C 0.0237 0.12477 0.02331 0.12431 0.02279 0.12408 C 0.02162 0.12362 0.02031 0.12338 0.01901 0.12269 C 0.01836 0.12223 0.01771 0.12107 0.01693 0.12038 C 0.01289 0.11713 0.01367 0.1213 0.00859 0.11227 L 0.00612 0.10788 L 0.00495 0.10556 C 0.00482 0.10394 0.00482 0.10209 0.00443 0.10047 C 0.00391 0.09792 0.00274 0.09815 0.00156 0.09746 C 0.00026 0.09676 -0.00091 0.09607 -0.00221 0.09538 C -0.01263 0.08774 -0.00143 0.09468 -0.01055 0.08936 C -0.01068 0.08866 -0.01094 0.08797 -0.01094 0.08704 C -0.01081 0.08588 -0.00859 0.08241 -0.00846 0.08195 C -0.00638 0.07871 -0.00482 0.07385 -0.00221 0.07223 C -0.00182 0.072 -0.0013 0.072 -0.00091 0.07153 C -0.00052 0.07107 0.00078 0.07038 0.00026 0.07014 C -0.00039 0.06968 -0.00417 0.072 -0.00091 0.07014 C -0.00078 0.06968 0.00052 0.06667 0.00026 0.06575 C 0.00013 0.06482 -0.00052 0.06459 -0.00091 0.06413 C -0.00182 0.06181 -0.00351 0.05973 -0.00221 0.05672 C -0.00117 0.0544 -6.25E-7 0.05278 0.00117 0.05093 L 0.00287 0.04792 C 0.00208 0.04352 0.00287 0.04723 0.00078 0.0419 C -0.00039 0.03913 -0.00143 0.03612 -0.0026 0.03311 L -0.00338 0.03079 C -0.00312 0.02963 -0.00286 0.02825 -0.0026 0.02709 C -0.00247 0.02639 -0.00221 0.0257 -0.00221 0.025 C -0.00221 0.02408 -0.00247 0.02338 -0.0026 0.02269 C -0.00247 0.022 -0.00221 0.0213 -0.00221 0.02038 C -0.00182 0.0169 -0.00182 0.01343 -0.0013 0.00996 C -0.00104 0.00811 -0.00026 0.00649 0.00026 0.00487 C 0.00065 0.00394 0.0013 0.00371 0.00156 0.00255 C 0.00182 0.00186 0.00156 0.00325 0.00156 0.00348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2" dur="6000" fill="hold"/>
                                        <p:tgtEl>
                                          <p:spTgt spid="25"/>
                                        </p:tgtEl>
                                        <p:attrNameLst>
                                          <p:attrName>ppt_x</p:attrName>
                                          <p:attrName>ppt_y</p:attrName>
                                        </p:attrNameLst>
                                      </p:cBhvr>
                                    </p:animMotion>
                                  </p:childTnLst>
                                </p:cTn>
                              </p:par>
                              <p:par>
                                <p:cTn id="13" presetID="0" presetClass="path" presetSubtype="0" repeatCount="indefinite" autoRev="1" fill="hold" grpId="0" nodeType="withEffect">
                                  <p:stCondLst>
                                    <p:cond delay="0"/>
                                  </p:stCondLst>
                                  <p:childTnLst>
                                    <p:animMotion origin="layout" path="M -0.00339 -0.00741 L -0.00339 -0.00741 C -0.00313 -0.00532 -0.00313 -0.00278 -0.00248 -0.00093 C -0.00222 0.00023 -0.00131 0 -0.00079 0.00069 C -0.00053 0.00116 -0.00027 0.00208 4.79167E-6 0.00278 C -0.00053 0.00324 -0.00118 0.0037 -0.0017 0.0044 C -0.00235 0.00509 -0.003 0.00602 -0.00378 0.00648 C -0.00586 0.00833 -0.00795 0.00995 -0.01003 0.01181 C -0.01159 0.01319 -0.01316 0.01458 -0.01459 0.0162 C -0.01771 0.01944 -0.01485 0.01759 -0.01745 0.01921 C -0.01719 0.01991 -0.01693 0.0206 -0.01667 0.0213 C -0.01654 0.02199 -0.01654 0.02315 -0.01628 0.02361 C -0.01589 0.02407 -0.01537 0.02407 -0.01498 0.02431 C -0.01485 0.025 -0.01472 0.02569 -0.01459 0.02662 C -0.0142 0.0294 -0.01433 0.03264 -0.01381 0.03542 C -0.01355 0.03634 -0.0129 0.03634 -0.0125 0.03704 C -0.01537 0.03935 -0.01433 0.03819 -0.01797 0.04352 C -0.01902 0.04537 -0.02123 0.04884 -0.02123 0.04884 C -0.02149 0.04977 -0.02175 0.05069 -0.02214 0.05185 C -0.0224 0.05255 -0.02292 0.05301 -0.02292 0.05394 C -0.02305 0.05694 -0.02305 0.05995 -0.02253 0.06296 C -0.02227 0.06389 -0.02136 0.06366 -0.02084 0.06435 C -0.02032 0.06505 -0.02006 0.06597 -0.01954 0.06667 C -0.01862 0.06759 -0.01771 0.06829 -0.01667 0.06875 C -0.01667 0.06991 -0.01693 0.07662 -0.01537 0.07847 C -0.01498 0.07894 -0.01433 0.07894 -0.01381 0.07917 C -0.01329 0.07963 -0.01303 0.08032 -0.0125 0.08056 C -0.01198 0.08102 -0.01133 0.08102 -0.01081 0.08148 C -0.0099 0.08194 -0.00886 0.08241 -0.00795 0.08287 C -0.00599 0.08356 -0.00404 0.0838 -0.00209 0.08426 L 0.00286 0.08588 C 0.00612 0.08519 0.00716 0.08634 0.00911 0.08218 C 0.01132 0.07731 0.01536 0.06736 0.01536 0.06736 C 0.01627 0.06273 0.01601 0.06366 0.01875 0.05764 C 0.02096 0.05278 0.02578 0.04352 0.02578 0.04352 C 0.02617 0.04167 0.02669 0.03958 0.02708 0.03773 C 0.02721 0.03681 0.02773 0.03565 0.02747 0.03472 C 0.02734 0.03403 0.02669 0.03426 0.02617 0.03403 C 0.02304 0.03194 0.02526 0.03287 0.022 0.03171 L 0.0095 0.03333 C 0.00885 0.03333 0.0082 0.03403 0.00742 0.03403 C 0.00664 0.0338 0.00585 0.03287 0.00494 0.03241 C 0.00416 0.03218 0.00338 0.03194 0.00247 0.03171 C 0.00052 0.03032 -0.00157 0.02847 -0.00378 0.0287 C -0.00547 0.02894 -0.00704 0.02986 -0.00873 0.03032 C -0.01094 0.03681 -0.00938 0.03148 -0.01042 0.03611 C -0.01081 0.03796 -0.01133 0.03958 -0.01172 0.04144 C -0.01198 0.04282 -0.0129 0.04838 -0.0129 0.04884 C -0.01316 0.05046 -0.01316 0.05231 -0.01329 0.05394 C -0.0129 0.05718 -0.01303 0.06065 -0.01211 0.06366 C -0.01198 0.06366 -0.00456 0.08148 -0.00209 0.08426 C -0.0017 0.08472 -0.00131 0.08542 -0.00079 0.08588 C 0.00429 0.09074 0.00351 0.08981 0.00872 0.09329 C 0.00833 0.09329 0.0052 0.09421 0.00494 0.09537 C 0.00481 0.0963 0.00585 0.09583 0.00625 0.0963 C 0.00716 0.0956 0.0082 0.09514 0.00911 0.09468 C 0.01015 0.09444 0.01119 0.09444 0.0121 0.09398 C 0.01393 0.09282 0.01692 0.08958 0.01835 0.08727 C 0.01979 0.08495 0.02109 0.08241 0.02252 0.07986 L 0.02408 0.07685 L 0.02539 0.07477 C 0.02643 0.06944 0.02513 0.07593 0.02669 0.06944 C 0.02682 0.06875 0.02682 0.06806 0.02708 0.06736 C 0.02734 0.0662 0.02799 0.06528 0.02825 0.06435 C 0.0289 0.06273 0.02929 0.06088 0.02994 0.05926 C 0.03229 0.05324 0.03203 0.05532 0.03411 0.05093 C 0.03476 0.04977 0.03515 0.04838 0.0358 0.04722 C 0.03658 0.04583 0.0375 0.04491 0.03828 0.04352 C 0.03919 0.04213 0.03997 0.04074 0.04075 0.03912 C 0.04179 0.03403 0.04192 0.03611 0.04127 0.03241 C 0.04101 0.03032 0.03919 0.01134 0.04075 0.00949 C 0.04283 0.00694 0.04583 0.01111 0.0483 0.01181 C 0.04895 0.01227 0.04973 0.0125 0.05039 0.01319 C 0.05364 0.01736 0.04882 0.01412 0.05247 0.0162 C 0.0569 0.02222 0.05143 0.01435 0.05533 0.0213 C 0.05703 0.02431 0.0582 0.02407 0.05911 0.0287 C 0.05976 0.03194 0.05937 0.03032 0.06041 0.03403 C 0.06028 0.03704 0.06041 0.04005 0.06002 0.04282 C 0.05976 0.04398 0.05911 0.04491 0.05872 0.04583 C 0.05677 0.04977 0.05768 0.04792 0.05585 0.05023 C 0.05312 0.05394 0.05416 0.05324 0.05078 0.05625 C 0.05039 0.05648 0.05 0.05648 0.0496 0.05694 C 0.04908 0.05741 0.04882 0.0581 0.0483 0.05833 C 0.04713 0.05926 0.04453 0.06065 0.04453 0.06065 C 0.04322 0.06042 0.04179 0.06019 0.04036 0.05995 C 0.03997 0.05972 0.03945 0.05972 0.03919 0.05926 C 0.03867 0.05787 0.0388 0.05602 0.03828 0.05463 C 0.03763 0.05278 0.03684 0.05093 0.03619 0.04884 C 0.03515 0.04468 0.03463 0.04005 0.03333 0.03611 C 0.03294 0.03495 0.03242 0.0338 0.03203 0.03241 C 0.03112 0.02917 0.03138 0.02801 0.02994 0.025 C 0.02968 0.02431 0.02916 0.02407 0.02877 0.02361 C 0.0289 0.0213 0.02877 0.00208 0.03242 0 L 0.03372 -0.00093 L 0.04075 0.00069 C 0.04218 0.00093 0.04362 0.00093 0.04492 0.00139 C 0.04596 0.00162 0.04687 0.00231 0.04791 0.00278 C 0.04869 0.00324 0.05039 0.0044 0.05039 0.0044 C 0.05052 0.00509 0.05052 0.00602 0.05078 0.00648 C 0.05221 0.00972 0.05221 0.0081 0.05377 0.00949 C 0.05416 0.00995 0.05455 0.01042 0.05494 0.01111 C 0.05703 0.01412 0.0552 0.01273 0.05742 0.01389 C 0.05768 0.01551 0.05794 0.01713 0.05833 0.01852 C 0.05859 0.01944 0.05924 0.02014 0.0595 0.0213 C 0.06015 0.02361 0.0608 0.02801 0.0608 0.02801 C 0.06054 0.03287 0.06054 0.03796 0.06002 0.04282 C 0.05976 0.04491 0.05885 0.04676 0.05833 0.04884 C 0.05807 0.04954 0.05807 0.05046 0.05794 0.05093 C 0.0569 0.0537 0.05559 0.05579 0.05455 0.05833 L 0.05377 0.06065 C 0.04817 0.06042 0.04257 0.06042 0.0371 0.05995 C 0.03658 0.05995 0.03619 0.05949 0.0358 0.05926 C 0.03476 0.05833 0.03385 0.05718 0.03294 0.05625 C 0.03242 0.05579 0.03216 0.05509 0.03164 0.05463 C 0.03112 0.0544 0.03046 0.05417 0.02994 0.05394 C 0.02955 0.05347 0.02903 0.05324 0.02877 0.05255 C 0.02695 0.04861 0.02799 0.04352 0.02825 0.03912 C 0.02851 0.03519 0.02968 0.03333 0.03085 0.02963 C 0.03098 0.02894 0.03098 0.02801 0.03125 0.02731 C 0.03203 0.02477 0.03294 0.02245 0.03372 0.01991 C 0.03398 0.01921 0.03398 0.01829 0.03411 0.01759 C 0.0345 0.01644 0.03502 0.01528 0.03541 0.01389 C 0.03554 0.01319 0.03554 0.01227 0.0358 0.01181 C 0.03606 0.01111 0.03658 0.01065 0.0371 0.01019 C 0.0401 0.01204 0.0358 0.00972 0.04127 0.01181 C 0.04895 0.01458 0.03932 0.01204 0.047 0.01389 C 0.04987 0.01736 0.04635 0.01343 0.05078 0.0169 C 0.0513 0.01736 0.05156 0.01806 0.05208 0.01852 C 0.0526 0.01875 0.05312 0.01875 0.05377 0.01921 C 0.05429 0.01944 0.05481 0.02014 0.05533 0.0206 C 0.05572 0.02083 0.05625 0.02106 0.05664 0.0213 C 0.05846 0.02616 0.05768 0.02315 0.05703 0.03333 C 0.0569 0.03611 0.05598 0.04167 0.05533 0.04352 L 0.05455 0.04653 C 0.05429 0.04931 0.05429 0.05093 0.05377 0.05324 C 0.05351 0.05417 0.05338 0.05532 0.05286 0.05625 C 0.0526 0.05671 0.05208 0.05671 0.05169 0.05694 C 0.05104 0.05741 0.05052 0.05787 0.05 0.05833 C 0.04856 0.0581 0.04713 0.0581 0.04583 0.05764 C 0.04531 0.05764 0.04492 0.05718 0.04453 0.05694 C 0.04388 0.05671 0.04322 0.05648 0.04244 0.05625 C 0.04127 0.05486 0.03997 0.0537 0.03867 0.05255 C 0.03515 0.04861 0.0375 0.05 0.0345 0.04884 C 0.03411 0.04838 0.03372 0.04792 0.03333 0.04722 C 0.03072 0.04306 0.03085 0.04306 0.02916 0.03912 C 0.02812 0.03218 0.0276 0.03009 0.02955 0.01991 C 0.02968 0.01944 0.03268 0.01366 0.03411 0.0125 C 0.03463 0.01204 0.03528 0.01204 0.0358 0.01181 C 0.03619 0.01134 0.03658 0.01065 0.0371 0.01019 C 0.03802 0.00949 0.04049 0.00903 0.04127 0.0088 C 0.04218 0.00833 0.04322 0.00787 0.04414 0.00741 C 0.04583 0.00764 0.04752 0.00741 0.04908 0.0081 C 0.05039 0.00856 0.05052 0.01042 0.05117 0.01181 C 0.05156 0.0125 0.05208 0.01319 0.05247 0.01389 C 0.05312 0.01528 0.05351 0.0169 0.05416 0.01852 L 0.05533 0.0213 C 0.05507 0.02639 0.0552 0.03125 0.05455 0.03611 C 0.05416 0.03912 0.05312 0.04167 0.05247 0.04444 C 0.04869 0.06042 0.05533 0.03495 0.05 0.05394 C 0.04934 0.05625 0.04973 0.05694 0.04869 0.05926 C 0.04843 0.05972 0.04791 0.06019 0.04752 0.06065 C 0.04739 0.06065 0.04322 0.05995 0.04244 0.05926 C 0.04166 0.05833 0.04114 0.05718 0.04036 0.05625 C 0.03945 0.05301 0.03802 0.04815 0.0375 0.04514 C 0.03697 0.04236 0.03658 0.03958 0.03619 0.03704 C 0.0358 0.03356 0.03645 0.0294 0.03541 0.02662 C 0.03437 0.02361 0.03476 0.02523 0.03411 0.02222 C 0.0345 0.01898 0.03476 0.01551 0.03541 0.0125 C 0.03606 0.00903 0.03671 0.00972 0.03828 0.0088 C 0.04453 0.00556 0.03737 0.00764 0.05039 0.00648 C 0.05104 0.00602 0.05273 0.00463 0.05325 0.0037 C 0.05364 0.00301 0.05377 0.00208 0.05416 0.00139 C 0.05494 -0.00046 0.05572 -0.00208 0.05664 -0.0037 C 0.05703 -0.00463 0.05755 -0.00509 0.05794 -0.00602 C 0.05872 -0.0081 0.06041 -0.01273 0.06041 -0.01273 C 0.06145 -0.0206 0.06002 -0.01134 0.06158 -0.01782 C 0.06237 -0.02083 0.06289 -0.02523 0.06328 -0.02824 C 0.06341 -0.02894 0.06354 -0.02963 0.06367 -0.03056 C 0.06393 -0.03333 0.06523 -0.04144 0.06406 -0.04537 C 0.06393 -0.04606 0.06328 -0.04583 0.06289 -0.04606 L 0.02916 -0.04444 C 0.02864 -0.04444 0.02825 -0.04421 0.02786 -0.04375 C 0.02721 -0.04306 0.02656 -0.04236 0.02578 -0.04167 C 0.02552 -0.04074 0.02526 -0.04005 0.025 -0.03935 C 0.02447 -0.03819 0.02343 -0.03727 0.0233 -0.03565 C 0.02265 -0.02222 0.02291 -0.02593 0.02539 -0.02083 C 0.02604 -0.01968 0.0263 -0.01806 0.02708 -0.01713 C 0.0289 -0.01481 0.03098 -0.01319 0.03294 -0.01111 C 0.03359 -0.01042 0.03424 -0.00926 0.03502 -0.00903 C 0.03567 -0.0088 0.03632 -0.00856 0.0371 -0.00833 C 0.03828 -0.00764 0.04075 -0.00602 0.04075 -0.00602 C 0.04335 -0.00671 0.04583 -0.00694 0.0483 -0.00833 C 0.04882 -0.00856 0.04908 -0.00995 0.0496 -0.01042 C 0.04987 -0.01088 0.05039 -0.01088 0.05078 -0.01111 C 0.05091 -0.01204 0.05091 -0.01273 0.05117 -0.01343 C 0.05247 -0.0169 0.05234 -0.01435 0.05325 -0.01782 C 0.05364 -0.01921 0.05416 -0.02222 0.05416 -0.02222 C 0.05377 -0.02593 0.05364 -0.02986 0.05286 -0.03333 C 0.05221 -0.03704 0.05104 -0.03704 0.0496 -0.03866 C 0.04557 -0.04259 0.05091 -0.03796 0.047 -0.04074 C 0.04648 -0.0412 0.04596 -0.0419 0.04544 -0.04236 C 0.04453 -0.04282 0.04375 -0.04282 0.04283 -0.04306 C 0.04244 -0.04329 0.04205 -0.04352 0.04166 -0.04375 C 0.03867 -0.04352 0.0358 -0.04398 0.03294 -0.04306 C 0.03216 -0.04282 0.03177 -0.04144 0.03125 -0.04074 C 0.03059 -0.04005 0.02981 -0.03958 0.02916 -0.03866 C 0.02838 -0.0375 0.0263 -0.03333 0.02578 -0.03194 C 0.02526 -0.03032 0.025 -0.02847 0.0246 -0.02685 C 0.02487 -0.02477 0.025 -0.02269 0.02539 -0.02083 C 0.02578 -0.01921 0.02838 -0.0125 0.02877 -0.01204 C 0.02955 -0.01065 0.03072 -0.01019 0.03164 -0.00903 C 0.03255 -0.00764 0.0332 -0.00579 0.03411 -0.00463 C 0.03528 -0.00301 0.03671 -0.00208 0.03789 -0.00093 C 0.03893 0.00023 0.03971 0.00185 0.04075 0.00278 C 0.04179 0.0037 0.04414 0.0044 0.04414 0.0044 C 0.04453 0.00486 0.04492 0.00579 0.04544 0.00579 C 0.05078 0.00579 0.05247 0.00602 0.05625 0.00139 C 0.05664 0.00069 0.05716 0 0.05742 -0.00093 C 0.0582 -0.00278 0.05859 -0.00556 0.05911 -0.00741 C 0.0595 -0.0088 0.06002 -0.00995 0.06041 -0.01111 C 0.0608 -0.02106 0.06119 -0.02384 0.06002 -0.03333 C 0.05937 -0.03796 0.05716 -0.04074 0.05533 -0.04375 C 0.05494 -0.04444 0.05468 -0.0456 0.05416 -0.04606 C 0.05104 -0.04792 0.05247 -0.04722 0.05 -0.04815 C 0.0496 -0.04884 0.04921 -0.04931 0.04869 -0.04977 C 0.04817 -0.05023 0.04635 -0.05093 0.04583 -0.05116 C 0.04388 -0.05093 0.04192 -0.05116 0.03997 -0.05046 C 0.03932 -0.05023 0.0388 -0.04907 0.03828 -0.04815 C 0.03737 -0.04676 0.0358 -0.04375 0.0358 -0.04375 C 0.03567 -0.04306 0.03554 -0.04236 0.03541 -0.04167 C 0.03398 -0.03657 0.03255 -0.03981 0.03502 -0.02894 C 0.03567 -0.02569 0.03737 -0.02338 0.03867 -0.02083 C 0.03958 -0.01944 0.04023 -0.01759 0.04127 -0.01644 C 0.04453 -0.0125 0.04505 -0.0125 0.04791 -0.01111 C 0.04987 -0.01181 0.05182 -0.01157 0.05377 -0.01273 C 0.05429 -0.01296 0.05742 -0.02014 0.05742 -0.02014 C 0.05924 -0.03264 0.05859 -0.025 0.05703 -0.04745 C 0.0569 -0.04884 0.0569 -0.05 0.05664 -0.05116 C 0.05612 -0.05347 0.0552 -0.05556 0.05416 -0.05718 C 0.05377 -0.05764 0.05325 -0.0581 0.05286 -0.05856 C 0.04804 -0.05787 0.04309 -0.05833 0.03828 -0.05648 C 0.0371 -0.05602 0.03671 -0.05324 0.0358 -0.05185 C 0.03502 -0.05093 0.03411 -0.05 0.03333 -0.04907 C 0.03281 -0.04745 0.03229 -0.04606 0.03164 -0.04444 C 0.03072 -0.04236 0.02955 -0.04028 0.02877 -0.03796 C 0.02695 -0.0331 0.02669 -0.03009 0.02578 -0.02454 C 0.02617 -0.01829 0.02604 -0.01204 0.02708 -0.00602 C 0.02786 -0.00093 0.02942 -0.00208 0.03125 -0.00093 C 0.03177 -0.00046 0.03229 0.00023 0.03294 0.00069 C 0.03606 0.00046 0.03932 0.00069 0.04244 0 C 0.04348 -0.00046 0.0444 -0.00162 0.04544 -0.00231 C 0.04622 -0.00278 0.047 -0.00324 0.04791 -0.0037 C 0.04869 -0.00509 0.0496 -0.00625 0.05039 -0.00741 C 0.05091 -0.00833 0.05143 -0.00949 0.05208 -0.01042 C 0.05312 -0.01227 0.05429 -0.01389 0.05533 -0.01574 C 0.05585 -0.01736 0.05612 -0.01921 0.05664 -0.02083 C 0.05742 -0.02384 0.05911 -0.02963 0.05911 -0.02963 C 0.05898 -0.03449 0.0595 -0.03935 0.05872 -0.04375 C 0.05755 -0.05093 0.05533 -0.05556 0.05286 -0.06088 C 0.05273 -0.06181 0.05273 -0.06296 0.05247 -0.06389 C 0.05195 -0.06528 0.05039 -0.06574 0.0496 -0.06597 C 0.04726 -0.06551 0.04505 -0.06551 0.04283 -0.06458 C 0.04179 -0.06412 0.04101 -0.0625 0.03997 -0.06157 C 0.03919 -0.06088 0.03828 -0.06019 0.0375 -0.05926 C 0.03359 -0.05463 0.03411 -0.05509 0.03203 -0.05046 C 0.03151 -0.04259 0.03098 -0.03657 0.03242 -0.02824 C 0.03294 -0.02546 0.03737 -0.0125 0.03958 -0.00833 C 0.04023 -0.00694 0.04127 -0.00602 0.04205 -0.00463 C 0.0427 -0.00347 0.04296 -0.00185 0.04375 -0.00093 C 0.0457 0.00162 0.04713 0.00231 0.04908 0.0037 C 0.05104 0.00301 0.05312 0.00301 0.05494 0.00208 C 0.05559 0.00185 0.05598 0.00046 0.05664 0 C 0.06393 -0.00787 0.05598 0.00139 0.06041 -0.0037 C 0.06093 -0.00532 0.06158 -0.00671 0.0621 -0.00833 C 0.06471 -0.01782 0.06028 -0.00532 0.06328 -0.01343 C 0.06263 -0.01829 0.06223 -0.02361 0.06119 -0.02824 C 0.06054 -0.03102 0.05937 -0.03333 0.05833 -0.03565 C 0.05781 -0.03681 0.05729 -0.03773 0.05664 -0.03866 C 0.05481 -0.04144 0.05286 -0.04329 0.05078 -0.04537 C 0.04973 -0.0463 0.04856 -0.04722 0.04752 -0.04815 C 0.04609 -0.04954 0.04466 -0.05116 0.04335 -0.05278 C 0.04218 -0.05417 0.04114 -0.05602 0.03997 -0.05718 C 0.03789 -0.05926 0.03333 -0.06227 0.03333 -0.06227 C 0.02812 -0.06111 0.03098 -0.06296 0.02578 -0.05556 C 0.02473 -0.05417 0.02252 -0.05116 0.02252 -0.05116 C 0.0177 -0.03657 0.02369 -0.05486 0.01914 -0.04167 C 0.01562 -0.03148 0.01953 -0.04144 0.01536 -0.03125 C 0.01471 -0.02361 0.01432 -0.02245 0.01627 -0.01204 C 0.01653 -0.01019 0.0177 -0.00949 0.01835 -0.00833 C 0.02031 -0.00417 0.02057 -0.00255 0.0233 0.00069 C 0.02591 0.0037 0.02669 0.00255 0.02955 0.0044 C 0.03112 0.00532 0.03255 0.00718 0.03411 0.0081 C 0.03593 0.00903 0.03776 0.00903 0.03958 0.00949 C 0.04088 0.00995 0.04231 0.01042 0.04375 0.01111 C 0.04895 0.01019 0.05429 0.00995 0.0595 0.0088 C 0.0608 0.00856 0.06223 0.00787 0.06328 0.00648 C 0.06484 0.00486 0.06601 0.00208 0.06744 0 C 0.06835 -0.00139 0.0694 -0.00255 0.07031 -0.0037 C 0.07122 -0.00625 0.07395 -0.01389 0.07447 -0.01644 C 0.075 -0.01852 0.075 -0.02083 0.07539 -0.02315 C 0.07565 -0.02477 0.07591 -0.02662 0.07617 -0.02824 C 0.07591 -0.0338 0.07643 -0.03819 0.07408 -0.04236 C 0.0733 -0.04375 0.07226 -0.04444 0.07122 -0.04537 C 0.06783 -0.04792 0.06445 -0.05162 0.0608 -0.05278 C 0.04921 -0.05625 0.05442 -0.05486 0.04544 -0.05718 C 0.04322 -0.05694 0.04088 -0.05718 0.03867 -0.05648 C 0.0371 -0.05579 0.03554 -0.05463 0.03411 -0.05347 C 0.0302 -0.05 0.02747 -0.04676 0.0246 -0.04167 C 0.02369 -0.04005 0.02291 -0.03819 0.022 -0.03634 C 0.02187 -0.03472 0.02148 -0.03287 0.02161 -0.03125 C 0.02213 -0.02616 0.02291 -0.02106 0.02408 -0.01644 C 0.02591 -0.00995 0.03046 -0.00463 0.03372 -0.00162 C 0.03502 -0.00046 0.03645 0 0.03789 0.00069 C 0.04062 0 0.04362 0.00023 0.04622 -0.00162 C 0.04791 -0.00278 0.04921 -0.00532 0.05039 -0.00741 C 0.0526 -0.01157 0.05429 -0.01782 0.05533 -0.02315 C 0.05585 -0.02546 0.05625 -0.02801 0.05664 -0.03056 C 0.05638 -0.03565 0.05664 -0.04097 0.05585 -0.04606 C 0.05533 -0.04861 0.05403 -0.05069 0.05286 -0.05278 C 0.04401 -0.06852 0.04739 -0.06597 0.03997 -0.06898 C 0.03945 -0.06944 0.03893 -0.0706 0.03828 -0.07037 C 0.03268 -0.06875 0.03164 -0.06551 0.02747 -0.05926 C 0.02526 -0.05185 0.02278 -0.0463 0.02291 -0.03704 C 0.02291 -0.03171 0.02317 -0.02569 0.0246 -0.02083 C 0.02617 -0.01505 0.03294 -0.00162 0.0371 0.00278 C 0.04023 0.00648 0.0427 0.00671 0.04622 0.0081 C 0.05039 0.00764 0.05455 0.00764 0.05872 0.00648 C 0.06067 0.00602 0.06276 0.00509 0.06458 0.0037 C 0.06783 0.00069 0.07174 -0.00556 0.07408 -0.01042 C 0.07539 -0.01296 0.0763 -0.01597 0.07747 -0.01852 C 0.07786 -0.02153 0.07864 -0.02454 0.07864 -0.02755 C 0.0789 -0.04074 0.07929 -0.04838 0.07447 -0.05787 C 0.07356 -0.05995 0.07213 -0.06134 0.07083 -0.06227 C 0.06953 -0.06319 0.06796 -0.06319 0.06666 -0.06389 C 0.06145 -0.06296 0.05625 -0.06319 0.05117 -0.06157 C 0.04882 -0.06088 0.04674 -0.05903 0.04453 -0.05718 C 0.03385 -0.04838 0.03593 -0.05093 0.03033 -0.04236 C 0.02994 -0.04051 0.02929 -0.03889 0.02916 -0.03704 C 0.02812 -0.02755 0.02903 -0.02083 0.03125 -0.01111 C 0.0319 -0.00856 0.03281 -0.00602 0.03411 -0.00463 C 0.03632 -0.00208 0.04127 0.00069 0.04127 0.00069 C 0.04257 0 0.04414 -0.00023 0.04544 -0.00162 C 0.047 -0.00324 0.04778 -0.0088 0.0483 -0.01111 C 0.04869 -0.01875 0.04921 -0.02569 0.0483 -0.03333 C 0.04778 -0.03796 0.04661 -0.0419 0.04544 -0.04606 C 0.04388 -0.05116 0.04283 -0.05718 0.04036 -0.06088 C 0.03802 -0.06435 0.0371 -0.0662 0.0345 -0.06898 C 0.03398 -0.06968 0.03346 -0.06991 0.03294 -0.07037 C 0.03125 -0.06991 0.02929 -0.07083 0.02786 -0.06898 C 0.02382 -0.06389 0.02291 -0.0544 0.02161 -0.04676 C 0.02122 -0.04028 0.01992 -0.03056 0.02161 -0.02384 C 0.02434 -0.01296 0.02968 -0.00556 0.03541 0 C 0.03984 0.00417 0.04466 0.00787 0.0496 0.01019 C 0.05247 0.01181 0.05559 0.01134 0.05872 0.01181 C 0.06276 0.01157 0.06679 0.01204 0.07083 0.01111 C 0.07226 0.01065 0.07356 0.0088 0.075 0.00741 C 0.07734 0.00463 0.07968 0.00116 0.08125 -0.00301 C 0.08281 -0.00741 0.08437 -0.01551 0.08541 -0.02014 C 0.08619 -0.03171 0.0871 -0.0375 0.08489 -0.04977 C 0.08437 -0.05278 0.07994 -0.05694 0.07864 -0.05787 C 0.07382 -0.06181 0.0677 -0.06574 0.0625 -0.06667 C 0.05846 -0.06759 0.05442 -0.06736 0.05039 -0.06759 C 0.03958 -0.06412 0.03645 -0.06551 0.02877 -0.05787 C 0.02578 -0.05486 0.01992 -0.04815 0.01992 -0.04815 C 0.01835 -0.04468 0.01796 -0.04468 0.01744 -0.04005 C 0.01692 -0.03495 0.01627 -0.02454 0.01627 -0.02454 C 0.0164 -0.02153 0.01627 -0.01852 0.01666 -0.01574 C 0.01692 -0.01366 0.01744 -0.01181 0.01835 -0.01042 C 0.02578 0.00231 0.02395 0.00046 0.03085 0.00278 C 0.0401 0.00116 0.04127 0.00347 0.04752 -0.00231 C 0.0483 -0.00324 0.04908 -0.0044 0.05 -0.00532 C 0.05065 -0.00718 0.05117 -0.00949 0.05208 -0.01111 C 0.05416 -0.01597 0.0526 -0.00926 0.05377 -0.01481 C 0.05351 -0.01782 0.05351 -0.02083 0.05325 -0.02384 C 0.05299 -0.02801 0.05195 -0.03241 0.05117 -0.03634 C 0.05091 -0.03819 0.05065 -0.03981 0.05039 -0.04167 C 0.05013 -0.04282 0.04973 -0.04398 0.0496 -0.04537 C 0.04934 -0.04653 0.04934 -0.04792 0.04908 -0.04907 C 0.04895 -0.04977 0.04856 -0.05046 0.0483 -0.05116 C 0.04804 -0.05185 0.047 -0.05741 0.04622 -0.05856 C 0.04427 -0.06181 0.04414 -0.06134 0.04205 -0.06227 C 0.03932 -0.06181 0.03645 -0.06157 0.03372 -0.06088 C 0.03333 -0.06065 0.03281 -0.06042 0.03242 -0.06019 C 0.02721 -0.05463 0.03398 -0.06088 0.02955 -0.05556 C 0.02877 -0.05463 0.02786 -0.05417 0.02708 -0.05347 C 0.02617 -0.05255 0.02539 -0.05139 0.0246 -0.05046 C 0.02395 -0.04977 0.02343 -0.04884 0.02291 -0.04815 C 0.02252 -0.04792 0.022 -0.04769 0.02161 -0.04745 C 0.0207 -0.04213 0.022 -0.04861 0.01992 -0.04306 C 0.01835 -0.03866 0.02109 -0.04259 0.01835 -0.03935 C 0.01809 -0.03819 0.0177 -0.03681 0.01744 -0.03565 C 0.01731 -0.03472 0.01731 -0.03356 0.01705 -0.03264 C 0.01692 -0.03194 0.01653 -0.03125 0.01627 -0.03056 C 0.01575 -0.02708 0.01601 -0.02755 0.01458 -0.02454 C 0.0138 -0.02292 0.0121 -0.02014 0.0121 -0.02014 C 0.01158 -0.01759 0.01171 -0.01713 0.01041 -0.01481 C 0.01002 -0.01435 0.0095 -0.01389 0.00911 -0.01343 C 0.00898 -0.0125 0.00911 -0.01134 0.00872 -0.01042 C 0.00846 -0.00995 0.00781 -0.01019 0.00742 -0.00972 C 0.00703 -0.00926 0.00677 -0.00787 0.00625 -0.00741 C 0.00533 -0.00671 0.00429 -0.00671 0.00338 -0.00602 C 0.00273 -0.00556 0.00221 -0.00509 0.00169 -0.00463 C -0.0004 0.00069 0.00065 -0.00139 -0.00131 0.00208 C -0.00209 0.00648 -0.00183 0.00255 -0.0004 0.00509 C -0.00013 0.00556 -0.00013 0.00648 4.79167E-6 0.00741 C -0.00079 0.00764 -0.0017 0.00764 -0.00248 0.0081 C -0.00352 0.00833 -0.00443 0.00903 -0.00547 0.00949 C -0.00599 0.00972 -0.00652 0.00995 -0.00704 0.01019 C -0.00691 0.00949 -0.00704 0.00856 -0.00665 0.0081 C -0.00638 0.00741 -0.00586 0.00764 -0.00547 0.00741 C -0.00469 0.00694 -0.00404 0.00625 -0.00339 0.00579 C -0.00313 0.00509 -0.00287 0.00417 -0.00248 0.0037 C -0.00222 0.00301 -0.00131 0.0037 -0.00131 0.00278 C -0.00118 0.00185 -0.00261 0.00046 -0.00209 0 C -0.00131 -0.00069 -0.0004 0.00069 0.00039 0.00139 C 0.0013 0.00208 0.00195 0.0037 0.00286 0.0044 C 0.00338 0.00463 0.00377 0.00486 0.00416 0.00509 C 0.00468 0.00556 0.0052 0.00625 0.00585 0.00648 C 0.00651 0.00694 0.00716 0.00694 0.00794 0.00741 C 0.00846 0.00741 0.00898 0.00787 0.0095 0.0081 C 0.00924 0.0088 0.00911 0.00972 0.00872 0.01019 C 0.00807 0.01134 0.00664 0.01204 0.00585 0.0125 C 0.00455 0.01204 0.00325 0.01157 0.00208 0.01111 C 0.00169 0.01088 0.00117 0.01065 0.00078 0.01019 C -0.00274 0.00671 0.00078 0.00903 -0.00209 0.00741 C -0.00196 0.00671 -0.00144 0.00162 -0.00131 0.00069 C -0.00105 -0.00023 -0.00066 -0.00069 -0.0004 -0.00162 C -0.00027 -0.00231 -0.00027 -0.00301 4.79167E-6 -0.0037 C 0.00195 -0.01088 0.00078 -0.00463 0.00169 -0.00972 C 0.0039 -0.0037 0.00364 -0.00556 0.00208 0.0081 C 0.00195 0.0088 0.0013 0.00764 0.00078 0.00741 C 0.00065 0.00486 0.00117 0.00208 0.00039 0 C 0.00013 -0.00093 -0.00079 0.00069 -0.00131 0.00139 C -0.0017 0.00208 -0.00183 0.00324 -0.00209 0.0044 C -0.00209 0.0044 -0.00144 0.00926 -0.00131 0.00949 C -0.00092 0.01019 -0.0004 0.00995 4.79167E-6 0.01019 C 0.00416 0.00787 0.00338 0.01019 0.00416 0.00579 C 0.00468 0.00602 0.0052 0.00625 0.00585 0.00648 C 0.00651 0.00694 0.00729 0.00671 0.00794 0.00741 C 0.00833 0.00764 0.00833 0.00903 0.00872 0.00949 C 0.00911 0.00995 0.0095 0.00995 0.01002 0.01019 C 0.01054 0.01111 0.01119 0.01157 0.01158 0.0125 C 0.0125 0.01389 0.01328 0.01574 0.01419 0.0169 L 0.01783 0.02222 C 0.01901 0.02778 0.01757 0.02083 0.01914 0.02662 C 0.0194 0.02731 0.0194 0.02801 0.01953 0.0287 C 0.01927 0.03171 0.01901 0.03472 0.01875 0.03773 C 0.01862 0.03843 0.01875 0.03981 0.01835 0.03981 C 0.01731 0.04005 0.0164 0.03889 0.01536 0.03843 C 0.01471 0.0375 0.0138 0.03681 0.01328 0.03542 C 0.01302 0.03472 0.01328 0.03333 0.01289 0.03241 C 0.0125 0.03125 0.01106 0.03079 0.01041 0.03032 C 0.01028 0.02963 0.01028 0.0287 0.01002 0.02801 C 0.00963 0.02755 0.00898 0.02801 0.00872 0.02731 C 0.00833 0.02616 0.00859 0.02477 0.00833 0.02361 C 0.00781 0.02083 0.0069 0.01806 0.00625 0.01551 C 0.00612 0.01319 0.00794 0.00208 0.00455 0.00208 C 0.00325 0.00208 0.00208 0.00255 0.00078 0.00278 C 0.00091 0.0037 0.00091 0.0044 0.0013 0.00509 C 0.00156 0.00579 0.00286 0.00602 0.00247 0.00648 C 0.00208 0.00718 0.00143 0.00602 0.00078 0.00579 C -0.00013 0.00556 -0.00118 0.00532 -0.00209 0.00509 C -0.00287 0.00116 -0.00313 -0.00532 -0.00339 -0.00741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4" dur="6000" fill="hold"/>
                                        <p:tgtEl>
                                          <p:spTgt spid="29"/>
                                        </p:tgtEl>
                                        <p:attrNameLst>
                                          <p:attrName>ppt_x</p:attrName>
                                          <p:attrName>ppt_y</p:attrName>
                                        </p:attrNameLst>
                                      </p:cBhvr>
                                    </p:animMotion>
                                  </p:childTnLst>
                                </p:cTn>
                              </p:par>
                              <p:par>
                                <p:cTn id="15" presetID="0" presetClass="path" presetSubtype="0" repeatCount="indefinite" autoRev="1" fill="hold" grpId="0" nodeType="withEffect">
                                  <p:stCondLst>
                                    <p:cond delay="0"/>
                                  </p:stCondLst>
                                  <p:childTnLst>
                                    <p:animMotion origin="layout" path="M 0.00013 -0.00046 L 0.00013 -0.00046 C 1.04167E-6 -0.00301 0.00065 -0.00602 -0.00026 -0.00787 C -0.00104 -0.00949 -0.00287 -0.00718 -0.00365 -0.00857 C -0.00638 -0.01412 -0.00195 -0.01759 -0.0069 -0.02037 C -0.01328 -0.02431 -0.00261 -0.01759 -0.00951 -0.02269 C -0.01133 -0.02408 -0.01341 -0.02477 -0.01524 -0.02639 C -0.01589 -0.02685 -0.01641 -0.02755 -0.01693 -0.02778 C -0.02617 -0.0331 -0.01836 -0.02732 -0.02487 -0.03241 C -0.02591 -0.03982 -0.02435 -0.03218 -0.02656 -0.03611 C -0.02682 -0.03658 -0.02682 -0.0375 -0.02695 -0.0382 C -0.02721 -0.04051 -0.02747 -0.04259 -0.02774 -0.04491 C -0.02787 -0.0456 -0.02787 -0.04653 -0.02826 -0.04722 C -0.03125 -0.05162 -0.03464 -0.05556 -0.03776 -0.05972 C -0.04141 -0.06435 -0.03971 -0.06181 -0.04193 -0.06574 C -0.04219 -0.06713 -0.04284 -0.06852 -0.04193 -0.07014 C -0.04167 -0.0706 -0.04115 -0.0706 -0.04076 -0.07084 C -0.03997 -0.07176 -0.03919 -0.07269 -0.03867 -0.07384 C -0.03802 -0.075 -0.0375 -0.07639 -0.03698 -0.07755 C -0.03386 -0.08357 -0.03763 -0.07523 -0.03451 -0.08264 C -0.03294 -0.09097 -0.03516 -0.07824 -0.03359 -0.10116 C -0.03359 -0.10209 -0.03294 -0.10255 -0.03281 -0.10347 C -0.03151 -0.10764 -0.03346 -0.10371 -0.03112 -0.10787 C -0.03099 -0.10857 -0.03099 -0.10949 -0.03073 -0.10996 C -0.03034 -0.11065 -0.02982 -0.11042 -0.02943 -0.11088 C -0.02904 -0.11111 -0.02865 -0.11181 -0.02826 -0.11227 C -0.02761 -0.11204 -0.02526 -0.11158 -0.02448 -0.11088 C -0.01914 -0.10533 -0.02591 -0.11158 -0.02149 -0.10625 C -0.02122 -0.10602 -0.0207 -0.10579 -0.02031 -0.10556 C -0.01901 -0.09861 -0.02109 -0.10903 -0.01862 -0.10116 C -0.01836 -0.10023 -0.01836 -0.09908 -0.01823 -0.09815 C -0.01771 -0.0963 -0.0168 -0.09514 -0.01615 -0.09375 C -0.01511 -0.0882 -0.01563 -0.09074 -0.01445 -0.08634 C -0.01471 -0.08496 -0.01471 -0.0831 -0.01524 -0.08195 L -0.01862 -0.07593 C -0.01901 -0.07523 -0.0194 -0.07454 -0.01992 -0.07384 C -0.02162 -0.07107 -0.02357 -0.06852 -0.02526 -0.06574 C -0.02721 -0.06204 -0.02604 -0.06389 -0.02904 -0.06042 L -0.03034 -0.05903 C -0.03086 -0.05949 -0.03151 -0.05972 -0.0319 -0.06042 C -0.03229 -0.06088 -0.03216 -0.06204 -0.03242 -0.06273 C -0.03255 -0.06366 -0.03294 -0.06459 -0.0332 -0.06574 C -0.03346 -0.06713 -0.03372 -0.06852 -0.03399 -0.07014 C -0.03425 -0.0713 -0.03464 -0.07246 -0.0349 -0.07384 C -0.03464 -0.0919 -0.03542 -0.09375 -0.03399 -0.10486 C -0.03386 -0.10579 -0.03386 -0.10695 -0.03359 -0.10787 C -0.03333 -0.1088 -0.03307 -0.10972 -0.03281 -0.11088 C -0.03177 -0.11505 -0.03307 -0.11088 -0.03151 -0.11528 L -0.02656 -0.11366 C -0.02578 -0.11343 -0.02513 -0.11343 -0.02448 -0.11296 C -0.01901 -0.11019 -0.02565 -0.11273 -0.02031 -0.11088 C -0.01992 -0.11042 -0.0194 -0.10972 -0.01901 -0.10926 C -0.01849 -0.1088 -0.01784 -0.10857 -0.01732 -0.10787 C -0.01706 -0.10718 -0.01719 -0.10625 -0.01693 -0.10556 C -0.01615 -0.10255 -0.01445 -0.09676 -0.01445 -0.09676 C -0.01432 -0.0956 -0.01419 -0.09421 -0.01406 -0.09306 C -0.0138 -0.09167 -0.01328 -0.09074 -0.01315 -0.08935 C -0.01302 -0.08496 -0.01315 -0.08033 -0.01367 -0.07593 C -0.0138 -0.07408 -0.01432 -0.07246 -0.01484 -0.07084 C -0.01667 -0.06482 -0.01706 -0.06273 -0.0194 -0.05903 C -0.01992 -0.0581 -0.02044 -0.05718 -0.02109 -0.05671 C -0.02162 -0.05625 -0.02227 -0.05625 -0.02279 -0.05602 C -0.02318 -0.05648 -0.0237 -0.05695 -0.02409 -0.05741 C -0.02539 -0.05949 -0.02578 -0.06088 -0.02695 -0.06343 C -0.02734 -0.06412 -0.02787 -0.06482 -0.02826 -0.06574 C -0.03099 -0.07246 -0.02708 -0.06505 -0.03034 -0.07084 C -0.03047 -0.07176 -0.0306 -0.07269 -0.03073 -0.07384 C -0.03112 -0.07824 -0.0319 -0.08704 -0.0319 -0.08704 C -0.03177 -0.09074 -0.0319 -0.09445 -0.03151 -0.09815 C -0.03138 -0.09931 -0.03099 -0.10023 -0.03073 -0.10116 C -0.03034 -0.10232 -0.02982 -0.10371 -0.02943 -0.10486 C -0.02917 -0.10556 -0.02904 -0.10648 -0.02865 -0.10718 C -0.02826 -0.10764 -0.02774 -0.10764 -0.02734 -0.10787 C -0.02565 -0.10741 -0.02396 -0.10718 -0.0224 -0.10625 C -0.01875 -0.1044 -0.02162 -0.1044 -0.01901 -0.10185 C -0.01849 -0.10139 -0.01797 -0.10139 -0.01732 -0.10116 C -0.01693 -0.10093 -0.01654 -0.1007 -0.01615 -0.10046 C -0.01471 -0.09306 -0.01693 -0.10347 -0.01445 -0.09676 C -0.01406 -0.09584 -0.01419 -0.09468 -0.01406 -0.09375 C -0.0138 -0.09283 -0.01341 -0.0919 -0.01315 -0.09074 C -0.01302 -0.0875 -0.01302 -0.08426 -0.01276 -0.08125 C -0.01185 -0.07084 -0.00912 -0.08171 -0.01276 -0.06111 C -0.01302 -0.05949 -0.01445 -0.05926 -0.01524 -0.05834 C -0.01615 -0.05718 -0.0168 -0.05556 -0.01784 -0.05463 C -0.01836 -0.05394 -0.01914 -0.05394 -0.01992 -0.05371 C -0.02578 -0.05209 -0.01953 -0.0544 -0.02656 -0.05162 C -0.02891 -0.05185 -0.03125 -0.05185 -0.03359 -0.05232 C -0.03412 -0.05232 -0.03477 -0.05255 -0.03529 -0.05301 C -0.03607 -0.05371 -0.03672 -0.05486 -0.03737 -0.05602 C -0.03815 -0.05764 -0.0388 -0.05949 -0.03945 -0.06111 C -0.03945 -0.06134 -0.04154 -0.07199 -0.04154 -0.07292 C -0.04167 -0.0838 -0.04141 -0.09468 -0.04115 -0.10556 C -0.04115 -0.10648 -0.04076 -0.10718 -0.04076 -0.10787 C -0.04037 -0.10949 -0.04011 -0.11134 -0.03984 -0.11296 C -0.03971 -0.11366 -0.03958 -0.11459 -0.03945 -0.11528 C -0.03919 -0.11621 -0.0388 -0.11713 -0.03867 -0.11829 C -0.03828 -0.11968 -0.03867 -0.12222 -0.03776 -0.12269 C -0.03737 -0.12292 -0.03698 -0.12315 -0.03659 -0.12338 C -0.03607 -0.12384 -0.03581 -0.12454 -0.03529 -0.12477 C -0.03451 -0.12523 -0.03359 -0.12546 -0.03281 -0.1257 C -0.03034 -0.12477 -0.02774 -0.12431 -0.02526 -0.12338 C -0.02461 -0.12315 -0.02383 -0.12246 -0.02318 -0.12199 C -0.02201 -0.12107 -0.02122 -0.12014 -0.02031 -0.11898 C -0.01953 -0.11806 -0.01875 -0.11713 -0.01823 -0.11597 C -0.01641 -0.1125 -0.0155 -0.10972 -0.01406 -0.10625 C -0.01341 -0.10486 -0.01198 -0.10185 -0.01198 -0.10185 C -0.01172 -0.1007 -0.01146 -0.09954 -0.01107 -0.09815 C -0.01081 -0.09722 -0.01042 -0.0963 -0.01029 -0.09514 C -0.01003 -0.09375 -0.01003 -0.09236 -0.0099 -0.09074 C -0.01016 -0.08542 -0.01003 -0.07986 -0.01068 -0.07454 C -0.01081 -0.07361 -0.01432 -0.06435 -0.01484 -0.06343 C -0.0155 -0.06227 -0.01615 -0.06134 -0.01693 -0.06042 C -0.01823 -0.05903 -0.02109 -0.05671 -0.02109 -0.05671 C -0.02435 -0.05695 -0.02747 -0.05671 -0.03073 -0.05741 C -0.03164 -0.05764 -0.03229 -0.05903 -0.0332 -0.05972 C -0.03372 -0.06019 -0.03425 -0.06019 -0.0349 -0.06042 C -0.03555 -0.06435 -0.03477 -0.06111 -0.03659 -0.06482 C -0.03711 -0.06621 -0.03893 -0.07199 -0.03906 -0.07222 C -0.03971 -0.07523 -0.04011 -0.07824 -0.04076 -0.08125 C -0.04089 -0.08241 -0.04128 -0.08357 -0.04154 -0.08496 C -0.04167 -0.08935 -0.04206 -0.09375 -0.04193 -0.09815 C -0.04193 -0.10324 -0.04141 -0.1081 -0.04115 -0.11296 C -0.04089 -0.11574 -0.03945 -0.11852 -0.03815 -0.11968 C -0.03763 -0.12014 -0.03711 -0.12084 -0.03659 -0.12107 C -0.03516 -0.12176 -0.03372 -0.12222 -0.03242 -0.12269 C -0.02969 -0.12246 -0.02708 -0.12222 -0.02448 -0.12199 C -0.02344 -0.12176 -0.02253 -0.1213 -0.02149 -0.12107 C -0.01953 -0.12084 -0.01758 -0.1206 -0.01576 -0.12037 C -0.01524 -0.11991 -0.01471 -0.11968 -0.01445 -0.11898 C -0.01419 -0.11829 -0.01419 -0.11736 -0.01406 -0.11667 C -0.0138 -0.11551 -0.01341 -0.11435 -0.01315 -0.11296 C -0.01302 -0.11227 -0.01289 -0.11158 -0.01276 -0.11088 C -0.01237 -0.10903 -0.01185 -0.10741 -0.01159 -0.10556 C -0.01107 -0.10347 -0.01029 -0.09884 -0.01029 -0.09884 C -0.01016 -0.09722 -0.01016 -0.09537 -0.0099 -0.09375 C -0.00977 -0.09283 -0.00899 -0.09236 -0.00899 -0.09144 C -0.00899 -0.06713 -0.00912 -0.07616 -0.01107 -0.06111 C -0.01133 -0.05972 -0.0112 -0.0581 -0.01159 -0.05671 C -0.01172 -0.05579 -0.01198 -0.05509 -0.01237 -0.05463 C -0.01367 -0.05185 -0.01419 -0.05139 -0.01576 -0.04931 C -0.01641 -0.04954 -0.02188 -0.05 -0.02357 -0.05093 C -0.02422 -0.05116 -0.02474 -0.05185 -0.02526 -0.05232 C -0.02604 -0.05278 -0.02695 -0.05324 -0.02774 -0.05371 C -0.02826 -0.05417 -0.02852 -0.05486 -0.02904 -0.05533 C -0.02943 -0.05556 -0.02982 -0.05579 -0.03034 -0.05602 C -0.03386 -0.0588 -0.03021 -0.05648 -0.0332 -0.05834 C -0.03477 -0.0625 -0.03307 -0.05834 -0.03529 -0.06273 C -0.03594 -0.06412 -0.03672 -0.06574 -0.03737 -0.06713 C -0.03763 -0.06898 -0.03776 -0.07107 -0.03815 -0.07292 C -0.03854 -0.07454 -0.03906 -0.07593 -0.03945 -0.07755 C -0.03984 -0.07917 -0.03997 -0.08102 -0.04024 -0.08264 C -0.04011 -0.09121 -0.04011 -0.1 -0.03984 -0.10857 C -0.03984 -0.10926 -0.03958 -0.10996 -0.03945 -0.11088 C -0.03893 -0.11343 -0.03854 -0.11505 -0.03776 -0.11736 C -0.03737 -0.11875 -0.03698 -0.11991 -0.03659 -0.12107 C -0.03594 -0.12269 -0.03516 -0.12408 -0.03451 -0.1257 C -0.03386 -0.12662 -0.0332 -0.12755 -0.03281 -0.12847 C -0.03125 -0.13218 -0.03216 -0.13241 -0.02982 -0.13449 C -0.02904 -0.13519 -0.02565 -0.13588 -0.02526 -0.13588 C -0.0181 -0.13866 -0.02695 -0.13634 -0.01901 -0.1382 C -0.01836 -0.13866 -0.01771 -0.13935 -0.01693 -0.13959 C -0.01615 -0.14005 -0.01524 -0.14005 -0.01445 -0.14051 C -0.01328 -0.14074 -0.01224 -0.14144 -0.01107 -0.1419 C -0.00964 -0.14259 -0.00899 -0.14236 -0.00781 -0.14329 C -0.00677 -0.14421 -0.00365 -0.14722 -0.00326 -0.14792 C -0.00261 -0.14861 -0.00208 -0.14977 -0.00156 -0.1507 C -0.00117 -0.15139 -0.00065 -0.15185 -0.00026 -0.15232 C 0.00195 -0.15509 0.00065 -0.15394 0.0026 -0.15533 C 0.00417 -0.15718 0.00495 -0.15857 0.00677 -0.15972 C 0.00755 -0.16019 0.00846 -0.16019 0.00924 -0.16042 C 0.00976 -0.16088 0.01003 -0.16158 0.01055 -0.16181 C 0.01445 -0.16389 0.02096 -0.16158 0.02383 -0.16111 C 0.02604 -0.16042 0.02682 -0.16042 0.02891 -0.1581 C 0.02969 -0.15741 0.03021 -0.15602 0.03099 -0.15533 C 0.03177 -0.1544 0.03268 -0.15371 0.03346 -0.15301 C 0.03398 -0.15185 0.03463 -0.1507 0.03516 -0.14931 C 0.03906 -0.13935 0.0362 -0.13727 0.03516 -0.11829 C 0.03503 -0.11667 0.03503 -0.11505 0.03476 -0.11366 C 0.03411 -0.11088 0.03281 -0.11019 0.03138 -0.10857 C 0.02995 -0.10486 0.03112 -0.10718 0.02799 -0.10417 C 0.02109 -0.09746 0.02878 -0.1044 0.02266 -0.09884 C 0.01797 -0.10301 0.01888 -0.10162 0.0151 -0.10787 C 0.01289 -0.11181 0.01042 -0.11528 0.00846 -0.11968 C 0.00807 -0.1206 0.00755 -0.12153 0.00716 -0.12269 C 0.00586 -0.12755 0.00521 -0.13218 0.0043 -0.1375 C 0.00456 -0.14491 0.0043 -0.15232 0.00508 -0.15972 C 0.00547 -0.16181 0.00677 -0.1632 0.00768 -0.16482 C 0.01055 -0.17037 0.00976 -0.16921 0.01263 -0.17222 C 0.01484 -0.17176 0.01706 -0.17153 0.01927 -0.17084 C 0.02239 -0.16991 0.0237 -0.16875 0.02643 -0.16551 C 0.02773 -0.16389 0.02864 -0.16042 0.0293 -0.1581 C 0.03216 -0.14861 0.03151 -0.1507 0.03346 -0.14121 C 0.03307 -0.13125 0.03333 -0.1213 0.03216 -0.11158 C 0.03203 -0.10926 0.03073 -0.10787 0.02969 -0.10625 C 0.02734 -0.10278 0.02526 -0.09792 0.02226 -0.09676 C 0.00664 -0.09051 0.03242 -0.10093 0.01393 -0.09306 C 0.0125 -0.09236 0.01107 -0.09213 0.00976 -0.09144 C 0.00807 -0.0919 0.00625 -0.09121 0.00469 -0.09236 C 0.00312 -0.09329 0.00052 -0.10232 0.00013 -0.10347 C -0.00091 -0.11042 -0.00208 -0.11736 -0.00156 -0.12477 C -0.00117 -0.12917 1.04167E-6 -0.13334 0.00091 -0.1375 C 0.00273 -0.14445 0.00404 -0.14792 0.00677 -0.15301 C 0.0095 -0.1581 0.00885 -0.15718 0.01094 -0.15972 C 0.01198 -0.15926 0.01302 -0.15903 0.01393 -0.1581 C 0.01536 -0.15671 0.01966 -0.15 0.02096 -0.14792 C 0.02148 -0.14537 0.02226 -0.14306 0.02266 -0.14051 C 0.02435 -0.12917 0.02344 -0.11713 0.02096 -0.10625 C 0.02018 -0.10324 0.01914 -0.10023 0.0181 -0.09746 C 0.01732 -0.0956 0.01328 -0.08588 0.01133 -0.08334 C 0.01094 -0.08287 0.01029 -0.08287 0.00976 -0.08264 C 0.00807 -0.08334 0.00612 -0.0831 0.00469 -0.08496 C 0.00169 -0.08889 -0.00052 -0.10579 -0.00117 -0.10926 C -0.00156 -0.11528 -0.00274 -0.12107 -0.00234 -0.12709 C -0.00195 -0.13357 -0.00052 -0.13982 0.00091 -0.1456 C 0.00338 -0.15486 0.0082 -0.16621 0.01263 -0.17292 C 0.02565 -0.19259 0.02161 -0.19051 0.02969 -0.19306 C 0.03047 -0.19375 0.03099 -0.19514 0.03177 -0.19514 C 0.0345 -0.19537 0.03711 -0.19491 0.03971 -0.19375 C 0.04075 -0.19329 0.04167 -0.1919 0.04258 -0.19074 C 0.04479 -0.18843 0.04661 -0.18519 0.04805 -0.18195 L 0.05052 -0.17593 C 0.05065 -0.175 0.05091 -0.17408 0.05091 -0.17292 C 0.05117 -0.17153 0.05117 -0.16991 0.05143 -0.16852 C 0.05156 -0.16713 0.05195 -0.16551 0.05221 -0.16412 C 0.05208 -0.16204 0.05195 -0.15347 0.05143 -0.15 C 0.05026 -0.14306 0.04792 -0.13264 0.04596 -0.12709 L 0.04049 -0.11227 C 0.03854 -0.10695 0.03737 -0.10371 0.03476 -0.09815 C 0.03398 -0.09653 0.03307 -0.09537 0.03216 -0.09375 C 0.03086 -0.09121 0.02956 -0.0882 0.02799 -0.08565 C 0.02708 -0.08403 0.02344 -0.07986 0.02226 -0.07894 C 0.02161 -0.07847 0.02083 -0.07847 0.02018 -0.07824 C 0.01732 -0.07917 0.01432 -0.07894 0.01185 -0.08125 C 0.00807 -0.08449 0.00482 -0.08935 0.00182 -0.09445 C 0.00091 -0.09607 1.04167E-6 -0.09722 -0.00065 -0.09884 C -0.00208 -0.10232 -0.00339 -0.10741 -0.00404 -0.11158 C -0.00482 -0.11597 -0.00612 -0.12477 -0.00612 -0.12477 C -0.0056 -0.13148 -0.0056 -0.13611 -0.00404 -0.1419 C -0.00365 -0.14352 -0.003 -0.14491 -0.00234 -0.1463 C -0.00156 -0.14838 -0.00078 -0.15046 0.00013 -0.15232 C 0.00091 -0.15394 0.00391 -0.15857 0.0043 -0.15903 C 0.00469 -0.15949 0.00521 -0.15926 0.0056 -0.15972 C 0.00638 -0.16042 0.00716 -0.16134 0.00807 -0.16181 C 0.00911 -0.1625 0.01029 -0.1625 0.01133 -0.16273 C 0.01862 -0.15949 0.01771 -0.16273 0.02096 -0.15371 C 0.02239 -0.14954 0.0237 -0.14537 0.02513 -0.14121 C 0.02552 -0.13982 0.02643 -0.1375 0.02643 -0.1375 C 0.02656 -0.13565 0.02656 -0.13403 0.02682 -0.13218 C 0.02695 -0.13102 0.02747 -0.12986 0.0276 -0.12847 C 0.02799 -0.1257 0.02786 -0.12269 0.02799 -0.11968 C 0.02773 -0.11644 0.02773 -0.1132 0.02721 -0.10996 C 0.02708 -0.10903 0.02643 -0.10834 0.02591 -0.10787 C 0.02435 -0.10579 0.02253 -0.10417 0.02057 -0.10347 C 0.0194 -0.10301 0.01836 -0.10301 0.01719 -0.10255 C 0.01367 -0.10347 0.00989 -0.10324 0.00638 -0.10486 C 0.00521 -0.10556 0.00456 -0.1081 0.00351 -0.10926 C 0.00312 -0.10972 0.0026 -0.10972 0.00221 -0.10996 C 0.0013 -0.11296 0.00013 -0.11574 -0.00065 -0.11898 L -0.00404 -0.13218 C -0.00469 -0.14074 -0.00547 -0.15046 -0.00534 -0.15903 C -0.00521 -0.16019 -0.00469 -0.16134 -0.00443 -0.16273 C -0.00443 -0.16273 -0.00313 -0.17084 -0.00234 -0.17222 C -0.0013 -0.17431 1.04167E-6 -0.17546 0.00091 -0.17755 C 0.00781 -0.19074 -0.00417 -0.1713 0.0056 -0.18704 C 0.00742 -0.19005 0.00833 -0.19005 0.01094 -0.19236 C 0.01159 -0.19283 0.01198 -0.19352 0.01263 -0.19375 C 0.01354 -0.19421 0.01458 -0.19421 0.01549 -0.19445 C 0.01614 -0.19468 0.01667 -0.19491 0.01719 -0.19514 C 0.02083 -0.19421 0.02448 -0.19352 0.02799 -0.19236 C 0.03112 -0.19121 0.03698 -0.18264 0.03802 -0.18125 C 0.03945 -0.17917 0.04088 -0.17732 0.04219 -0.17523 C 0.04271 -0.17431 0.0431 -0.17338 0.04349 -0.17222 C 0.04518 -0.16783 0.04505 -0.16713 0.04635 -0.16111 C 0.04648 -0.15764 0.047 -0.15417 0.04674 -0.1507 C 0.04622 -0.1419 0.04505 -0.13287 0.04388 -0.12408 C 0.04323 -0.11898 0.04128 -0.11574 0.03971 -0.11158 C 0.03529 -0.09884 0.04271 -0.1169 0.03594 -0.10185 C 0.03203 -0.09306 0.03346 -0.09421 0.03008 -0.09005 C 0.0293 -0.08912 0.02851 -0.0882 0.0276 -0.08704 C 0.02708 -0.08634 0.02669 -0.08542 0.02591 -0.08496 C 0.025 -0.08426 0.02409 -0.08449 0.02305 -0.08403 C 0.02226 -0.0838 0.02135 -0.08357 0.02057 -0.08334 C 0.01732 -0.08403 0.01419 -0.08449 0.01094 -0.08565 C 0.01016 -0.08588 0.00521 -0.09028 0.00469 -0.09074 C 0.00195 -0.09375 -0.00104 -0.09676 -0.00326 -0.10116 C -0.00417 -0.10324 -0.00612 -0.10787 -0.00612 -0.10787 C -0.00625 -0.10926 -0.00638 -0.11088 -0.00651 -0.11227 C -0.00677 -0.11435 -0.00729 -0.11621 -0.00742 -0.11829 C -0.00742 -0.11898 -0.00703 -0.11968 -0.0069 -0.12037 C -0.0056 -0.12801 -0.00638 -0.12732 -0.00195 -0.13519 C 0.00117 -0.14074 -0.003 -0.13357 0.00299 -0.14259 C 0.00364 -0.14352 0.00404 -0.14491 0.00469 -0.1456 C 0.00586 -0.14699 0.00729 -0.14746 0.00846 -0.14861 C 0.00989 -0.14977 0.01172 -0.15162 0.01302 -0.15232 C 0.01432 -0.15278 0.01549 -0.15278 0.0168 -0.15301 C 0.02266 -0.15116 0.02305 -0.15394 0.02552 -0.14861 C 0.02604 -0.14769 0.02643 -0.14653 0.02682 -0.1456 C 0.02695 -0.14491 0.02708 -0.14421 0.02721 -0.14329 C 0.02747 -0.14213 0.02786 -0.14097 0.02799 -0.13959 C 0.02825 -0.13843 0.02838 -0.13727 0.02851 -0.13588 C 0.02773 -0.12871 0.02747 -0.12153 0.02643 -0.11459 C 0.02617 -0.11296 0.02526 -0.11204 0.02474 -0.11088 C 0.02409 -0.10926 0.0237 -0.10787 0.02305 -0.10625 C 0.022 -0.10371 0.02083 -0.10093 0.01927 -0.09884 C 0.01901 -0.09838 0.01849 -0.09838 0.0181 -0.09815 C 0.01745 -0.09746 0.01693 -0.09676 0.01641 -0.09607 C 0.01432 -0.09329 0.01133 -0.09074 0.00924 -0.08935 C 0.00781 -0.08843 0.00625 -0.08704 0.00469 -0.08634 C 0.00338 -0.08588 0.00195 -0.08588 0.00052 -0.08565 C -0.0013 -0.08727 -0.00469 -0.08912 -0.00612 -0.09306 C -0.00781 -0.09792 -0.01068 -0.10787 -0.01068 -0.10787 C -0.01107 -0.11204 -0.01146 -0.11621 -0.01198 -0.12037 C -0.01302 -0.13079 -0.01406 -0.13426 -0.01198 -0.14699 C -0.01133 -0.15046 -0.00964 -0.15278 -0.0082 -0.15533 C -0.00781 -0.15602 -0.00729 -0.15671 -0.0069 -0.15741 C -0.00664 -0.1581 -0.00651 -0.15903 -0.00612 -0.15972 C -0.00443 -0.16227 -0.00417 -0.16158 -0.00234 -0.16273 C -0.00156 -0.1632 -0.00065 -0.16366 0.00013 -0.16412 C 0.00208 -0.16389 0.00404 -0.16389 0.00599 -0.16343 C 0.00742 -0.16296 0.00872 -0.16204 0.01016 -0.16111 C 0.01419 -0.1588 0.01393 -0.1588 0.01888 -0.15301 C 0.02018 -0.15162 0.02148 -0.15023 0.02266 -0.14861 C 0.03125 -0.13565 0.02409 -0.14421 0.02799 -0.13959 C 0.02838 -0.13843 0.02851 -0.13727 0.02891 -0.13588 C 0.02917 -0.13519 0.02956 -0.13449 0.02969 -0.1338 C 0.02995 -0.13287 0.02995 -0.13171 0.03008 -0.13079 C 0.02969 -0.12639 0.0293 -0.12199 0.02891 -0.11736 C 0.02878 -0.11621 0.02891 -0.11482 0.02851 -0.11366 C 0.02786 -0.11227 0.02682 -0.11134 0.02591 -0.10996 C 0.02396 -0.10671 0.02239 -0.10255 0.02018 -0.09977 C 0.01784 -0.09676 0.01575 -0.09283 0.01302 -0.09074 C 0.01042 -0.08889 0.00768 -0.08727 0.00508 -0.08496 C 0.0043 -0.08403 0.00351 -0.0831 0.0026 -0.08264 C 0.00156 -0.08195 0.00039 -0.08171 -0.00065 -0.08125 C -0.00195 -0.08171 -0.00326 -0.08171 -0.00443 -0.08264 C -0.00521 -0.08334 -0.0056 -0.08449 -0.00612 -0.08565 C -0.01146 -0.09676 -0.0069 -0.08866 -0.01068 -0.09514 C -0.01094 -0.09676 -0.01263 -0.10486 -0.01276 -0.10718 C -0.01302 -0.10972 -0.01302 -0.1125 -0.01315 -0.11528 C -0.01328 -0.1169 -0.01341 -0.11875 -0.01367 -0.12037 C -0.01341 -0.12338 -0.01354 -0.12639 -0.01315 -0.1294 C -0.01302 -0.13079 -0.01237 -0.13171 -0.01198 -0.1331 C -0.01042 -0.13796 -0.00964 -0.14213 -0.00781 -0.1463 C -0.00612 -0.15 -0.00482 -0.15417 -0.00274 -0.15671 C -0.00182 -0.15787 -0.00078 -0.15903 0.00013 -0.16042 C 0.00117 -0.16204 0.00221 -0.16574 0.00351 -0.16713 C 0.00404 -0.16759 0.00482 -0.16759 0.0056 -0.16783 C 0.00768 -0.17338 0.00612 -0.17084 0.01341 -0.16852 C 0.01471 -0.16806 0.01588 -0.1669 0.0168 -0.16551 C 0.022 -0.15903 0.01849 -0.1632 0.02135 -0.15972 C 0.022 -0.1581 0.02239 -0.15671 0.02305 -0.15533 C 0.02344 -0.1544 0.02396 -0.15394 0.02435 -0.15301 C 0.02487 -0.15162 0.02513 -0.15 0.02552 -0.14861 C 0.02591 -0.14722 0.02643 -0.14607 0.02682 -0.14491 C 0.02851 -0.13912 0.02773 -0.14074 0.02891 -0.13519 C 0.02969 -0.13148 0.03008 -0.13033 0.03099 -0.12709 C 0.03112 -0.12593 0.03151 -0.12454 0.03138 -0.12338 C 0.03112 -0.12084 0.02969 -0.11505 0.02851 -0.11296 C 0.02695 -0.11042 0.02513 -0.10834 0.02344 -0.10625 C 0.02253 -0.10533 0.02148 -0.1044 0.02057 -0.10347 C 0.01914 -0.10185 0.01784 -0.09977 0.01641 -0.09815 C 0.0151 -0.09699 0.01354 -0.0963 0.01224 -0.09514 C 0.00638 -0.09028 0.01055 -0.09236 0.00677 -0.09074 C 0.00547 -0.09121 0.00391 -0.09144 0.0026 -0.09236 C 0.00208 -0.09259 0.00182 -0.09398 0.00143 -0.09445 C 0.00078 -0.09537 1.04167E-6 -0.09607 -0.00065 -0.09676 C -0.00078 -0.09769 -0.00078 -0.09884 -0.00117 -0.09977 C -0.00182 -0.10185 -0.00365 -0.10556 -0.00365 -0.10556 C -0.00378 -0.10718 -0.00417 -0.10857 -0.00404 -0.10996 C -0.00352 -0.11852 -0.00287 -0.12685 -0.00195 -0.13519 C -0.00169 -0.1375 -0.00104 -0.13982 -0.00026 -0.1419 C 0.0026 -0.15 0.00469 -0.15602 0.00846 -0.16181 C 0.01745 -0.17593 0.0082 -0.16111 0.01641 -0.17153 C 0.01719 -0.17246 0.01771 -0.17431 0.01849 -0.17523 C 0.0194 -0.17639 0.02122 -0.17709 0.02226 -0.17755 C 0.02448 -0.17662 0.02669 -0.17616 0.02891 -0.17523 C 0.02956 -0.175 0.03034 -0.17454 0.03099 -0.17384 C 0.03229 -0.17222 0.03372 -0.17084 0.03476 -0.16852 C 0.03516 -0.16759 0.03555 -0.16667 0.03594 -0.16551 C 0.03711 -0.1625 0.03672 -0.1625 0.03763 -0.15903 C 0.03802 -0.15764 0.03841 -0.15648 0.03893 -0.15533 C 0.03867 -0.14722 0.03906 -0.13935 0.03802 -0.13148 C 0.03685 -0.12176 0.03398 -0.10764 0.02969 -0.09884 C 0.02904 -0.09746 0.02799 -0.09653 0.02721 -0.09514 C 0.02461 -0.09051 0.02682 -0.09236 0.02435 -0.09074 C 0.02279 -0.09121 0.02109 -0.09121 0.01966 -0.09236 C 0.01784 -0.09375 0.01614 -0.09584 0.01471 -0.09815 C 0.01159 -0.10324 0.00833 -0.11111 0.0056 -0.11736 C 0.00534 -0.11898 0.00495 -0.12037 0.00469 -0.12199 C 0.00456 -0.12292 0.00456 -0.12384 0.0043 -0.12477 C 0.00404 -0.12593 0.00378 -0.12685 0.00351 -0.12778 C 0.00378 -0.13426 0.00378 -0.14074 0.0043 -0.14699 C 0.00443 -0.14908 0.00612 -0.15556 0.00677 -0.15741 C 0.00742 -0.15926 0.0082 -0.16111 0.00924 -0.16181 C 0.01003 -0.16227 0.01068 -0.1625 0.01133 -0.16273 C 0.01211 -0.16204 0.01276 -0.16158 0.01341 -0.16111 C 0.01419 -0.16088 0.01484 -0.16088 0.01549 -0.16042 C 0.01628 -0.15996 0.01693 -0.15903 0.01758 -0.1581 C 0.02305 -0.15139 0.01914 -0.15625 0.02266 -0.1507 C 0.02331 -0.14977 0.02409 -0.14908 0.02474 -0.14792 C 0.02539 -0.14653 0.02578 -0.14491 0.02643 -0.14329 L 0.0276 -0.14051 C 0.02773 -0.13959 0.02786 -0.13889 0.02799 -0.1382 C 0.02825 -0.13727 0.02864 -0.13634 0.02891 -0.13519 C 0.02917 -0.13403 0.02917 -0.13287 0.0293 -0.13148 C 0.02904 -0.12639 0.02904 -0.12107 0.02851 -0.11597 C 0.02825 -0.11412 0.02786 -0.11227 0.02721 -0.11088 C 0.02448 -0.10533 0.02239 -0.10324 0.01888 -0.10046 C 0.01823 -0.09977 0.01745 -0.09954 0.0168 -0.09884 C 0.01497 -0.09931 0.01315 -0.09884 0.01133 -0.09977 C 0.01029 -0.10023 0.00937 -0.10162 0.00846 -0.10255 C 0.00768 -0.10347 0.00677 -0.1044 0.00599 -0.10556 C 0.00351 -0.10949 0.00208 -0.11459 0.00052 -0.11968 C -0.0013 -0.12593 -0.00104 -0.12546 -0.00234 -0.13218 C -0.00339 -0.14676 -0.00326 -0.14167 -0.00117 -0.16713 C -0.00091 -0.16898 -0.00039 -0.1706 0.00013 -0.17222 C 0.00091 -0.17454 0.00208 -0.17616 0.00299 -0.17824 C 0.00638 -0.18565 0.00404 -0.1831 0.00807 -0.18565 C 0.01003 -0.1882 0.01042 -0.18935 0.01341 -0.18935 C 0.01549 -0.18935 0.01927 -0.18773 0.01927 -0.18773 C 0.02031 -0.18704 0.02122 -0.18634 0.02226 -0.18565 C 0.02331 -0.18472 0.02461 -0.18449 0.02552 -0.18334 C 0.02656 -0.18218 0.02721 -0.18033 0.02799 -0.17894 C 0.02891 -0.17755 0.03008 -0.17639 0.03099 -0.17523 C 0.03164 -0.17431 0.03242 -0.17315 0.03307 -0.17222 C 0.03333 -0.17107 0.03359 -0.16968 0.03385 -0.16852 C 0.03424 -0.16759 0.03489 -0.16667 0.03516 -0.16551 C 0.03607 -0.16227 0.03763 -0.15533 0.03763 -0.15533 C 0.03776 -0.15232 0.03789 -0.14931 0.03802 -0.1463 C 0.03828 -0.14375 0.03893 -0.14144 0.03893 -0.13889 C 0.03893 -0.13125 0.03854 -0.12361 0.03802 -0.11597 C 0.03763 -0.10695 0.0375 -0.11019 0.03516 -0.10347 C 0.03398 -0.10023 0.03476 -0.10023 0.03268 -0.09815 C 0.0319 -0.09746 0.03099 -0.09722 0.03008 -0.09676 C 0.01862 -0.09769 0.02461 -0.09514 0.0181 -0.10046 C 0.01654 -0.10162 0.01693 -0.10046 0.01549 -0.10255 C 0.01471 -0.10394 0.01302 -0.10718 0.01302 -0.10718 C 0.01263 -0.10695 0.01224 -0.10671 0.01185 -0.10625 C 0.01068 -0.10509 0.00976 -0.10255 0.00846 -0.10185 L 0.00677 -0.10116 C 0.00052 -0.09375 0.00859 -0.10371 0.00143 -0.09306 C 0.00078 -0.09213 1.04167E-6 -0.09167 -0.00065 -0.09074 C -0.00143 -0.08982 -0.00208 -0.08889 -0.00274 -0.08773 C -0.00365 -0.08634 -0.00534 -0.08334 -0.00534 -0.08334 C -0.00677 -0.0757 -0.00651 -0.07917 0.0043 -0.08496 C 0.00521 -0.08542 0.00599 -0.08704 0.00677 -0.08773 C 0.00755 -0.08866 0.00846 -0.08912 0.00924 -0.09005 C 0.01003 -0.09097 0.01068 -0.09213 0.01133 -0.09306 C 0.01198 -0.09375 0.01289 -0.09375 0.01341 -0.09445 C 0.01745 -0.09861 0.01367 -0.09676 0.01758 -0.09815 C 0.01823 -0.09861 0.01875 -0.09931 0.01927 -0.09977 C 0.02187 -0.10162 0.02239 -0.1 0.02643 -0.09884 C 0.02526 -0.0963 0.02396 -0.09375 0.02305 -0.09074 C 0.02279 -0.08982 0.02253 -0.08889 0.02226 -0.08773 C 0.02135 -0.08519 0.02096 -0.08426 0.02018 -0.08195 C 0.02331 -0.08056 0.02031 -0.08218 0.02383 -0.07894 C 0.02435 -0.07871 0.02474 -0.07847 0.02513 -0.07824 C 0.02565 -0.07778 0.02617 -0.07709 0.02682 -0.07662 C 0.0276 -0.07616 0.02851 -0.07616 0.0293 -0.07523 C 0.03099 -0.07315 0.03021 -0.07431 0.03177 -0.07153 C 0.03203 -0.07014 0.03255 -0.06759 0.03307 -0.06644 C 0.03346 -0.06551 0.03411 -0.06482 0.03476 -0.06412 C 0.03906 -0.05972 0.04128 -0.05972 0.04674 -0.05602 C 0.05 -0.05394 0.05312 -0.05139 0.05638 -0.04931 C 0.05924 -0.04769 0.06224 -0.04653 0.0651 -0.04491 C 0.06823 -0.04329 0.07435 -0.03982 0.07435 -0.03982 C 0.07422 -0.03889 0.07409 -0.0382 0.07383 -0.0375 C 0.072 -0.03218 0.06849 -0.02824 0.06549 -0.0257 C 0.06432 -0.02454 0.05391 -0.01505 0.05143 -0.01389 C 0.04961 -0.01296 0.04779 -0.0132 0.04596 -0.01296 L 0.03802 -0.01227 C 0.03711 -0.0125 0.03581 -0.01181 0.03516 -0.01296 C 0.03476 -0.01389 0.03594 -0.01459 0.03633 -0.01528 C 0.03776 -0.0169 0.03906 -0.01875 0.04049 -0.01968 C 0.04388 -0.02199 0.04739 -0.02361 0.05091 -0.025 L 0.05508 -0.02639 C 0.05599 -0.02662 0.05833 -0.02778 0.05768 -0.02709 C 0.05664 -0.02616 0.05534 -0.02639 0.0543 -0.0257 C 0.05325 -0.025 0.05234 -0.02408 0.05143 -0.02338 C 0.05364 -0.02315 0.05625 -0.025 0.05807 -0.02269 C 0.05911 -0.0213 0.05729 -0.01806 0.05677 -0.01597 C 0.05521 -0.00926 0.05612 -0.01482 0.05469 -0.01019 C 0.05456 -0.00949 0.05443 -0.00857 0.0543 -0.00787 C 0.0612 -0.00579 0.05026 -0.00903 0.06263 -0.00486 C 0.06901 -0.00278 0.06575 -0.00463 0.06888 -0.00278 L 0.0651 0.00254 C 0.06237 0.00648 0.06393 0.0044 0.06185 0.00694 C 0.0625 0.00717 0.06315 0.00741 0.06393 0.00764 C 0.06953 0.00926 0.07279 0.00903 0.0776 0.01204 C 0.07851 0.01273 0.0793 0.01366 0.08008 0.01435 C 0.08047 0.01504 0.08086 0.01574 0.08099 0.01666 C 0.08112 0.01759 0.08099 0.01875 0.0806 0.01944 C 0.07878 0.02315 0.07565 0.02523 0.07344 0.02778 C 0.07213 0.02916 0.07096 0.03079 0.06966 0.03217 C 0.06745 0.03449 0.06263 0.03889 0.06263 0.03889 C 0.07318 0.04514 0.06081 0.03796 0.0931 0.04028 C 0.09362 0.04028 0.09414 0.0412 0.09479 0.04166 C 0.09427 0.0419 0.09388 0.04213 0.09349 0.04259 C 0.09297 0.04282 0.09245 0.04375 0.0918 0.04398 C 0.09062 0.04467 0.08932 0.04491 0.08802 0.04537 C 0.08724 0.04583 0.08633 0.04653 0.08555 0.04699 C 0.08503 0.04768 0.0845 0.04861 0.08385 0.04907 C 0.08346 0.04954 0.08216 0.04977 0.08268 0.05 C 0.08437 0.05092 0.0862 0.05092 0.08802 0.05139 C 0.08737 0.05671 0.08828 0.05254 0.08555 0.05741 C 0.08516 0.05787 0.08516 0.05903 0.08476 0.05949 C 0.07904 0.06875 0.08099 0.06481 0.07552 0.07222 C 0.07448 0.07338 0.07357 0.075 0.07266 0.07662 C 0.07253 0.07731 0.07213 0.07801 0.07226 0.0787 C 0.07226 0.07986 0.07318 0.08079 0.07305 0.08171 C 0.07292 0.08287 0.072 0.08333 0.07135 0.08403 C 0.07044 0.08495 0.06953 0.08611 0.06849 0.08704 C 0.06719 0.08796 0.06562 0.08866 0.06432 0.08981 C 0.06341 0.09074 0.06263 0.0919 0.06185 0.09282 C 0.06133 0.09352 0.06068 0.09375 0.06016 0.09444 C 0.05963 0.09398 0.05898 0.09398 0.05846 0.09352 C 0.05807 0.09329 0.05768 0.09259 0.05716 0.09213 C 0.05521 0.08958 0.05586 0.09074 0.05469 0.08773 C 0.05482 0.08588 0.05482 0.08403 0.05508 0.08241 C 0.05534 0.08125 0.05612 0.08055 0.05638 0.07963 C 0.05664 0.07847 0.05664 0.07708 0.05677 0.07592 C 0.0444 0.07454 0.05299 0.075 0.03346 0.07592 L 0.01263 0.07662 C 0.00794 0.07708 0.00325 0.07801 -0.00156 0.07801 C -0.00365 0.07801 -0.00625 0.07916 -0.00781 0.07662 C -0.00872 0.07523 -0.00651 0.07291 -0.00573 0.07129 C -0.00443 0.06875 -0.003 0.0662 -0.00156 0.06389 C 0.0013 0.05949 0.00456 0.05579 0.00807 0.05278 C 0.01094 0.05046 0.0138 0.04815 0.0168 0.04629 C 0.02213 0.04282 0.02838 0.04074 0.03385 0.03889 C 0.03489 0.03796 0.03594 0.03773 0.03685 0.03657 C 0.03737 0.03588 0.03763 0.03449 0.03802 0.03356 C 0.03893 0.03171 0.03997 0.03009 0.04101 0.02847 C 0.04141 0.02778 0.0418 0.02685 0.04219 0.02616 C 0.04284 0.02546 0.04336 0.02477 0.04388 0.02407 C 0.0444 0.02315 0.04466 0.02199 0.04518 0.02106 C 0.04557 0.02014 0.04635 0.01967 0.04674 0.01875 C 0.04792 0.01666 0.04857 0.01412 0.04974 0.01204 L 0.05182 0.00833 C 0.05208 0.00717 0.05221 0.00579 0.0526 0.00463 C 0.05312 0.0037 0.05404 0.00324 0.05469 0.00254 C 0.05521 0.00208 0.0556 0.00139 0.05599 0.00092 C 0.05651 0.00046 0.05781 -0.00162 0.05768 -0.00046 C 0.05729 0.00116 0.05625 0.00208 0.0556 0.00324 C 0.05547 0.00393 0.0556 0.00555 0.05508 0.00555 C 0.05443 0.00509 0.05443 0.00347 0.05391 0.00254 C 0.05351 0.00185 0.05299 0.00162 0.0526 0.00092 C 0.05013 -0.00278 0.05104 -0.00486 0.04557 -0.00556 C 0.0375 -0.00671 0.04167 -0.00602 0.03307 -0.00787 C 0.02825 -0.00741 0.02331 -0.00741 0.01849 -0.00648 C 0.0168 -0.00602 0.0151 -0.0044 0.01341 -0.00347 C 0.0125 -0.00278 0.01146 -0.00209 0.01055 -0.00116 C 0.00937 1.85185E-6 0.00755 0.00231 0.00638 0.00393 C 0.00586 0.00555 0.00456 0.00856 0.00469 0.01065 C 0.00495 0.01458 0.0069 0.01944 0.00885 0.02106 C 0.00989 0.02176 0.01081 0.02245 0.01185 0.02315 C 0.01263 0.02384 0.01341 0.025 0.01432 0.02546 C 0.01523 0.02592 0.01628 0.02592 0.01719 0.02616 C 0.01693 0.03194 0.01693 0.03773 0.01641 0.04329 C 0.01601 0.04768 0.01276 0.0493 0.01601 0.05509 C 0.01693 0.05671 0.01849 0.05555 0.01966 0.05579 C 0.022 0.05625 0.02422 0.05625 0.02643 0.05648 C 0.04167 0.05486 0.04154 0.06018 0.04935 0.05139 C 0.04987 0.05069 0.05052 0.05 0.05091 0.04907 C 0.05143 0.04838 0.05182 0.04722 0.05221 0.04629 C 0.05234 0.04537 0.05247 0.04467 0.0526 0.04398 C 0.05286 0.04305 0.05338 0.04213 0.05351 0.04097 C 0.05351 0.03842 0.05338 0.03611 0.05299 0.03356 C 0.05299 0.03356 0.05156 0.02778 0.05091 0.02685 C 0.05065 0.02639 0.05013 0.02639 0.04974 0.02616 C 0.04635 0.02384 0.04883 0.025 0.04427 0.02407 C 0.04336 0.02315 0.04245 0.02245 0.04141 0.02176 C 0.04088 0.02129 0.04023 0.02153 0.03971 0.02106 C 0.0388 0.02014 0.03815 0.01805 0.03763 0.01666 C 0.0375 0.01296 0.03685 -0.0044 0.03633 -0.00648 C 0.0362 -0.00764 0.03503 -0.00741 0.03424 -0.00787 C 0.03372 -0.00787 0.02617 -0.00695 0.02474 -0.00648 C 0.01354 -0.00185 0.02721 -0.00579 0.0181 -0.00347 C 0.01758 -0.00301 0.01719 -0.00255 0.0168 -0.00185 C 0.01628 -0.00116 0.01575 -0.00023 0.0151 0.00023 C 0.01471 0.00069 0.01432 0.00069 0.01393 0.00092 C 0.01159 0.00741 0.01536 -0.00255 0.01055 0.00625 C 0.00989 0.00741 0.0095 0.00926 0.00885 0.01065 C 0.00768 0.01342 0.00508 0.01875 0.00508 0.01875 C 0.00495 0.01944 0.00495 0.02037 0.00469 0.02106 C 0.00443 0.02199 0.00404 0.02291 0.00391 0.02407 C 0.00234 0.0331 0.00456 0.0243 0.0026 0.03148 C 0.00273 0.03449 0.00286 0.03773 0.00299 0.04097 C 0.00312 0.04213 0.00312 0.04305 0.00351 0.04398 C 0.00417 0.0456 0.00482 0.04768 0.00599 0.04838 C 0.00638 0.04861 0.00677 0.04884 0.00716 0.04907 C 0.00768 0.04954 0.00794 0.05046 0.00846 0.05069 C 0.01016 0.05162 0.01341 0.05278 0.01341 0.05278 C 0.01693 0.05254 0.02044 0.05254 0.02383 0.05208 C 0.025 0.05208 0.02617 0.05185 0.02721 0.05139 C 0.03099 0.04977 0.0306 0.04907 0.03385 0.04699 C 0.03437 0.04653 0.03503 0.04653 0.03555 0.04629 C 0.03594 0.04537 0.03633 0.04444 0.03685 0.04398 C 0.03763 0.04329 0.03854 0.04305 0.03932 0.04259 C 0.03997 0.04213 0.04075 0.04166 0.04141 0.04097 C 0.04206 0.04051 0.04245 0.03958 0.0431 0.03889 C 0.04375 0.03796 0.0444 0.03727 0.04518 0.03657 C 0.04596 0.03032 0.04479 0.03657 0.04674 0.03148 C 0.047 0.03079 0.047 0.02986 0.04726 0.02916 C 0.04883 0.02338 0.04739 0.03032 0.04844 0.02477 C 0.04779 0.02014 0.04726 0.01435 0.04596 0.00995 C 0.04479 0.00579 0.04349 0.00625 0.04141 0.00254 C 0.03867 -0.00232 0.04101 0.00116 0.03763 -0.00278 C 0.03516 -0.00556 0.03698 -0.0044 0.03476 -0.00556 C 0.0319 -0.00509 0.02917 -0.00486 0.02643 -0.00417 C 0.02526 -0.00394 0.02305 -0.00232 0.02226 -0.00185 C 0.02161 -0.00162 0.02109 -0.00139 0.02057 -0.00116 C 0.02018 -0.0007 0.01979 1.85185E-6 0.01927 0.00023 C 0.01875 0.00069 0.0181 0.00046 0.01758 0.00092 C 0.01328 0.00555 0.01901 0.00162 0.0151 0.00393 C 0.00638 0.00278 0.00664 0.00185 -0.00065 0.00324 C -0.00287 0.0037 -0.00208 0.0044 -0.00443 0.00555 C -0.00482 0.00555 -0.00534 0.00555 -0.00573 0.00555 L 0.00013 -0.0004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6" dur="6000" fill="hold"/>
                                        <p:tgtEl>
                                          <p:spTgt spid="32"/>
                                        </p:tgtEl>
                                        <p:attrNameLst>
                                          <p:attrName>ppt_x</p:attrName>
                                          <p:attrName>ppt_y</p:attrName>
                                        </p:attrNameLst>
                                      </p:cBhvr>
                                    </p:animMotion>
                                  </p:childTnLst>
                                </p:cTn>
                              </p:par>
                              <p:par>
                                <p:cTn id="17" presetID="0" presetClass="path" presetSubtype="0" repeatCount="indefinite" autoRev="1" fill="hold" grpId="0" nodeType="withEffect">
                                  <p:stCondLst>
                                    <p:cond delay="0"/>
                                  </p:stCondLst>
                                  <p:childTnLst>
                                    <p:animMotion origin="layout" path="M -0.00169 0.00162 L -0.00169 0.00162 C -0.003 0.00231 -0.00417 0.00301 -0.00547 0.00393 C -0.00599 0.00417 -0.00651 0.00486 -0.00716 0.00532 C -0.00794 0.00602 -0.00925 0.00648 -0.01003 0.00671 C -0.01042 0.00718 -0.01289 0.01018 -0.01302 0.01042 C -0.01302 0.01134 -0.01211 0.01111 -0.01172 0.01134 C -0.01133 0.01343 -0.01133 0.01389 -0.01042 0.01574 C -0.00872 0.01944 -0.00938 0.01667 -0.00755 0.02176 C -0.00651 0.02454 -0.00638 0.02569 -0.00586 0.02824 C -0.00612 0.02963 -0.00651 0.03194 -0.00716 0.03287 C -0.00781 0.03356 -0.00885 0.03356 -0.00964 0.03426 C -0.01445 0.03819 -0.00755 0.0338 -0.01211 0.03657 C -0.01589 0.03565 -0.01888 0.03611 -0.02214 0.03356 C -0.02253 0.0331 -0.02292 0.03264 -0.02344 0.03194 C -0.02357 0.03102 -0.02396 0.03009 -0.02383 0.02917 C -0.02331 0.025 -0.02266 0.02106 -0.02175 0.01713 C -0.02148 0.01643 -0.02083 0.01667 -0.02044 0.01643 C -0.01953 0.01597 -0.01849 0.01551 -0.01758 0.01505 C -0.01719 0.01481 -0.01667 0.01435 -0.01628 0.01412 C -0.01563 0.01389 -0.01484 0.01366 -0.01419 0.01343 C -0.0125 0.01412 -0.01068 0.01412 -0.00925 0.01574 C -0.0082 0.0169 -0.00768 0.01898 -0.00716 0.02083 C -0.00651 0.02338 -0.00612 0.02801 -0.00586 0.03056 C -0.00807 0.03889 -0.00755 0.04005 -0.01133 0.04537 C -0.01159 0.04583 -0.01211 0.04583 -0.0125 0.04606 C -0.01471 0.0456 -0.01706 0.04583 -0.01927 0.04468 C -0.01966 0.04444 -0.01966 0.04329 -0.01966 0.04236 C -0.0194 0.03495 -0.02018 0.02778 -0.01719 0.02245 C -0.0168 0.02176 -0.01628 0.02199 -0.01589 0.02176 C -0.0151 0.02037 -0.0125 0.01551 -0.01172 0.01505 C -0.01094 0.01458 -0.01003 0.01551 -0.00925 0.01574 C -0.00898 0.01667 -0.00859 0.01759 -0.00833 0.01875 C -0.0069 0.02593 -0.00742 0.02708 -0.00794 0.03657 C -0.00794 0.03727 -0.00807 0.03796 -0.00833 0.03866 C -0.00964 0.0419 -0.01042 0.0419 -0.01211 0.04398 C -0.01471 0.04699 -0.01276 0.0456 -0.0155 0.04699 C -0.01745 0.04653 -0.0194 0.04699 -0.02135 0.04606 C -0.0224 0.0456 -0.02318 0.04352 -0.02422 0.04236 C -0.02461 0.04213 -0.025 0.0419 -0.02552 0.04167 L -0.02917 0.03495 L -0.03216 0.02986 C -0.03229 0.02917 -0.03229 0.02824 -0.03255 0.02755 C -0.03281 0.02708 -0.03333 0.02708 -0.03385 0.02685 C -0.03464 0.02662 -0.03542 0.02639 -0.03633 0.02616 C -0.04297 0.02384 -0.03815 0.025 -0.04583 0.02384 C -0.0474 0.02315 -0.04896 0.02245 -0.05052 0.02176 C -0.05625 0.01875 -0.05039 0.0213 -0.05469 0.01944 C -0.05547 0.00972 -0.0556 0.00903 -0.05469 -0.00509 C -0.05443 -0.00718 -0.05117 -0.01343 -0.05091 -0.01389 C -0.04818 -0.02014 -0.05052 -0.0169 -0.04714 -0.0206 C -0.04701 -0.0213 -0.04701 -0.02222 -0.04675 -0.02292 C -0.04635 -0.02338 -0.04583 -0.02338 -0.04544 -0.02361 C -0.04388 -0.02407 -0.04245 -0.02454 -0.04089 -0.025 C -0.03945 -0.02569 -0.03815 -0.02662 -0.03672 -0.02732 C -0.0349 -0.02824 -0.03307 -0.02917 -0.03125 -0.03032 C -0.03086 -0.03056 -0.03047 -0.03079 -0.03008 -0.03102 C -0.02904 -0.03148 -0.02813 -0.03194 -0.02708 -0.03241 C -0.02526 -0.03218 -0.02344 -0.03241 -0.02175 -0.03171 C -0.02109 -0.03148 -0.02044 -0.03056 -0.02005 -0.02963 C -0.0168 -0.02153 -0.01693 -0.02176 -0.01589 -0.0162 C -0.01667 -0.00857 -0.01706 -0.00069 -0.01836 0.00671 C -0.01888 0.00972 -0.02031 0.01181 -0.02135 0.01412 C -0.02162 0.01505 -0.02175 0.01597 -0.02214 0.01643 C -0.02643 0.02245 -0.02201 0.01667 -0.0263 0.02176 C -0.02956 0.02546 -0.02643 0.02245 -0.02969 0.02546 C -0.03333 0.025 -0.03711 0.02546 -0.04089 0.02454 C -0.04154 0.02454 -0.04206 0.02315 -0.04258 0.02245 C -0.04414 0.01991 -0.04505 0.01736 -0.04635 0.01412 C -0.04688 0.01042 -0.04675 0.01042 -0.04792 0.00602 C -0.04818 0.00532 -0.04857 0.00463 -0.04883 0.00393 C -0.04935 -0.00833 -0.04974 -0.0081 -0.04792 -0.02292 C -0.04779 -0.02454 -0.0474 -0.02616 -0.04675 -0.02732 C -0.04609 -0.0287 -0.04427 -0.03032 -0.04427 -0.03032 C -0.0431 -0.02963 -0.04193 -0.02894 -0.04089 -0.02801 C -0.0405 -0.02755 -0.0401 -0.02685 -0.03958 -0.02662 C -0.03607 -0.02338 -0.03724 -0.02546 -0.03385 -0.0213 C -0.03307 -0.0206 -0.03229 -0.01968 -0.03177 -0.01852 C -0.0306 -0.0162 -0.02982 -0.01343 -0.02878 -0.01088 C -0.02747 -0.00741 -0.02747 -0.00718 -0.02591 -0.00208 C -0.025 0.00417 -0.02604 -0.00208 -0.02461 0.00301 C -0.02422 0.00463 -0.02396 0.00764 -0.02383 0.00903 C -0.02396 0.01018 -0.02383 0.01181 -0.02422 0.01273 C -0.02448 0.01343 -0.025 0.01319 -0.02552 0.01343 C -0.0263 0.01412 -0.02708 0.01505 -0.028 0.01574 C -0.02852 0.0162 -0.02904 0.0162 -0.02969 0.01643 C -0.03412 0.01852 -0.03112 0.01759 -0.03633 0.01875 C -0.03763 0.01829 -0.03919 0.01806 -0.0405 0.01713 C -0.04258 0.01551 -0.04518 0.00995 -0.04675 0.00764 C -0.04779 0.00579 -0.04896 0.00417 -0.05 0.00231 C -0.05026 0.00116 -0.05052 -0.00023 -0.05091 -0.00139 C -0.0513 -0.00255 -0.05182 -0.0037 -0.05208 -0.00509 C -0.05247 -0.00671 -0.05273 -0.00857 -0.053 -0.01019 C -0.05273 -0.01435 -0.05287 -0.01875 -0.05208 -0.02292 C -0.05065 -0.03079 -0.04974 -0.02824 -0.04792 -0.03241 C -0.04688 -0.03495 -0.04622 -0.03773 -0.04505 -0.03982 C -0.04453 -0.04097 -0.04362 -0.04144 -0.04297 -0.04213 C -0.03854 -0.04745 -0.04167 -0.04444 -0.03841 -0.04745 C -0.03815 -0.04722 -0.03372 -0.04421 -0.03255 -0.04282 C -0.03099 -0.04097 -0.02956 -0.03866 -0.028 -0.03704 C -0.02734 -0.03634 -0.02656 -0.03611 -0.02591 -0.03542 C -0.01797 -0.02685 -0.02721 -0.03472 -0.01875 -0.02801 C -0.01836 -0.02732 -0.01784 -0.02662 -0.01758 -0.02593 C -0.01732 -0.02523 -0.01706 -0.02431 -0.01719 -0.02361 C -0.01719 -0.01921 -0.01745 -0.01458 -0.01797 -0.01019 C -0.01862 -0.00486 -0.0194 -0.00417 -0.02083 -0.00069 C -0.02175 0.00162 -0.02253 0.0037 -0.02344 0.00602 C -0.02552 0.01227 -0.0224 0.00625 -0.02669 0.01574 C -0.0276 0.01759 -0.02852 0.01944 -0.02969 0.02083 C -0.03099 0.02292 -0.03385 0.02616 -0.03385 0.02616 C -0.03672 0.02569 -0.03971 0.02569 -0.04258 0.02454 C -0.0431 0.02454 -0.0431 0.02315 -0.04336 0.02245 C -0.04492 0.01736 -0.04505 0.01597 -0.04635 0.00972 C -0.04596 -0.00046 -0.04609 -0.01065 -0.04544 -0.0206 C -0.04531 -0.02338 -0.0444 -0.02569 -0.04375 -0.02801 C -0.04349 -0.02917 -0.04323 -0.03009 -0.04297 -0.03102 C -0.04141 -0.0375 -0.0431 -0.03194 -0.04089 -0.03843 L -0.03255 -0.03611 C -0.03177 -0.03588 -0.03086 -0.03611 -0.03008 -0.03542 C -0.02878 -0.03449 -0.02787 -0.03287 -0.02669 -0.03171 C -0.02552 -0.03056 -0.02422 -0.0294 -0.02292 -0.02801 C -0.0224 -0.02685 -0.02175 -0.02569 -0.02135 -0.02431 C -0.01719 -0.01042 -0.02162 -0.02153 -0.01836 -0.01389 C -0.01797 -0.01134 -0.01758 -0.00857 -0.01719 -0.00579 C -0.01693 -0.00486 -0.01654 -0.00394 -0.01628 -0.00278 C -0.01589 -0.00069 -0.01576 0.00162 -0.0155 0.00393 C -0.01602 0.00833 -0.01641 0.01273 -0.01719 0.01713 C -0.01745 0.01875 -0.01979 0.02292 -0.02005 0.02315 C -0.02044 0.02361 -0.02096 0.02361 -0.02135 0.02384 C -0.02201 0.02454 -0.02266 0.02546 -0.02344 0.02616 C -0.02474 0.02708 -0.02617 0.02755 -0.0276 0.02824 C -0.02878 0.02893 -0.03008 0.02986 -0.03125 0.03056 C -0.03412 0.03009 -0.03685 0.02986 -0.03958 0.02917 C -0.04219 0.02824 -0.04271 0.02546 -0.04466 0.02245 C -0.04662 0.01898 -0.0487 0.01597 -0.05091 0.01273 C -0.05326 0.00926 -0.05195 0.01366 -0.05469 0.00532 C -0.05521 0.00347 -0.05547 0.00139 -0.05586 -0.00069 C -0.05573 -0.00625 -0.05573 -0.01204 -0.05547 -0.01759 C -0.05508 -0.02384 -0.05287 -0.02755 -0.05091 -0.03241 C -0.04974 -0.03542 -0.0487 -0.0375 -0.04714 -0.03982 C -0.04648 -0.04074 -0.0457 -0.04144 -0.04505 -0.04213 C -0.04362 -0.04167 -0.04219 -0.0419 -0.04089 -0.04074 C -0.0401 -0.04005 -0.03984 -0.03796 -0.03919 -0.03704 C -0.03802 -0.03495 -0.03672 -0.03357 -0.03542 -0.03171 C -0.03503 -0.03125 -0.03451 -0.03102 -0.03425 -0.03032 C -0.03333 -0.02847 -0.03242 -0.02639 -0.03177 -0.02431 C -0.02787 -0.01389 -0.02865 -0.01667 -0.02708 -0.0088 C -0.02734 -0.00556 -0.0276 -0.00232 -0.028 0.00093 C -0.028 0.00162 -0.02813 0.00231 -0.02839 0.00301 C -0.02917 0.00579 -0.02995 0.00856 -0.03086 0.01134 C -0.03138 0.0125 -0.03451 0.01713 -0.03464 0.01713 C -0.03581 0.01921 -0.03672 0.0213 -0.03802 0.02315 C -0.04206 0.02893 -0.03945 0.02454 -0.04219 0.02685 C -0.04258 0.02731 -0.04297 0.02778 -0.04336 0.02824 C -0.04453 0.02731 -0.04557 0.02639 -0.04675 0.02546 C -0.04714 0.025 -0.04766 0.025 -0.04792 0.02454 C -0.04909 0.02315 -0.05 0.0213 -0.05091 0.01944 C -0.0513 0.01852 -0.05143 0.01736 -0.05169 0.01643 C -0.05365 0.00903 -0.05313 0.01157 -0.05417 0.00463 C -0.05378 3.7037E-7 -0.05404 -0.00162 -0.0526 -0.00579 C -0.05221 -0.00671 -0.05169 -0.00718 -0.0513 -0.0081 C -0.05052 -0.00972 -0.05013 -0.01181 -0.04922 -0.01319 C -0.04818 -0.01505 -0.04675 -0.0162 -0.04544 -0.01759 C -0.04128 -0.02269 -0.04714 -0.0169 -0.03919 -0.02361 C -0.03672 -0.02569 -0.03438 -0.02847 -0.03177 -0.03032 L -0.02839 -0.03241 C -0.028 -0.03287 -0.02747 -0.03287 -0.02708 -0.03333 C -0.02669 -0.03357 -0.0263 -0.03426 -0.02591 -0.03472 C -0.02513 -0.01944 -0.02487 -0.01921 -0.0263 0.00301 C -0.02643 0.0044 -0.02708 0.00509 -0.0276 0.00602 C -0.02839 0.00764 -0.03034 0.01088 -0.03125 0.01204 C -0.03268 0.01343 -0.03542 0.01574 -0.03542 0.01574 C -0.03685 0.01551 -0.03828 0.01528 -0.03958 0.01505 C -0.04037 0.01481 -0.04115 0.01481 -0.04167 0.01412 C -0.04297 0.01296 -0.04401 0.01134 -0.04505 0.00972 C -0.04779 0.00532 -0.04974 0.00208 -0.05169 -0.00278 C -0.0526 -0.00509 -0.05339 -0.00718 -0.05417 -0.00949 C -0.05443 -0.01111 -0.05469 -0.01319 -0.05508 -0.01458 C -0.05534 -0.01574 -0.0556 -0.01667 -0.05586 -0.01759 C -0.05573 -0.01921 -0.05625 -0.02176 -0.05547 -0.02222 C -0.05195 -0.02407 -0.04922 -0.0213 -0.04635 -0.01921 C -0.04583 -0.01852 -0.04557 -0.01759 -0.04505 -0.0169 C -0.04323 -0.01458 -0.04128 -0.01273 -0.03958 -0.01019 C -0.0388 -0.00903 -0.03789 -0.00787 -0.03711 -0.00648 C -0.03672 -0.00579 -0.03633 -0.00486 -0.03594 -0.0044 C -0.03542 -0.0037 -0.03477 -0.00347 -0.03425 -0.00278 C -0.03242 -0.00093 -0.03151 0.00116 -0.03008 0.00393 L -0.02878 0.00602 C -0.02865 0.00671 -0.02865 0.00764 -0.02839 0.00833 C -0.028 0.00926 -0.02734 0.01018 -0.02708 0.01134 C -0.02513 0.02361 -0.028 0.01528 -0.02591 0.02083 C -0.02604 0.02292 -0.02591 0.025 -0.0263 0.02685 C -0.02643 0.02778 -0.02708 0.02824 -0.0276 0.02824 L -0.0388 0.02755 C -0.0401 0.02662 -0.04128 0.02546 -0.04258 0.02454 C -0.04297 0.02431 -0.04349 0.02431 -0.04375 0.02384 C -0.04557 0.02153 -0.04883 0.01643 -0.04883 0.01643 C -0.04896 0.01574 -0.04896 0.01505 -0.04922 0.01412 C -0.05013 0.01088 -0.05065 0.00949 -0.05169 0.00671 C -0.05182 0.00509 -0.05195 0.00324 -0.05208 0.00162 C -0.05234 0.00023 -0.053 -0.00069 -0.053 -0.00208 C -0.05313 -0.00671 -0.05273 -0.01157 -0.0526 -0.0162 C -0.05247 -0.0169 -0.05234 -0.01759 -0.05208 -0.01852 C -0.05195 -0.01921 -0.05156 -0.01991 -0.0513 -0.0206 C -0.05065 -0.02222 -0.04987 -0.02361 -0.04922 -0.025 C -0.04883 -0.02593 -0.04844 -0.02662 -0.04792 -0.02732 C -0.04714 -0.02847 -0.04622 -0.02917 -0.04544 -0.03032 C -0.0431 -0.03357 -0.04544 -0.03194 -0.04258 -0.03333 C -0.0401 -0.03611 -0.04063 -0.03611 -0.03594 -0.03403 C -0.03542 -0.0338 -0.03542 -0.03218 -0.03503 -0.03171 C -0.03425 -0.03102 -0.03255 -0.03032 -0.03255 -0.03032 C -0.03021 -0.02315 -0.03242 -0.0294 -0.03008 -0.02431 C -0.02956 -0.02338 -0.0293 -0.02222 -0.02878 -0.0213 C -0.02787 -0.01968 -0.02643 -0.01829 -0.02591 -0.0162 C -0.02435 -0.01065 -0.025 -0.01319 -0.02383 -0.0081 C -0.02396 -0.00162 -0.02383 0.00486 -0.02422 0.01134 C -0.02435 0.01319 -0.02513 0.01481 -0.02552 0.01643 C -0.02682 0.02292 -0.02552 0.01898 -0.0276 0.02384 C -0.02773 0.02454 -0.02773 0.02546 -0.028 0.02616 C -0.02865 0.02778 -0.02982 0.02778 -0.03086 0.02824 C -0.03359 0.02755 -0.03646 0.02708 -0.03919 0.02616 C -0.03984 0.02593 -0.04037 0.02523 -0.04089 0.02454 C -0.04206 0.02315 -0.04271 0.02083 -0.04336 0.01875 C -0.04388 0.01713 -0.04427 0.01574 -0.04466 0.01412 C -0.04479 0.0125 -0.04479 0.01065 -0.04505 0.00903 C -0.04518 0.00787 -0.04583 0.00718 -0.04583 0.00602 C -0.04583 0.00116 -0.04544 -0.00995 -0.04427 -0.0162 C -0.04375 -0.01852 -0.0431 -0.0206 -0.04258 -0.02292 C -0.04245 -0.02407 -0.04245 -0.02546 -0.04219 -0.02662 C -0.04167 -0.02801 -0.04102 -0.02894 -0.0405 -0.03032 C -0.03763 -0.03796 -0.04323 -0.02685 -0.03672 -0.03843 C -0.0362 -0.03935 -0.03581 -0.04074 -0.03503 -0.04144 C -0.03216 -0.04398 -0.03333 -0.04282 -0.03125 -0.04514 C -0.03047 -0.04491 -0.02956 -0.04491 -0.02878 -0.04444 C -0.02643 -0.04282 -0.02266 -0.03727 -0.02175 -0.03403 C -0.02148 -0.0331 -0.02122 -0.03194 -0.02083 -0.03102 C -0.02031 -0.0294 -0.01953 -0.02801 -0.01875 -0.02662 C -0.01836 -0.02569 -0.01797 -0.02454 -0.01758 -0.02361 C -0.01732 -0.02176 -0.01719 -0.01991 -0.01667 -0.01852 C -0.01641 -0.01736 -0.01576 -0.01713 -0.0155 -0.0162 C -0.01484 -0.01412 -0.01458 -0.01181 -0.01419 -0.00949 L -0.0138 -0.00718 C -0.01393 -0.00278 -0.0138 0.00162 -0.01419 0.00602 C -0.01432 0.00718 -0.0151 0.0081 -0.0155 0.00903 C -0.01589 0.01018 -0.01628 0.01157 -0.01667 0.01273 C -0.01771 0.01481 -0.02148 0.0206 -0.02214 0.02083 C -0.02253 0.02106 -0.02305 0.0213 -0.02344 0.02176 C -0.02409 0.02222 -0.02474 0.02315 -0.02552 0.02384 C -0.02708 0.02523 -0.0276 0.02546 -0.02917 0.02616 C -0.03099 0.02569 -0.03307 0.02616 -0.03464 0.02454 C -0.03659 0.02268 -0.03763 0.01921 -0.03919 0.01643 L -0.04167 0.01204 C -0.0431 0.00949 -0.04479 0.00671 -0.04583 0.00393 C -0.04675 0.00139 -0.04714 -0.00023 -0.04753 -0.00278 C -0.04727 -0.0081 -0.04714 -0.01319 -0.04675 -0.01852 C -0.04648 -0.02083 -0.04596 -0.02292 -0.04544 -0.025 C -0.04492 -0.02778 -0.04323 -0.03241 -0.04258 -0.03472 C -0.0418 -0.04005 -0.04271 -0.03588 -0.0401 -0.04074 C -0.03815 -0.04398 -0.04037 -0.04213 -0.03802 -0.04352 C -0.03555 -0.04282 -0.0332 -0.04259 -0.03086 -0.04144 C -0.03034 -0.0412 -0.03008 -0.03982 -0.02969 -0.03912 C -0.02682 -0.03519 -0.02734 -0.03588 -0.02461 -0.03403 C -0.02357 -0.03194 -0.02201 -0.03056 -0.02135 -0.02801 C -0.01953 -0.02199 -0.02044 -0.02523 -0.01875 -0.01852 C -0.01901 -0.01319 -0.01901 -0.00787 -0.01966 -0.00278 C -0.01979 -0.00139 -0.02044 -0.00046 -0.02083 0.00093 C -0.02162 0.00324 -0.02279 0.0081 -0.02383 0.01042 C -0.02461 0.01227 -0.02539 0.01412 -0.0263 0.01574 C -0.02669 0.01643 -0.02708 0.01667 -0.0276 0.01713 C -0.02787 0.01852 -0.028 0.01968 -0.02839 0.02083 C -0.02943 0.02407 -0.03021 0.02315 -0.03216 0.02454 C -0.03255 0.025 -0.03294 0.02569 -0.03333 0.02616 C -0.03372 0.02639 -0.03425 0.02662 -0.03464 0.02685 C -0.03516 0.02731 -0.03568 0.02778 -0.03633 0.02824 C -0.03815 0.02801 -0.03997 0.02801 -0.04167 0.02755 C -0.04232 0.02755 -0.04284 0.02731 -0.04336 0.02685 C -0.04401 0.02616 -0.0444 0.02477 -0.04505 0.02384 C -0.04766 0.01991 -0.04492 0.02546 -0.04753 0.01944 C -0.04766 0.01875 -0.04779 0.01782 -0.04792 0.01713 C -0.04831 0.0162 -0.04896 0.01551 -0.04922 0.01412 C -0.04974 0.01134 -0.04974 0.00833 -0.05 0.00532 C -0.04948 3.7037E-7 -0.04922 -0.00579 -0.04844 -0.01088 C -0.04766 -0.01505 -0.04609 -0.01875 -0.04544 -0.02292 C -0.04531 -0.02384 -0.04531 -0.025 -0.04505 -0.02593 C -0.04336 -0.03009 -0.04323 -0.02986 -0.04128 -0.03102 C -0.04089 -0.03171 -0.0405 -0.03264 -0.0401 -0.03333 C -0.03958 -0.0338 -0.03893 -0.03449 -0.03841 -0.03472 C -0.03724 -0.03495 -0.03477 -0.03218 -0.03425 -0.03171 C -0.03346 -0.03125 -0.03255 -0.03102 -0.03177 -0.03032 C -0.02904 -0.02801 -0.03034 -0.0287 -0.02839 -0.02593 C -0.02617 -0.02245 -0.028 -0.02662 -0.02552 -0.0213 C -0.02461 -0.01968 -0.02448 -0.01829 -0.02383 -0.0162 C -0.02357 -0.01551 -0.02318 -0.01458 -0.02292 -0.01389 C -0.02279 -0.01296 -0.02279 -0.01204 -0.02253 -0.01088 C -0.02227 -0.00995 -0.02188 -0.00903 -0.02175 -0.0081 C -0.02148 -0.00648 -0.02148 -0.00509 -0.02135 -0.00347 C -0.02162 0.00208 -0.02175 0.00787 -0.02214 0.01343 C -0.02214 0.01458 -0.02227 0.01551 -0.02253 0.01643 C -0.02292 0.01759 -0.0237 0.01829 -0.02422 0.01944 C -0.02552 0.02199 -0.02461 0.02199 -0.02669 0.02384 C -0.02721 0.02431 -0.02787 0.02431 -0.02839 0.02454 C -0.0293 0.02523 -0.03008 0.02616 -0.03086 0.02685 C -0.0332 0.02639 -0.03555 0.02593 -0.03802 0.02546 C -0.03854 0.02523 -0.03919 0.02523 -0.03958 0.02454 C -0.0474 0.01389 -0.0405 0.02037 -0.04505 0.01643 C -0.04662 0.01227 -0.04518 0.01643 -0.04675 0.00972 C -0.04701 0.0088 -0.04727 0.00787 -0.04753 0.00671 C -0.04805 0.00509 -0.04844 0.00324 -0.04883 0.00162 C -0.04844 -0.01597 -0.04961 -0.0169 -0.04675 -0.02963 C -0.04635 -0.03079 -0.04583 -0.03194 -0.04544 -0.03333 C -0.04492 -0.03495 -0.04401 -0.04005 -0.04297 -0.04213 C -0.04206 -0.04398 -0.0401 -0.04745 -0.0401 -0.04745 C -0.03711 -0.04699 -0.03451 -0.04699 -0.03177 -0.04514 C -0.03099 -0.04468 -0.03034 -0.04375 -0.02969 -0.04282 C -0.0293 -0.04236 -0.02604 -0.03866 -0.02552 -0.03773 C -0.02487 -0.03657 -0.02448 -0.03519 -0.02383 -0.03403 C -0.02227 -0.03125 -0.02266 -0.03403 -0.02135 -0.03032 C -0.01862 -0.02315 -0.02096 -0.02847 -0.01966 -0.02292 C -0.01901 -0.02037 -0.01758 -0.01551 -0.01758 -0.01551 C -0.01641 -0.00185 -0.01693 -0.00949 -0.01797 0.01643 C -0.0181 0.01968 -0.01901 0.02106 -0.02005 0.02384 C -0.02031 0.02454 -0.02044 0.02593 -0.02083 0.02616 C -0.02292 0.02731 -0.02135 0.02616 -0.02344 0.02824 C -0.02435 0.0294 -0.02526 0.03056 -0.0263 0.03125 C -0.02734 0.03194 -0.02852 0.03171 -0.02969 0.03194 C -0.03151 0.03125 -0.03359 0.03079 -0.03542 0.02986 C -0.03633 0.0294 -0.03711 0.02847 -0.03802 0.02755 C -0.03932 0.02616 -0.04115 0.02407 -0.04219 0.02176 C -0.04349 0.01806 -0.04323 0.01782 -0.04375 0.01412 C -0.04401 0.01273 -0.0444 0.01134 -0.04466 0.00972 C -0.04505 0.00069 -0.04557 -0.00162 -0.04427 -0.01181 C -0.04401 -0.01296 -0.04336 -0.01366 -0.04297 -0.01458 C -0.04167 -0.01782 -0.04271 -0.0162 -0.04089 -0.01852 C -0.03867 -0.01806 -0.03646 -0.01829 -0.03425 -0.01759 C -0.03372 -0.01759 -0.03333 -0.01667 -0.03294 -0.0162 C -0.02891 -0.01065 -0.03229 -0.01551 -0.03008 -0.01088 C -0.02578 -0.00208 -0.03073 -0.01366 -0.02708 -0.00509 C -0.02695 -0.0044 -0.02695 -0.00347 -0.02669 -0.00278 C -0.02643 -0.00208 -0.02604 -0.00139 -0.02591 -0.00069 C -0.02565 0.00023 -0.02565 0.00139 -0.02552 0.00231 C -0.02526 0.0037 -0.02487 0.00486 -0.02461 0.00602 C -0.02409 0.01782 -0.02383 0.01481 -0.02552 0.02986 C -0.02578 0.03287 -0.02682 0.03495 -0.028 0.03727 C -0.02839 0.03796 -0.02878 0.03889 -0.02917 0.03935 C -0.03008 0.04051 -0.03112 0.04097 -0.03216 0.04167 C -0.03307 0.0412 -0.03412 0.04097 -0.03503 0.04028 C -0.03633 0.03912 -0.03906 0.03356 -0.03958 0.03287 C -0.04037 0.03148 -0.04141 0.03056 -0.04219 0.02917 C -0.04531 0.02292 -0.04453 0.02338 -0.04675 0.01713 C -0.04753 0.01505 -0.04857 0.01296 -0.04922 0.01042 C -0.05013 0.00718 -0.05169 0.00023 -0.05169 0.00023 C -0.05169 -0.00347 -0.05287 -0.02014 -0.04961 -0.02593 L -0.04844 -0.02801 C -0.04818 -0.0287 -0.04818 -0.02963 -0.04792 -0.03032 C -0.04753 -0.03125 -0.04544 -0.03287 -0.04505 -0.03333 C -0.04284 -0.03241 -0.0405 -0.03218 -0.03841 -0.03102 C -0.03724 -0.03032 -0.03581 -0.02685 -0.03503 -0.02593 C -0.03464 -0.02546 -0.03425 -0.02523 -0.03385 -0.025 C -0.03294 -0.02361 -0.03164 -0.02269 -0.03125 -0.0206 C -0.03021 -0.01505 -0.03164 -0.02199 -0.03008 -0.0162 C -0.02982 -0.01551 -0.02982 -0.01458 -0.02969 -0.01389 C -0.0293 -0.01273 -0.02878 -0.01157 -0.02839 -0.01019 C -0.02826 -0.00903 -0.02813 -0.00764 -0.028 -0.00648 C -0.02695 -0.00069 -0.02578 -0.00185 -0.0276 0.00671 C -0.02773 0.00787 -0.02865 0.00718 -0.02917 0.00764 C -0.02982 0.00787 -0.03034 0.00856 -0.03086 0.00903 C -0.03138 0.00949 -0.03203 0.00949 -0.03255 0.00972 C -0.03333 0.01018 -0.03425 0.01088 -0.03503 0.01134 C -0.03776 0.01088 -0.03958 0.01273 -0.0405 0.00833 C -0.04076 0.00718 -0.04076 0.00579 -0.04089 0.00463 C -0.04063 -0.00255 -0.04076 -0.00972 -0.0401 -0.0169 C -0.03958 -0.02199 -0.03854 -0.02199 -0.03711 -0.025 C -0.03672 -0.02593 -0.03633 -0.02708 -0.03594 -0.02801 C -0.03581 -0.02824 -0.03333 -0.03148 -0.03294 -0.03171 C -0.03242 -0.03218 -0.0319 -0.03218 -0.03125 -0.03241 C -0.03021 -0.03171 -0.02891 -0.03148 -0.028 -0.03032 C -0.02747 -0.02963 -0.02526 -0.02431 -0.02461 -0.02292 C -0.02214 -0.00926 -0.02552 -0.02593 -0.02253 -0.01551 C -0.02175 -0.01273 -0.02175 -0.01065 -0.02135 -0.0081 C -0.02109 -0.00648 -0.0207 -0.00509 -0.02044 -0.00347 C -0.02044 -0.00301 -0.02096 0.00787 -0.02135 0.00972 C -0.02162 0.01134 -0.02214 0.01273 -0.02253 0.01412 C -0.02305 0.01597 -0.02331 0.01782 -0.02383 0.01944 C -0.02461 0.02222 -0.0263 0.02616 -0.0276 0.02824 C -0.0306 0.03426 -0.0293 0.0331 -0.03255 0.03426 C -0.03398 0.0338 -0.03542 0.0338 -0.03672 0.03287 C -0.03919 0.03102 -0.04063 0.02685 -0.04219 0.02315 C -0.0431 0.02037 -0.04427 0.01782 -0.04505 0.01505 C -0.04622 0.01065 -0.04701 0.00602 -0.04792 0.00162 C -0.04818 0.00046 -0.04883 -0.00208 -0.04883 -0.00208 C -0.04948 -0.01157 -0.04935 -0.00579 -0.04844 -0.01852 C -0.04818 -0.02037 -0.04844 -0.02269 -0.04792 -0.02431 C -0.0474 -0.02616 -0.04622 -0.02662 -0.04544 -0.02801 C -0.04479 -0.0294 -0.0444 -0.03102 -0.04375 -0.03241 C -0.04323 -0.0338 -0.04076 -0.03819 -0.03958 -0.03912 C -0.03906 -0.03958 -0.03854 -0.03958 -0.03802 -0.03982 C -0.03568 -0.03866 -0.03346 -0.03773 -0.03125 -0.03611 C -0.02982 -0.03519 -0.02826 -0.03241 -0.02708 -0.03032 C -0.0263 -0.0287 -0.02539 -0.02708 -0.02461 -0.025 C -0.02396 -0.02315 -0.02357 -0.02107 -0.02292 -0.01921 C -0.02266 -0.01806 -0.02214 -0.01713 -0.02175 -0.0162 C -0.02162 -0.01551 -0.02148 -0.01458 -0.02135 -0.01389 C -0.02109 -0.01296 -0.02044 -0.01204 -0.02044 -0.01088 C -0.0207 -0.00625 -0.02175 0.00579 -0.02383 0.01134 C -0.02513 0.01481 -0.02695 0.01759 -0.02839 0.02083 C -0.02878 0.02199 -0.02904 0.02315 -0.02969 0.02384 C -0.02995 0.02431 -0.03047 0.02431 -0.03086 0.02454 C -0.03451 0.02731 -0.03086 0.025 -0.03385 0.02685 C -0.03568 0.02616 -0.03776 0.02569 -0.03958 0.02454 C -0.04063 0.02407 -0.04128 0.02268 -0.04219 0.02176 C -0.0431 0.02037 -0.04427 0.01898 -0.04505 0.01713 C -0.04792 0.01111 -0.04844 0.00903 -0.05 0.00301 C -0.05013 0.00139 -0.05026 -0.00046 -0.05052 -0.00208 C -0.05052 -0.00278 -0.05091 -0.00347 -0.05091 -0.0044 C -0.05091 -0.01273 -0.05091 -0.02107 -0.05052 -0.02963 C -0.05039 -0.03148 -0.04961 -0.03287 -0.04922 -0.03472 C -0.0487 -0.03727 -0.04857 -0.03982 -0.04792 -0.04213 C -0.04544 -0.05208 -0.04544 -0.05185 -0.04297 -0.05764 C -0.04219 -0.06204 -0.04271 -0.06157 -0.03841 -0.05764 C -0.0375 -0.05694 -0.03555 -0.05208 -0.03503 -0.05116 C -0.03438 -0.04977 -0.03359 -0.04861 -0.03294 -0.04745 C -0.0319 -0.04514 -0.03008 -0.04074 -0.03008 -0.04074 C -0.02956 -0.03796 -0.02917 -0.03588 -0.02839 -0.03333 C -0.028 -0.03218 -0.02747 -0.03125 -0.02708 -0.03032 C -0.02656 -0.0287 -0.0263 -0.02685 -0.02591 -0.025 C -0.02513 -0.01667 -0.02604 -0.02454 -0.02422 -0.0162 C -0.02396 -0.01528 -0.02396 -0.01412 -0.02383 -0.01319 C -0.02357 -0.01157 -0.02318 -0.00972 -0.02292 -0.0081 C -0.02318 -0.00532 -0.02318 -0.00278 -0.02422 -0.00069 C -0.025 0.00093 -0.02591 0.00231 -0.02669 0.00393 C -0.02852 0.00694 -0.02917 0.00833 -0.03125 0.01134 C -0.03203 0.01227 -0.03294 0.01343 -0.03385 0.01412 C -0.03503 0.01528 -0.03633 0.01551 -0.0375 0.01643 C -0.03828 0.01713 -0.03893 0.01806 -0.03958 0.01875 C -0.04037 0.01944 -0.04128 0.01944 -0.04219 0.02014 C -0.04349 0.0213 -0.04492 0.02268 -0.04635 0.02384 C -0.04688 0.02431 -0.0474 0.025 -0.04792 0.02546 L -0.05052 0.02685 C -0.05091 0.02662 -0.05143 0.02662 -0.05169 0.02616 C -0.05208 0.02523 -0.05195 0.02407 -0.05208 0.02315 C -0.05234 0.02176 -0.05273 0.0206 -0.053 0.01944 C -0.05339 0.01713 -0.05378 0.01505 -0.05417 0.01273 C -0.05534 -0.00185 -0.05482 0.00694 -0.05378 -0.02222 C -0.05352 -0.02824 -0.05352 -0.02477 -0.0526 -0.02963 C -0.05195 -0.03218 -0.0526 -0.0331 -0.05091 -0.03403 C -0.05 -0.03449 -0.04896 -0.03449 -0.04792 -0.03472 C -0.04336 -0.03426 -0.0388 -0.03426 -0.03425 -0.03333 C -0.03307 -0.0331 -0.03203 -0.03148 -0.03086 -0.03102 C -0.02969 -0.03056 -0.02839 -0.03056 -0.02708 -0.03032 C -0.0263 -0.02986 -0.02552 -0.02917 -0.02461 -0.0287 C -0.02357 -0.02824 -0.02135 -0.02732 -0.02135 -0.02732 C -0.02083 -0.02685 -0.02044 -0.02616 -0.02005 -0.02593 C -0.01966 -0.02546 -0.01914 -0.02546 -0.01875 -0.025 C -0.01836 -0.02454 -0.01797 -0.02361 -0.01758 -0.02292 C -0.01745 -0.0206 -0.01732 -0.01829 -0.01719 -0.0162 C -0.01693 -0.01343 -0.01654 -0.01088 -0.01628 -0.0081 C -0.01576 -0.00023 -0.01641 3.7037E-7 -0.0155 0.00532 C -0.01419 0.01273 -0.01537 0.01134 -0.01302 0.01273 C -0.0112 0.0125 -0.00938 0.0125 -0.00755 0.01204 C -0.0069 0.01181 -0.00651 0.01088 -0.00586 0.01042 C -0.00547 0.01018 -0.00508 0.01018 -0.00469 0.00972 C -0.00404 0.00926 -0.00352 0.00856 -0.003 0.00833 C -0.00221 0.00787 -0.0013 0.00787 -0.00052 0.00764 C 6.25E-7 0.00718 0.00039 0.00648 0.00078 0.00602 C 0.00117 0.00579 0.00169 0.00579 0.00208 0.00532 C 0.00234 0.00486 0.00286 0.00324 0.00247 0.00301 C 0.00143 0.00255 0.00026 0.0037 -0.00091 0.00393 C -0.00026 0.00417 0.00026 0.00463 0.00078 0.00463 C 0.01081 0.00393 0.00898 0.00463 0.01406 0.00231 C 0.01458 0.00185 0.01497 0.00162 0.01536 0.00093 C 0.01654 -0.00116 0.01719 -0.00417 0.01784 -0.00648 C 0.01836 -0.00833 0.01862 -0.01019 0.01914 -0.01181 C 0.0194 -0.01273 0.01992 -0.01366 0.02031 -0.01458 C 0.02044 -0.01505 0.02174 -0.02269 0.022 -0.025 C 0.02227 -0.02685 0.02227 -0.02847 0.02253 -0.03032 C 0.02227 -0.03426 0.0224 -0.03819 0.022 -0.04213 C 0.022 -0.04306 0.02135 -0.04352 0.02122 -0.04444 C 0.02031 -0.05 0.02161 -0.04838 0.01992 -0.05185 C 0.01953 -0.05255 0.01914 -0.05347 0.01875 -0.05394 C 0.01823 -0.05463 0.01758 -0.05486 0.01706 -0.05556 C 0.01667 -0.05602 0.01615 -0.05648 0.01575 -0.05694 C 0.01016 -0.05671 0.00521 -0.05718 6.25E-7 -0.05556 C -0.00065 -0.05532 -0.00117 -0.05509 -0.00169 -0.05486 C -0.00326 -0.05301 -0.00417 -0.05232 -0.00547 -0.05023 C -0.00742 -0.04722 -0.00586 -0.04861 -0.00794 -0.04745 C -0.0112 -0.04005 -0.00938 -0.04167 -0.01211 -0.03982 C -0.01224 -0.03912 -0.01237 -0.03843 -0.0125 -0.03773 C -0.01328 -0.03542 -0.01406 -0.03426 -0.0151 -0.03241 C -0.01484 -0.02847 -0.0151 -0.02454 -0.01458 -0.0206 C -0.01432 -0.01829 -0.0125 -0.01667 -0.01172 -0.01551 C -0.01081 -0.01412 -0.0099 -0.01273 -0.00925 -0.01088 C -0.00898 -0.01019 -0.00872 -0.00926 -0.00833 -0.0088 C -0.00807 -0.00833 -0.00755 -0.00833 -0.00716 -0.0081 C -0.00638 -0.00741 -0.00573 -0.00648 -0.00508 -0.00579 C -0.00352 -0.00394 -0.00378 -0.00347 -0.00208 -0.00278 C -0.00182 -0.00278 -0.00182 0.00093 -0.00169 0.00162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8" dur="6000" fill="hold"/>
                                        <p:tgtEl>
                                          <p:spTgt spid="31"/>
                                        </p:tgtEl>
                                        <p:attrNameLst>
                                          <p:attrName>ppt_x</p:attrName>
                                          <p:attrName>ppt_y</p:attrName>
                                        </p:attrNameLst>
                                      </p:cBhvr>
                                    </p:animMotion>
                                  </p:childTnLst>
                                </p:cTn>
                              </p:par>
                              <p:par>
                                <p:cTn id="19" presetID="0" presetClass="path" presetSubtype="0" repeatCount="indefinite" autoRev="1" fill="hold" grpId="0" nodeType="withEffect">
                                  <p:stCondLst>
                                    <p:cond delay="0"/>
                                  </p:stCondLst>
                                  <p:childTnLst>
                                    <p:animMotion origin="layout" path="M -0.00313 -3.7037E-7 L -0.00313 -3.7037E-7 C -0.00235 -0.00162 -0.00157 -0.00347 -0.00065 -0.00509 C -0.00013 -0.00625 0.00052 -0.00694 0.00104 -0.0081 C 0.00234 -0.01111 0.00338 -0.01435 0.00468 -0.0169 C 0.00573 -0.01898 0.00703 -0.02037 0.00807 -0.02222 C 0.00924 -0.02407 0.01145 -0.02801 0.01145 -0.02801 C 0.01224 -0.03287 0.01106 -0.02824 0.01302 -0.03102 C 0.0151 -0.0338 0.01536 -0.03472 0.0164 -0.03773 C 0.01627 -0.03866 0.01627 -0.03981 0.01601 -0.04074 C 0.01575 -0.04143 0.01523 -0.04213 0.0151 -0.04282 C 0.0151 -0.04444 0.01536 -0.04583 0.01562 -0.04745 C 0.0164 -0.05208 0.02252 -0.05509 0.02304 -0.05556 C 0.03099 -0.06273 0.02448 -0.05741 0.03138 -0.06296 C 0.03216 -0.0669 0.03216 -0.06667 0.03268 -0.07245 C 0.03281 -0.075 0.03294 -0.07755 0.03307 -0.07986 C 0.03281 -0.08727 0.03294 -0.09491 0.03229 -0.10208 C 0.03151 -0.10903 0.02981 -0.11528 0.0289 -0.12222 L 0.0276 -0.13171 C 0.02747 -0.14676 0.0276 -0.16181 0.02721 -0.17685 C 0.02721 -0.1787 0.02669 -0.18032 0.02643 -0.18218 C 0.02617 -0.18356 0.0263 -0.18518 0.02604 -0.18657 C 0.02526 -0.19005 0.02461 -0.19051 0.02304 -0.19259 C 0.02265 -0.19306 0.02226 -0.19352 0.02187 -0.19398 C 0.02109 -0.19468 0.02005 -0.19468 0.01927 -0.19537 C 0.01744 -0.19768 0.01875 -0.1963 0.01679 -0.19768 C 0.01614 -0.19815 0.01549 -0.19884 0.01471 -0.19907 C 0.01406 -0.19954 0.01341 -0.19977 0.01263 -0.19977 C 0.00937 -0.20069 0.00586 -0.20069 0.0026 -0.20208 C 0.00208 -0.20231 0.00156 -0.20255 0.00104 -0.20278 C 0.00039 -0.20324 -0.00013 -0.20393 -0.00065 -0.2044 C -0.00157 -0.20486 -0.00261 -0.20486 -0.00365 -0.20509 C -0.00586 -0.20556 -0.00808 -0.20625 -0.01029 -0.20648 C -0.01211 -0.20694 -0.01394 -0.20694 -0.01563 -0.20718 C -0.01706 -0.20741 -0.01849 -0.20787 -0.0198 -0.2081 C -0.02071 -0.20833 -0.02409 -0.20995 -0.02526 -0.21018 C -0.028 -0.21088 -0.03086 -0.21111 -0.0336 -0.21181 C -0.03633 -0.21227 -0.03516 -0.21273 -0.03815 -0.21389 C -0.04271 -0.21597 -0.03894 -0.21366 -0.04232 -0.21551 C -0.04323 -0.21597 -0.04401 -0.21667 -0.0448 -0.2169 C -0.04675 -0.21736 -0.0487 -0.21736 -0.05065 -0.21759 C -0.0517 -0.21806 -0.05261 -0.21875 -0.05365 -0.21921 C -0.05925 -0.2213 -0.06511 -0.21898 -0.07071 -0.21829 C -0.07409 -0.2169 -0.07058 -0.21875 -0.07487 -0.21458 C -0.07578 -0.21389 -0.07683 -0.21343 -0.07774 -0.2125 C -0.07878 -0.21134 -0.07969 -0.20972 -0.08073 -0.2088 C -0.08438 -0.20486 -0.08125 -0.20995 -0.0849 -0.20509 C -0.08529 -0.2044 -0.08568 -0.20347 -0.08607 -0.20278 C -0.08724 -0.20116 -0.08737 -0.20139 -0.08855 -0.20069 C -0.0892 -0.19977 -0.08972 -0.19931 -0.09024 -0.19838 C -0.09076 -0.19768 -0.09102 -0.19676 -0.09154 -0.19606 C -0.09206 -0.1956 -0.09258 -0.19514 -0.09323 -0.19468 C -0.09349 -0.19398 -0.09375 -0.19329 -0.09401 -0.19259 C -0.09467 -0.19005 -0.0944 -0.18866 -0.0948 -0.18588 C -0.09506 -0.18472 -0.09545 -0.1838 -0.09571 -0.18287 C -0.09558 -0.16551 -0.09558 -0.14838 -0.09532 -0.13102 C -0.09519 -0.12824 -0.09493 -0.12569 -0.0948 -0.12292 C -0.09414 -0.10532 -0.09493 -0.11597 -0.09362 -0.10139 C -0.09349 -0.09375 -0.09349 -0.08611 -0.09323 -0.07847 C -0.0931 -0.07569 -0.09245 -0.07315 -0.09232 -0.07037 C -0.09115 -0.04884 -0.0931 -0.06366 -0.09063 -0.04815 C -0.0905 -0.04514 -0.0905 -0.04213 -0.09024 -0.03912 C -0.09011 -0.03681 -0.08972 -0.03426 -0.08946 -0.03171 C -0.08894 -0.02708 -0.08855 -0.02245 -0.08815 -0.01782 C -0.08802 -0.01551 -0.08789 -0.01319 -0.08776 -0.01111 C -0.08763 -0.00856 -0.08776 -0.00602 -0.08737 -0.0037 C -0.08685 -0.00046 -0.08594 0.00278 -0.08529 0.00602 C -0.08477 0.00857 -0.08438 0.01134 -0.08399 0.01412 C -0.08386 0.01574 -0.08386 0.01759 -0.0836 0.01921 C -0.08334 0.02083 -0.08269 0.02222 -0.0823 0.02361 C -0.08217 0.02454 -0.08217 0.02523 -0.0819 0.02593 C -0.08099 0.0287 -0.07891 0.03218 -0.07774 0.03403 L -0.07357 0.04144 L -0.0694 0.04884 C -0.06823 0.05116 -0.06706 0.05347 -0.06563 0.05556 C -0.06368 0.05857 -0.06172 0.06204 -0.05938 0.06435 C -0.05808 0.06574 -0.05664 0.0669 -0.05521 0.06806 C -0.04883 0.07431 -0.04883 0.07616 -0.04024 0.08079 C -0.03568 0.0831 -0.0375 0.08218 -0.0349 0.0838 C -0.03008 0.08241 -0.02526 0.08218 -0.02071 0.08009 C -0.0181 0.0787 -0.01159 0.06991 -0.00938 0.06736 C -0.00756 0.06528 -0.00534 0.06389 -0.00365 0.06157 C 0.00026 0.05648 0.0082 0.04468 0.01185 0.03704 C 0.01341 0.0338 0.01536 0.03125 0.0164 0.02732 C 0.01679 0.02593 0.01718 0.02431 0.0177 0.02292 C 0.01849 0.02083 0.01979 0.01921 0.02057 0.01713 C 0.02265 0.01134 0.02395 0.00486 0.02604 -0.00069 C 0.02682 -0.00301 0.0276 -0.00532 0.02851 -0.00741 C 0.02903 -0.00856 0.02968 -0.00972 0.0302 -0.01111 C 0.03528 -0.02662 0.03073 -0.01528 0.03385 -0.02292 C 0.03528 -0.03356 0.03411 -0.02616 0.03685 -0.03773 C 0.03984 -0.05023 0.03724 -0.04005 0.03971 -0.05185 C 0.0401 -0.05347 0.04062 -0.05532 0.04101 -0.05694 C 0.04114 -0.05833 0.04127 -0.05949 0.0414 -0.06065 C 0.04166 -0.06204 0.04231 -0.06296 0.04231 -0.06435 C 0.04231 -0.07106 0.04205 -0.07778 0.0414 -0.08449 C 0.04127 -0.08588 0.04062 -0.08681 0.0401 -0.08819 C 0.03919 -0.09051 0.03828 -0.09306 0.03724 -0.0956 C 0.03294 -0.10532 0.03281 -0.10602 0.02604 -0.1125 C 0.02291 -0.11551 0.01927 -0.1169 0.0164 -0.1206 C 0.01276 -0.12523 0.01458 -0.12361 0.01093 -0.12593 L 0.00638 -0.13241 C 0.00547 -0.13403 0.00442 -0.13542 0.00351 -0.13704 C 0.00286 -0.13796 0.00208 -0.13889 0.00143 -0.13981 C 0.00091 -0.14074 -0.00026 -0.14213 -0.00026 -0.14213 C -0.00118 -0.14722 0.00026 -0.14143 -0.00274 -0.14653 C -0.00795 -0.15579 -0.00261 -0.14907 -0.00612 -0.15324 C -0.00638 -0.1544 -0.00651 -0.15579 -0.0069 -0.15694 C -0.00743 -0.1581 -0.00808 -0.1588 -0.0086 -0.15995 C -0.00925 -0.16134 -0.00977 -0.16273 -0.01029 -0.16435 C -0.01068 -0.16551 -0.0112 -0.16667 -0.01146 -0.16806 C -0.01172 -0.16875 -0.01172 -0.16968 -0.01198 -0.17037 C -0.01224 -0.1713 -0.01289 -0.17222 -0.01315 -0.17315 C -0.01355 -0.17431 -0.01368 -0.17569 -0.01407 -0.17685 C -0.0142 -0.17778 -0.01589 -0.18194 -0.01615 -0.18218 C -0.01641 -0.18264 -0.01693 -0.18241 -0.01732 -0.18287 C -0.02058 -0.18565 -0.01667 -0.1831 -0.0198 -0.18518 C -0.02357 -0.19005 -0.01953 -0.18518 -0.02318 -0.18796 C -0.02696 -0.19097 -0.02097 -0.18843 -0.02696 -0.19028 C -0.02748 -0.19074 -0.028 -0.19143 -0.02865 -0.19167 C -0.03334 -0.19491 -0.03243 -0.19398 -0.03815 -0.19468 C -0.03907 -0.19491 -0.03985 -0.19514 -0.04063 -0.19537 C -0.04141 -0.19583 -0.04206 -0.19653 -0.04271 -0.19699 C -0.04506 -0.19792 -0.04753 -0.19838 -0.04987 -0.19907 C -0.05052 -0.19931 -0.05131 -0.19954 -0.05196 -0.19977 C -0.05352 -0.20046 -0.05508 -0.20116 -0.05651 -0.20208 C -0.05756 -0.20278 -0.05847 -0.20393 -0.05938 -0.2044 C -0.06068 -0.20486 -0.06198 -0.20486 -0.06315 -0.20509 C -0.06576 -0.20671 -0.06693 -0.20741 -0.0694 -0.20949 C -0.07032 -0.21018 -0.0711 -0.21134 -0.07188 -0.21181 C -0.07422 -0.21273 -0.07904 -0.21389 -0.07904 -0.21389 C -0.08099 -0.21366 -0.08295 -0.21389 -0.0849 -0.21319 C -0.08555 -0.21296 -0.08985 -0.20741 -0.08985 -0.20718 C -0.09011 -0.20602 -0.09024 -0.20463 -0.09063 -0.20347 C -0.09102 -0.20278 -0.09154 -0.20208 -0.09193 -0.20139 C -0.09271 -0.19977 -0.09336 -0.19792 -0.09401 -0.19606 C -0.09519 -0.18542 -0.0944 -0.19352 -0.09571 -0.17106 C -0.09584 -0.16852 -0.09571 -0.16597 -0.0961 -0.16366 L -0.09688 -0.15764 C -0.09818 -0.12731 -0.09857 -0.1331 -0.09779 -0.11018 C -0.0974 -0.09815 -0.09779 -0.10718 -0.09649 -0.09838 C -0.09545 -0.09097 -0.09688 -0.09676 -0.09532 -0.09097 C -0.09532 -0.09074 -0.09493 -0.07639 -0.0944 -0.07338 C -0.09414 -0.07153 -0.09349 -0.06991 -0.09323 -0.06806 C -0.09154 -0.05833 -0.0931 -0.06458 -0.09193 -0.05556 C -0.09115 -0.04954 -0.09024 -0.04375 -0.08946 -0.03773 C -0.08907 -0.03449 -0.08855 -0.03125 -0.08815 -0.02801 C -0.08776 -0.02315 -0.08724 -0.01667 -0.08646 -0.01181 C -0.08555 -0.00486 -0.0836 0.0088 -0.0836 0.0088 C -0.08256 0.0338 -0.08399 0.00694 -0.0823 0.02454 C -0.08217 0.02685 -0.08217 0.0294 -0.0819 0.03194 C -0.08164 0.03542 -0.08138 0.03866 -0.08112 0.04213 C -0.0806 0.05023 -0.08099 0.05023 -0.07943 0.05857 C -0.07917 0.06019 -0.07878 0.06227 -0.07813 0.06366 C -0.07774 0.06482 -0.07709 0.06574 -0.07657 0.06667 C -0.07227 0.0662 -0.06784 0.06597 -0.06355 0.06528 C -0.06055 0.06458 -0.06185 0.06343 -0.05938 0.06227 C -0.0586 0.06181 -0.05782 0.06181 -0.0569 0.06157 C -0.05052 0.05857 -0.05977 0.06065 -0.04857 0.05926 C -0.04753 0.0588 -0.04115 0.05694 -0.03985 0.05625 C -0.03855 0.05579 -0.03737 0.05463 -0.03607 0.05417 C -0.03295 0.05255 -0.02969 0.05116 -0.02657 0.04954 C -0.02448 0.04861 -0.02409 0.04884 -0.02188 0.04676 C -0.01914 0.04398 -0.01654 0.04028 -0.01355 0.03773 C -0.0125 0.03681 -0.01133 0.03565 -0.01029 0.03472 C -0.00899 0.0338 -0.00769 0.03287 -0.00651 0.03194 C -0.00391 0.02963 -0.0017 0.02616 0.00104 0.02454 C 0.00221 0.02361 0.00351 0.02315 0.00468 0.02222 C 0.00573 0.02153 0.00664 0.02014 0.00768 0.01921 C 0.00963 0.01759 0.01172 0.01667 0.01354 0.01482 C 0.01614 0.01204 0.01484 0.01296 0.0177 0.01181 C 0.022 0.00602 0.0164 0.01273 0.02135 0.0088 C 0.022 0.00833 0.02252 0.00741 0.02304 0.00671 C 0.02461 0.0044 0.02643 0.00278 0.0276 -3.7037E-7 C 0.02838 -0.00139 0.02916 -0.00278 0.02968 -0.0044 C 0.03007 -0.00532 0.0302 -0.00648 0.0306 -0.00741 C 0.03099 -0.00833 0.03138 -0.00926 0.03177 -0.01042 C 0.03216 -0.01204 0.03242 -0.01389 0.03268 -0.01551 C 0.03307 -0.01782 0.03359 -0.01991 0.03385 -0.02222 C 0.03437 -0.02569 0.03463 -0.03588 0.03476 -0.03773 C 0.03463 -0.0412 0.03463 -0.04468 0.03437 -0.04815 C 0.03424 -0.04907 0.03372 -0.04954 0.03346 -0.05023 C 0.03333 -0.05116 0.0332 -0.05231 0.03307 -0.05324 C 0.03138 -0.06412 0.03307 -0.05208 0.03099 -0.06806 C 0.03073 -0.07384 0.03047 -0.0794 0.0302 -0.08518 C 0.02994 -0.09097 0.02968 -0.09699 0.02929 -0.10278 C 0.02916 -0.10532 0.02916 -0.10787 0.0289 -0.11018 C 0.02864 -0.11319 0.02825 -0.1162 0.02812 -0.11921 C 0.02786 -0.12222 0.02786 -0.125 0.0276 -0.12801 C 0.02721 -0.13565 0.02695 -0.13981 0.02643 -0.14815 C 0.0263 -0.15787 0.02643 -0.16782 0.02604 -0.17778 C 0.02591 -0.1787 0.02539 -0.17963 0.02513 -0.18056 C 0.02487 -0.18218 0.02526 -0.18403 0.02474 -0.18518 C 0.02382 -0.18704 0.02226 -0.18796 0.02096 -0.18958 C 0.01979 -0.19097 0.0177 -0.19306 0.0164 -0.19398 C 0.01588 -0.19444 0.01523 -0.19444 0.01471 -0.19468 C 0.01211 -0.19653 0.01132 -0.19768 0.00846 -0.19907 C 0.00716 -0.19977 0.00573 -0.20023 0.00429 -0.20069 C 0.0026 -0.20185 0.00104 -0.20324 -0.00065 -0.2044 L -0.00573 -0.20718 C -0.00612 -0.20764 -0.00651 -0.20764 -0.0069 -0.2081 C -0.00743 -0.20856 -0.00795 -0.20926 -0.0086 -0.20949 C -0.0099 -0.20995 -0.01133 -0.20995 -0.01276 -0.21018 C -0.02201 -0.21505 -0.01537 -0.21204 -0.03568 -0.21088 C -0.03802 -0.21088 -0.04037 -0.21042 -0.04271 -0.21018 L -0.07605 -0.2088 C -0.07748 -0.20833 -0.07891 -0.20787 -0.08021 -0.20718 C -0.08112 -0.20694 -0.0819 -0.20625 -0.08282 -0.20579 C -0.08386 -0.20509 -0.08503 -0.2044 -0.08607 -0.20347 C -0.08711 -0.20278 -0.0905 -0.19907 -0.09154 -0.19768 C -0.09388 -0.19421 -0.09258 -0.19537 -0.0944 -0.19097 C -0.0948 -0.19005 -0.09532 -0.18958 -0.09571 -0.18889 C -0.09584 -0.18773 -0.09597 -0.18681 -0.0961 -0.18588 C -0.09636 -0.18426 -0.09675 -0.18287 -0.09688 -0.18148 C -0.09714 -0.18009 -0.09727 -0.17893 -0.0974 -0.17778 C -0.09766 -0.17477 -0.09792 -0.17176 -0.09818 -0.16875 C -0.0987 -0.1544 -0.09896 -0.14444 -0.09896 -0.1287 C -0.09896 -0.12338 -0.0987 -0.11806 -0.09857 -0.1125 C -0.09831 -0.10023 -0.09818 -0.08773 -0.09779 -0.07546 C -0.09766 -0.06991 -0.09688 -0.06296 -0.09649 -0.05764 C -0.09636 -0.05556 -0.09636 -0.05324 -0.0961 -0.05116 C -0.09545 -0.04606 -0.0944 -0.0412 -0.09362 -0.03634 C -0.09323 -0.03356 -0.09297 -0.03079 -0.09232 -0.02801 C -0.0918 -0.02569 -0.09115 -0.02315 -0.09063 -0.0206 C -0.08933 -0.01389 -0.08842 -0.00417 -0.08646 0.00139 C -0.08542 0.00486 -0.08451 0.00857 -0.08321 0.01181 C -0.08256 0.01366 -0.08164 0.01505 -0.08112 0.01713 C -0.07995 0.02107 -0.07878 0.02523 -0.07813 0.02963 C -0.07748 0.03449 -0.07774 0.04028 -0.07605 0.04444 C -0.07578 0.04514 -0.07565 0.04607 -0.07526 0.04676 C -0.07448 0.04815 -0.07383 0.04838 -0.07279 0.04884 C -0.07253 0.04954 -0.07227 0.05046 -0.07188 0.05116 C -0.07162 0.05162 -0.0711 0.05139 -0.07071 0.05185 C -0.07019 0.05232 -0.06993 0.05301 -0.0694 0.05324 C -0.06823 0.05417 -0.06693 0.0544 -0.06563 0.05556 C -0.06511 0.05602 -0.06459 0.05648 -0.06407 0.05694 C -0.06302 0.05787 -0.06211 0.05833 -0.06107 0.05926 C -0.06068 0.05972 -0.06029 0.06042 -0.0599 0.06065 C -0.05938 0.06111 -0.06758 0.06806 -0.05821 0.06157 L -0.01446 0.05486 L 0.03229 0.05324 L 0.03593 0.04005 C 0.03645 0.03727 0.03685 0.03449 0.03724 0.03194 C 0.0375 0.03032 0.0375 0.02894 0.03763 0.02732 C 0.03789 0.02569 0.03828 0.02407 0.03854 0.02222 C 0.03867 0.0206 0.03867 0.01875 0.03893 0.01713 C 0.03919 0.01551 0.03984 0.01412 0.0401 0.0125 C 0.04036 0.01157 0.04049 0.01065 0.04062 0.00972 C 0.04049 -0.00509 0.04036 -0.01991 0.0401 -0.03472 C 0.03997 -0.04375 0.03958 -0.05255 0.03932 -0.06134 C 0.03919 -0.06435 0.03919 -0.06736 0.03893 -0.07037 C 0.03867 -0.07292 0.03802 -0.07523 0.03763 -0.07778 C 0.03698 -0.08264 0.03645 -0.08912 0.03593 -0.09398 C 0.03476 -0.10625 0.03554 -0.09653 0.03476 -0.10741 C 0.03502 -0.1169 0.03528 -0.12662 0.03554 -0.13611 C 0.03567 -0.13819 0.0358 -0.14005 0.03593 -0.14213 C 0.03619 -0.14444 0.03619 -0.14653 0.03645 -0.14884 C 0.03698 -0.15648 0.03711 -0.15741 0.03763 -0.16366 C 0.03698 -0.17199 0.03828 -0.17292 0.03515 -0.17616 C 0.03476 -0.17662 0.03437 -0.17662 0.03385 -0.17685 C 0.03281 -0.17847 0.0319 -0.18079 0.0306 -0.18148 C 0.02682 -0.1831 0.03138 -0.18079 0.02643 -0.18426 C 0.02591 -0.18472 0.02526 -0.18495 0.02474 -0.18518 C 0.02018 -0.18704 0.02187 -0.18634 0.01718 -0.18727 C 0.01341 -0.18981 0.00898 -0.19306 0.0052 -0.19398 C 0.00286 -0.19444 0.00065 -0.19491 -0.00157 -0.19606 C -0.00248 -0.19676 -0.00339 -0.19792 -0.00443 -0.19838 C -0.00586 -0.19907 -0.01224 -0.19977 -0.01276 -0.19977 C -0.01355 -0.20046 -0.01446 -0.20093 -0.01524 -0.20139 C -0.01589 -0.20162 -0.01667 -0.20185 -0.01732 -0.20208 C -0.0181 -0.20255 -0.01875 -0.20301 -0.0194 -0.20347 L -0.0336 -0.20278 C -0.03503 -0.20278 -0.03646 -0.20255 -0.03776 -0.20208 C -0.03842 -0.20185 -0.03894 -0.20116 -0.03946 -0.20069 C -0.05417 -0.20255 -0.05274 -0.20255 -0.07735 -0.20208 C -0.08138 -0.20208 -0.08542 -0.20116 -0.08946 -0.20069 C -0.08998 -0.19954 -0.09063 -0.19884 -0.09115 -0.19768 C -0.09141 -0.19699 -0.09128 -0.19606 -0.09154 -0.19537 C -0.0918 -0.19468 -0.09206 -0.19398 -0.09232 -0.19329 C -0.09336 -0.18611 -0.09271 -0.18912 -0.09401 -0.18426 C -0.09467 -0.17801 -0.09401 -0.1831 -0.09532 -0.17778 C -0.09545 -0.17685 -0.09558 -0.17616 -0.09571 -0.17546 C -0.09597 -0.17384 -0.09623 -0.17199 -0.09649 -0.17037 C -0.09662 -0.16921 -0.09701 -0.15949 -0.0974 -0.15764 C -0.09753 -0.15671 -0.09792 -0.15579 -0.09818 -0.15463 C -0.09831 -0.15255 -0.09857 -0.15023 -0.09857 -0.14815 C -0.09831 -0.10833 -0.09844 -0.11181 -0.0974 -0.08819 C -0.09649 -0.01319 -0.09779 -0.08056 -0.0961 -0.03773 C -0.09493 -0.00579 -0.09662 -0.03426 -0.0948 -0.0081 C -0.09467 -0.0037 -0.09467 0.00069 -0.0944 0.00509 C -0.09414 0.01088 -0.09375 0.01667 -0.09323 0.02222 C -0.0931 0.02361 -0.0931 0.02523 -0.09271 0.02662 C -0.09219 0.02917 -0.09115 0.03148 -0.09063 0.03403 C -0.09011 0.03704 -0.09063 0.03611 -0.08907 0.03704 C -0.08842 0.03773 -0.08789 0.03843 -0.08737 0.03935 C -0.08685 0.04005 -0.08659 0.04074 -0.08607 0.04144 C -0.08529 0.04259 -0.08438 0.04329 -0.0836 0.04444 C -0.08295 0.04537 -0.08256 0.04653 -0.0819 0.04745 C -0.08138 0.04815 -0.08086 0.04884 -0.08021 0.04954 C -0.07982 0.05023 -0.07943 0.05116 -0.07904 0.05185 C -0.07826 0.05301 -0.07722 0.0537 -0.07657 0.05486 C -0.07292 0.06065 -0.07709 0.05718 -0.0724 0.05995 C -0.07006 0.06505 -0.07149 0.06273 -0.06823 0.06667 L -0.06823 0.06667 C -0.06602 0.07037 -0.06719 0.06898 -0.06485 0.07107 C -0.06446 0.07107 -0.053 0.07037 -0.05065 0.06968 C -0.05 0.06944 -0.04935 0.06852 -0.04857 0.06806 C -0.04805 0.06782 -0.04753 0.06759 -0.04688 0.06736 C -0.04271 0.06505 -0.0461 0.06644 -0.04232 0.06528 C -0.04154 0.06412 -0.04076 0.06319 -0.03985 0.06227 C -0.03646 0.05857 -0.03724 0.06019 -0.03399 0.05556 C -0.02461 0.04236 -0.03269 0.05278 -0.02605 0.04444 C -0.02565 0.04329 -0.02539 0.0419 -0.02487 0.04074 C -0.02344 0.0375 -0.02305 0.03796 -0.02149 0.03565 C -0.01875 0.03125 -0.02175 0.03519 -0.01901 0.03194 C -0.01888 0.03102 -0.01888 0.03032 -0.01862 0.02963 C -0.0181 0.0287 -0.01745 0.02824 -0.01693 0.02732 C -0.01654 0.02662 -0.01602 0.02593 -0.01563 0.02523 C -0.01446 0.02269 -0.01407 0.02107 -0.01315 0.01782 C -0.01198 0.01319 -0.01368 0.01806 -0.01198 0.01343 C -0.01068 0.00486 -0.01237 0.01528 -0.01068 0.0081 C -0.01042 0.00718 -0.01042 0.00625 -0.01029 0.00509 C -0.00938 -0.00023 -0.00886 -0.00231 -0.00782 -0.00741 C -0.00769 -0.00949 -0.00769 -0.01181 -0.0073 -0.01412 C -0.00717 -0.01505 -0.00677 -0.01597 -0.00651 -0.0169 C -0.00638 -0.01782 -0.00625 -0.01852 -0.00612 -0.01921 C -0.00599 -0.02477 -0.00599 -0.03009 -0.00573 -0.03542 C -0.0056 -0.03796 -0.00482 -0.04051 -0.00482 -0.04282 C -0.00469 -0.06111 -0.00495 -0.0794 -0.00521 -0.09768 C -0.00534 -0.09931 -0.00547 -0.10069 -0.00573 -0.10208 C -0.00573 -0.10301 -0.00573 -0.10393 -0.00612 -0.1044 C -0.00664 -0.10509 -0.00743 -0.10486 -0.00821 -0.10509 C -0.01172 -0.10926 -0.0069 -0.10393 -0.01107 -0.10741 C -0.01211 -0.1081 -0.01302 -0.10926 -0.01407 -0.11018 C -0.01472 -0.11111 -0.01615 -0.11319 -0.01693 -0.11389 C -0.01732 -0.11435 -0.01784 -0.11435 -0.01823 -0.11481 C -0.01862 -0.11505 -0.01901 -0.11597 -0.0194 -0.1162 C -0.02006 -0.11667 -0.02084 -0.11667 -0.02149 -0.1169 C -0.0237 -0.11875 -0.02592 -0.12083 -0.02813 -0.12222 C -0.02943 -0.12292 -0.03073 -0.12361 -0.0319 -0.12431 C -0.03243 -0.12477 -0.03308 -0.12477 -0.0336 -0.125 C -0.0375 -0.12778 -0.03243 -0.12593 -0.03815 -0.12731 C -0.03972 -0.12824 -0.04076 -0.12893 -0.04232 -0.12963 C -0.04323 -0.12986 -0.04401 -0.12986 -0.0448 -0.13032 C -0.04571 -0.13056 -0.04649 -0.13125 -0.0474 -0.13171 C -0.04792 -0.13194 -0.04844 -0.13218 -0.04896 -0.13241 C -0.04948 -0.13032 -0.05 -0.12824 -0.05026 -0.12593 C -0.05052 -0.12315 -0.05065 -0.12037 -0.05105 -0.11759 C -0.05378 -0.10162 -0.05105 -0.12569 -0.05313 -0.1081 C -0.05339 -0.10648 -0.05339 -0.10463 -0.05365 -0.10278 C -0.05378 -0.10116 -0.05417 -0.09954 -0.05443 -0.09768 C -0.05521 -0.09259 -0.05443 -0.09676 -0.05521 -0.09259 C -0.05508 -0.08194 -0.05521 -0.0713 -0.05482 -0.06065 C -0.05482 -0.0581 -0.0543 -0.05579 -0.05404 -0.05324 C -0.05391 -0.05162 -0.05378 -0.04977 -0.05365 -0.04815 C -0.05313 -0.04398 -0.05222 -0.03889 -0.05157 -0.03472 C -0.05065 -0.02037 -0.05183 -0.03449 -0.04987 -0.01991 C -0.04961 -0.01829 -0.04974 -0.01643 -0.04948 -0.01481 C -0.04896 -0.01204 -0.04714 -0.00602 -0.04649 -0.0037 C -0.04467 0.00347 -0.0461 -0.00046 -0.04401 0.0044 C -0.04349 0.00764 -0.04271 0.01204 -0.04154 0.01412 L -0.04024 0.0162 C -0.04011 0.01736 -0.04024 0.01852 -0.03985 0.01921 C -0.03959 0.01991 -0.03894 0.01968 -0.03855 0.01991 C -0.03789 0.0206 -0.03711 0.0213 -0.03646 0.02222 C -0.03529 0.02384 -0.03386 0.02546 -0.03282 0.02732 C -0.0323 0.02824 -0.03203 0.02894 -0.03151 0.02963 C -0.03099 0.03032 -0.03034 0.03056 -0.02982 0.03102 C -0.0267 0.03542 -0.02982 0.03357 -0.02605 0.03472 C -0.02565 0.03565 -0.02539 0.03657 -0.02487 0.03704 C -0.02331 0.03819 -0.0198 0.03935 -0.0198 0.03935 C -0.01615 0.03889 -0.01315 0.03958 -0.0099 0.03704 C -0.00912 0.03657 -0.00834 0.03565 -0.00782 0.03472 C -0.00456 0.02986 -0.00378 0.02894 -0.00235 0.02292 C -0.00196 0.02153 -0.00157 0.01852 -0.00157 0.01852 C -0.00105 0.01343 -0.00092 0.0081 -0.00026 0.00301 C -0.00026 0.00278 0.00104 -0.00139 0.00182 -3.7037E-7 L 0.00104 0.00139 L -0.00313 -3.7037E-7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0" dur="6000" fill="hold"/>
                                        <p:tgtEl>
                                          <p:spTgt spid="30"/>
                                        </p:tgtEl>
                                        <p:attrNameLst>
                                          <p:attrName>ppt_x</p:attrName>
                                          <p:attrName>ppt_y</p:attrName>
                                        </p:attrNameLst>
                                      </p:cBhvr>
                                    </p:animMotion>
                                  </p:childTnLst>
                                </p:cTn>
                              </p:par>
                              <p:par>
                                <p:cTn id="21" presetID="0" presetClass="path" presetSubtype="0" repeatCount="indefinite" autoRev="1" fill="hold" grpId="0" nodeType="withEffect">
                                  <p:stCondLst>
                                    <p:cond delay="0"/>
                                  </p:stCondLst>
                                  <p:childTnLst>
                                    <p:animMotion origin="layout" path="M -0.00234 -0.00324 L -0.00234 -0.00324 C -0.00312 -0.00556 -0.00377 -0.0081 -0.00481 -0.00995 C -0.0052 -0.01065 -0.00599 -0.01019 -0.00651 -0.01065 C -0.0069 -0.01111 -0.00703 -0.01227 -0.00729 -0.01296 C -0.00794 -0.0169 -0.00742 -0.01898 -0.0095 -0.02037 C -0.01015 -0.02083 -0.0108 -0.02083 -0.01158 -0.02107 C -0.01171 -0.02269 -0.01158 -0.02454 -0.01197 -0.02616 C -0.01276 -0.03056 -0.01432 -0.03148 -0.01653 -0.03357 C -0.01731 -0.03449 -0.01822 -0.03519 -0.01901 -0.03588 C -0.02005 -0.03681 -0.02031 -0.03796 -0.02148 -0.0382 C -0.02356 -0.03843 -0.02565 -0.03866 -0.02773 -0.03889 C -0.0276 -0.03958 -0.02708 -0.04051 -0.02734 -0.04097 C -0.02942 -0.04514 -0.03046 -0.04445 -0.03281 -0.0456 C -0.0332 -0.0456 -0.03359 -0.04607 -0.03398 -0.0463 C -0.03411 -0.04699 -0.03463 -0.04769 -0.0345 -0.04838 C -0.03359 -0.05208 -0.03177 -0.04745 -0.0345 -0.05208 C -0.03411 -0.05324 -0.03372 -0.05417 -0.03359 -0.05509 C -0.03333 -0.0588 -0.03554 -0.05671 -0.03242 -0.0581 C -0.03411 -0.06273 -0.03229 -0.05903 -0.03697 -0.06111 C -0.03737 -0.06134 -0.03776 -0.06227 -0.03815 -0.0625 C -0.04153 -0.06458 -0.04257 -0.06482 -0.0457 -0.06551 C -0.04531 -0.06574 -0.04479 -0.06574 -0.0444 -0.0662 C -0.04257 -0.06898 -0.04401 -0.06921 -0.0457 -0.06991 C -0.04661 -0.07037 -0.04765 -0.07037 -0.04856 -0.0706 C -0.04921 -0.0713 -0.05013 -0.07107 -0.05026 -0.07222 C -0.05039 -0.07315 -0.04921 -0.07292 -0.04908 -0.07361 C -0.04882 -0.07431 -0.04908 -0.07523 -0.04947 -0.07593 C -0.05 -0.07685 -0.05156 -0.07778 -0.05234 -0.07801 C -0.05416 -0.08148 -0.05429 -0.08195 -0.05742 -0.08472 C -0.0582 -0.08542 -0.05898 -0.08588 -0.05989 -0.08634 C -0.06015 -0.0882 -0.06002 -0.09051 -0.06067 -0.09213 C -0.06106 -0.09306 -0.06184 -0.09259 -0.06237 -0.09282 C -0.06744 -0.09745 -0.06145 -0.09352 -0.06523 -0.09583 C -0.0608 -0.09907 -0.06432 -0.09607 -0.06822 -0.09815 C -0.06862 -0.09838 -0.06849 -0.09954 -0.06862 -0.10023 C -0.06888 -0.10116 -0.06914 -0.10185 -0.0694 -0.10255 C -0.06914 -0.10324 -0.06901 -0.10417 -0.06862 -0.10486 C -0.06796 -0.10602 -0.0664 -0.10602 -0.06783 -0.10857 C -0.06822 -0.10926 -0.06888 -0.10949 -0.0694 -0.10995 C -0.06705 -0.11134 -0.06927 -0.10972 -0.06692 -0.11366 C -0.0664 -0.11458 -0.06588 -0.11505 -0.06523 -0.11597 C -0.06536 -0.11667 -0.06549 -0.11759 -0.06575 -0.11806 C -0.0664 -0.11968 -0.06757 -0.11991 -0.06862 -0.12037 C -0.06849 -0.12107 -0.06796 -0.12176 -0.06822 -0.12245 C -0.06835 -0.12338 -0.06901 -0.12292 -0.0694 -0.12338 C -0.06992 -0.12361 -0.07031 -0.12431 -0.0707 -0.12477 C -0.07057 -0.1257 -0.07018 -0.12685 -0.07031 -0.12778 C -0.07044 -0.13009 -0.07317 -0.13241 -0.07356 -0.13287 C -0.0819 -0.14329 -0.07799 -0.14144 -0.0832 -0.14329 C -0.08385 -0.14445 -0.08737 -0.14699 -0.08567 -0.15 C -0.08541 -0.15046 -0.08489 -0.15046 -0.0845 -0.1507 C -0.08502 -0.15116 -0.08554 -0.15185 -0.08606 -0.15232 C -0.08815 -0.1537 -0.08997 -0.15324 -0.09231 -0.1537 C -0.0927 -0.15394 -0.09648 -0.15625 -0.09739 -0.15741 C -0.10338 -0.16574 -0.09583 -0.15718 -0.10156 -0.16343 C -0.10195 -0.16667 -0.10234 -0.17014 -0.10273 -0.17361 C -0.10299 -0.1757 -0.10312 -0.17847 -0.10364 -0.18032 C -0.1039 -0.18125 -0.10416 -0.18195 -0.10442 -0.18264 C -0.10455 -0.18195 -0.10455 -0.18102 -0.10481 -0.18032 C -0.1052 -0.17963 -0.10612 -0.17986 -0.10612 -0.17894 C -0.10612 -0.17616 -0.10572 -0.16134 -0.10481 -0.1544 C -0.10468 -0.15255 -0.10429 -0.15046 -0.10403 -0.14861 C -0.10416 -0.14676 -0.10429 -0.14514 -0.10442 -0.14329 C -0.10455 -0.14236 -0.10455 -0.1412 -0.10481 -0.14028 C -0.10546 -0.13889 -0.10625 -0.13796 -0.1069 -0.13657 C -0.10716 -0.13588 -0.10742 -0.13519 -0.10742 -0.13449 C -0.10703 -0.1287 -0.10664 -0.13079 -0.10612 -0.12708 C -0.10585 -0.12431 -0.10612 -0.1213 -0.10533 -0.11875 C -0.10416 -0.11551 -0.10065 -0.11065 -0.10065 -0.11065 C -0.10039 -0.10833 -0.10026 -0.10579 -0.09987 -0.10324 C -0.09974 -0.10255 -0.09974 -0.10162 -0.09947 -0.10116 C -0.09869 -0.09977 -0.09778 -0.09907 -0.097 -0.09815 C -0.09674 -0.09745 -0.09648 -0.09653 -0.09609 -0.09583 C -0.09531 -0.09468 -0.09414 -0.09445 -0.09362 -0.09282 C -0.09335 -0.09213 -0.09427 -0.09144 -0.0944 -0.09074 C -0.09466 -0.09005 -0.09466 -0.08912 -0.09492 -0.08843 C -0.0957 -0.08657 -0.09687 -0.08519 -0.09778 -0.08333 C -0.09974 -0.07894 -0.09869 -0.08056 -0.10065 -0.07801 C -0.10026 -0.07593 -0.1 -0.07315 -0.09908 -0.07153 C -0.09843 -0.07037 -0.09765 -0.06945 -0.097 -0.06852 C -0.09687 -0.06782 -0.09648 -0.06713 -0.09648 -0.0662 C -0.09648 -0.06435 -0.09843 -0.06088 -0.09609 -0.05949 C -0.0957 -0.05926 -0.09531 -0.05926 -0.09492 -0.0588 C -0.09296 -0.05695 -0.08945 -0.05301 -0.08945 -0.05301 C -0.0875 -0.04769 -0.08854 -0.04977 -0.08658 -0.0463 C -0.08658 -0.04583 -0.08789 -0.0419 -0.08776 -0.04097 C -0.08763 -0.0382 -0.08671 -0.03449 -0.08567 -0.03218 C -0.08476 -0.03032 -0.08281 -0.02708 -0.08281 -0.02708 C -0.08294 -0.02546 -0.08359 -0.02338 -0.08281 -0.02176 C -0.08242 -0.0213 -0.0819 -0.0213 -0.08151 -0.02107 C -0.08085 -0.01968 -0.08007 -0.01806 -0.07942 -0.01667 C -0.07916 -0.01597 -0.07864 -0.01528 -0.07864 -0.01435 C -0.07851 -0.01273 -0.08007 -0.00995 -0.08033 -0.00926 C -0.08294 -0.00162 -0.07799 -0.01273 -0.08359 -0.00116 C -0.08411 0.00208 -0.0845 0.00417 -0.08359 0.00787 C -0.08346 0.00856 -0.08281 0.00833 -0.08242 0.00856 C -0.08216 0.00926 -0.0819 0.01018 -0.08151 0.01088 C -0.07968 0.01296 -0.07565 0.01667 -0.07565 0.01667 C -0.07552 0.01736 -0.07565 0.01829 -0.07526 0.01898 C -0.0746 0.02014 -0.07343 0.0206 -0.07278 0.02199 L -0.07148 0.02407 C -0.07317 0.02847 -0.07135 0.02407 -0.07408 0.02847 C -0.07539 0.03079 -0.07773 0.03518 -0.07773 0.03518 C -0.07695 0.04097 -0.07812 0.03611 -0.07565 0.03889 C -0.07356 0.0412 -0.07474 0.0419 -0.07278 0.04329 C -0.06953 0.04583 -0.06927 0.0456 -0.06614 0.0463 C -0.06497 0.05278 -0.06614 0.04421 -0.06653 0.05069 C -0.06666 0.05255 -0.0664 0.0544 -0.06614 0.05602 C -0.06575 0.05856 -0.06197 0.06319 -0.06197 0.06343 C -0.06158 0.06412 -0.06145 0.06481 -0.06106 0.06551 C -0.06119 0.06667 -0.06158 0.06759 -0.06158 0.06852 C -0.06158 0.07268 -0.06158 0.07546 -0.05989 0.07824 C -0.05924 0.07917 -0.05846 0.07963 -0.05781 0.08032 C -0.05755 0.08148 -0.05703 0.08241 -0.0569 0.08333 C -0.05677 0.08773 -0.05768 0.08935 -0.05859 0.09305 C -0.05898 0.09421 -0.05911 0.0956 -0.0595 0.09676 C -0.05937 0.09977 -0.05924 0.10278 -0.05898 0.10555 C -0.05898 0.10648 -0.05898 0.10741 -0.05859 0.10787 C -0.05781 0.10926 -0.05664 0.10995 -0.05572 0.11088 C -0.05533 0.11111 -0.05481 0.11134 -0.05442 0.11157 C -0.05312 0.11319 -0.05169 0.11481 -0.05026 0.11667 C -0.04987 0.11736 -0.04947 0.11829 -0.04908 0.11898 C -0.0483 0.11991 -0.04739 0.12037 -0.04648 0.12106 C -0.04687 0.12268 -0.04765 0.12407 -0.04739 0.12569 C -0.04713 0.12708 -0.047 0.1287 -0.04648 0.13009 C -0.04596 0.13148 -0.04518 0.13264 -0.0444 0.1338 C -0.0427 0.13634 -0.04075 0.13866 -0.03906 0.1412 L -0.03606 0.1456 C -0.03593 0.1463 -0.03554 0.14722 -0.03567 0.14792 C -0.03684 0.15185 -0.03763 0.14491 -0.03658 0.15093 C -0.03632 0.14699 -0.03645 0.14329 -0.03606 0.13958 C -0.03606 0.13843 -0.03528 0.13727 -0.03528 0.13588 C -0.03515 0.13403 -0.03567 0.13125 -0.03606 0.1294 C -0.03437 0.12477 -0.03619 0.12893 -0.03242 0.12407 C -0.02812 0.11898 -0.03567 0.12546 -0.02825 0.11968 C -0.02786 0.11898 -0.0276 0.11829 -0.02734 0.11736 C -0.02695 0.1162 -0.02669 0.11481 -0.02617 0.11366 C -0.02578 0.11319 -0.02526 0.11296 -0.02487 0.11227 C -0.02395 0.11065 -0.02317 0.1088 -0.02239 0.10718 C -0.02265 0.10509 -0.02265 0.10301 -0.02317 0.10116 C -0.02395 0.09815 -0.02474 0.09745 -0.02617 0.09606 C -0.02539 0.08889 -0.02565 0.08727 -0.02408 0.08125 C -0.02343 0.07893 -0.02278 0.07662 -0.022 0.07454 C -0.02122 0.07292 -0.0194 0.07014 -0.0194 0.07014 C -0.01927 0.06829 -0.0194 0.06643 -0.01901 0.06481 C -0.01835 0.06134 -0.01718 0.0618 -0.01575 0.05972 C -0.01393 0.05718 -0.0138 0.05648 -0.01276 0.0537 C -0.01328 0.05324 -0.0164 0.05069 -0.01653 0.05 C -0.01666 0.04954 -0.0151 0.04537 -0.01484 0.04491 C -0.01497 0.04305 -0.01497 0.04143 -0.01523 0.03958 C -0.01536 0.03889 -0.01588 0.03819 -0.01614 0.0375 C -0.01692 0.03495 -0.01783 0.03241 -0.01862 0.03009 C -0.01966 0.02245 -0.01927 0.02685 -0.01822 0.01227 C -0.01809 0.01157 -0.01809 0.01065 -0.01783 0.00995 C -0.01744 0.00926 -0.01692 0.00903 -0.01653 0.00856 C -0.01627 0.00718 -0.01588 0.00555 -0.01575 0.00417 C -0.01484 -0.00556 -0.01549 -0.01227 -0.01614 -0.02245 C -0.01614 -0.02361 -0.0164 -0.02454 -0.01653 -0.02546 C -0.01757 -0.03472 -0.01679 -0.03032 -0.01783 -0.03519 C -0.01601 -0.04144 -0.01809 -0.03588 -0.01575 -0.03889 C -0.01406 -0.04097 -0.01289 -0.04375 -0.01106 -0.0456 C -0.00807 -0.04861 -0.00429 -0.04931 -0.00156 -0.05301 C 0.00079 -0.05602 -0.00052 -0.05486 0.00261 -0.05579 C 0.00339 -0.0713 0.0017 -0.06968 0.0056 -0.07801 C 0.00612 -0.07917 0.00665 -0.08009 0.0073 -0.08102 C 0.00743 -0.08727 0.00612 -0.0919 0.00886 -0.09514 C 0.00925 -0.0956 0.00977 -0.0956 0.01016 -0.09583 C 0.00951 -0.10185 0.00886 -0.10787 0.00808 -0.11366 C 0.00795 -0.11435 0.00782 -0.11528 0.00769 -0.11597 C 0.00717 -0.11759 0.00651 -0.11945 0.00599 -0.12107 C 0.00573 -0.12176 0.00547 -0.12245 0.00521 -0.12338 C 0.00495 -0.12431 0.00469 -0.12523 0.00469 -0.12616 C 0.00495 -0.13056 0.00612 -0.13171 0.0073 -0.13519 C 0.00821 -0.13843 0.00678 -0.13681 0.00886 -0.1382 C 0.00925 -0.13889 0.01068 -0.14213 0.01094 -0.14329 C 0.01146 -0.14514 0.01172 -0.14838 0.01185 -0.15 C 0.01172 -0.15509 0.01172 -0.16042 0.01146 -0.16551 C 0.01133 -0.16667 0.01068 -0.16736 0.01055 -0.16852 C 0.01042 -0.17199 0.0112 -0.17454 0.01185 -0.17732 C 0.01172 -0.1794 0.01224 -0.18195 0.01146 -0.18333 C 0.00977 -0.18611 0.00769 -0.18472 0.00599 -0.18403 C 0.00313 -0.17708 0.00612 -0.18495 0.00391 -0.17824 C 0.00339 -0.17662 0.00274 -0.17523 0.00222 -0.17361 C 0.0017 -0.16991 0.00183 -0.16991 0.00053 -0.16551 C 0.0004 -0.16482 -4.375E-6 -0.16412 -0.00026 -0.16343 C -0.00039 -0.16157 -0.00065 -0.15857 -0.00104 -0.15671 C -0.0013 -0.15579 -0.00169 -0.15509 -0.00195 -0.1544 C -0.00208 -0.15278 -0.00208 -0.15093 -0.00234 -0.14931 C -0.0026 -0.14815 -0.00312 -0.14722 -0.00364 -0.1463 C -0.00442 -0.14468 -0.0052 -0.14329 -0.00612 -0.1419 C -0.00677 -0.14051 -0.00742 -0.13912 -0.0082 -0.1382 C -0.00859 -0.13773 -0.00911 -0.13727 -0.0095 -0.13657 C -0.00989 -0.13588 -0.01028 -0.13472 -0.01067 -0.13357 C -0.01093 -0.13287 -0.01106 -0.13195 -0.01158 -0.13148 C -0.0121 -0.13079 -0.01289 -0.13102 -0.01367 -0.13079 C -0.01406 -0.13032 -0.01445 -0.12963 -0.01484 -0.12917 C -0.01523 -0.12894 -0.01588 -0.12917 -0.01614 -0.12847 C -0.01679 -0.12639 -0.01653 -0.12361 -0.01731 -0.12176 C -0.02005 -0.11528 -0.02018 -0.11389 -0.02317 -0.10926 C -0.025 -0.10648 -0.02682 -0.10394 -0.02864 -0.10116 C -0.03007 -0.09884 -0.03281 -0.09375 -0.03281 -0.09375 C -0.03294 -0.09282 -0.03346 -0.09213 -0.0332 -0.09144 C -0.0319 -0.08727 -0.03125 -0.08727 -0.02942 -0.08634 C -0.03072 -0.07963 -0.02825 -0.09144 -0.0332 -0.07963 L -0.0345 -0.07662 C -0.03411 -0.07407 -0.03398 -0.07176 -0.03359 -0.06921 C -0.03346 -0.06782 -0.03255 -0.06435 -0.03242 -0.0632 C -0.03216 -0.0625 -0.03203 -0.06181 -0.0319 -0.06111 C -0.03216 -0.0588 -0.03229 -0.05648 -0.03281 -0.0544 C -0.03307 -0.05324 -0.03359 -0.05255 -0.03398 -0.05139 C -0.03463 -0.05 -0.03502 -0.04838 -0.03567 -0.04699 C -0.03606 -0.0463 -0.03658 -0.04607 -0.03697 -0.0456 C -0.03815 -0.04375 -0.03906 -0.04144 -0.04023 -0.03958 C -0.04101 -0.03843 -0.04192 -0.03773 -0.04283 -0.03657 C -0.04388 -0.03519 -0.04492 -0.03357 -0.04609 -0.03218 C -0.04687 -0.03125 -0.04791 -0.03056 -0.04856 -0.02917 C -0.05052 -0.0257 -0.04908 -0.02801 -0.05117 -0.02546 C -0.05169 -0.02477 -0.05221 -0.02384 -0.05273 -0.02338 C -0.05351 -0.02269 -0.05442 -0.02245 -0.05533 -0.02176 C -0.06054 -0.01829 -0.05924 -0.01945 -0.06237 -0.01667 C -0.0625 -0.01597 -0.06237 -0.01482 -0.06276 -0.01435 C -0.06354 -0.01366 -0.06445 -0.01412 -0.06523 -0.01366 C -0.06614 -0.0132 -0.06692 -0.0125 -0.06783 -0.01227 C -0.06849 -0.01181 -0.06914 -0.01157 -0.06992 -0.01134 C -0.0707 -0.01065 -0.07161 -0.01019 -0.07239 -0.00926 C -0.07265 -0.0088 -0.07252 -0.00764 -0.07278 -0.00695 C -0.07304 -0.00648 -0.07356 -0.00648 -0.07408 -0.00625 C -0.07487 -0.00602 -0.07565 -0.00579 -0.07656 -0.00556 C -0.07773 -0.00417 -0.07903 -0.00278 -0.08033 -0.00185 C -0.08424 0.00139 -0.08593 0.00231 -0.08906 0.00417 C -0.08828 0.00787 -0.08906 0.00532 -0.08697 0.00856 C -0.08502 0.01157 -0.08658 0.01018 -0.0845 0.01157 C -0.08502 0.01204 -0.08554 0.0125 -0.08606 0.01296 C -0.08658 0.01343 -0.08697 0.01319 -0.08737 0.01366 C -0.08776 0.01435 -0.08776 0.01551 -0.08815 0.01597 C -0.08984 0.01805 -0.09166 0.01921 -0.09322 0.02106 L -0.09492 0.02338 C -0.09466 0.025 -0.09427 0.02685 -0.09401 0.02847 C -0.09388 0.0294 -0.09388 0.03009 -0.09362 0.03079 C -0.09049 0.0375 -0.09023 0.03727 -0.08697 0.0412 C -0.08737 0.0419 -0.08776 0.04282 -0.08815 0.04329 C -0.08854 0.04375 -0.08906 0.04375 -0.08945 0.04421 C -0.09075 0.04537 -0.09257 0.04745 -0.09362 0.0493 C -0.09466 0.05116 -0.0944 0.05162 -0.09492 0.0537 C -0.09518 0.05486 -0.09544 0.05579 -0.0957 0.05671 C -0.09609 0.0581 -0.09609 0.05972 -0.09648 0.06111 C -0.097 0.06273 -0.09739 0.06412 -0.09778 0.06551 C -0.09804 0.06643 -0.09843 0.06713 -0.09856 0.06782 C -0.09987 0.07153 -0.09869 0.07037 -0.10065 0.07153 C -0.10117 0.07268 -0.10156 0.07407 -0.10195 0.07523 C -0.10221 0.07616 -0.10299 0.07708 -0.10273 0.07824 C -0.1026 0.0794 -0.10169 0.07963 -0.10117 0.08032 C -0.1013 0.08125 -0.10143 0.08194 -0.10156 0.08264 C -0.10169 0.08356 -0.10169 0.08472 -0.10195 0.08565 C -0.10221 0.08634 -0.10247 0.08704 -0.10273 0.08773 C -0.10299 0.08889 -0.10299 0.08981 -0.10325 0.09074 C -0.10338 0.09167 -0.10364 0.09236 -0.10364 0.09305 C -0.10338 0.09583 -0.10299 0.09861 -0.10234 0.10116 C -0.10208 0.10231 -0.10156 0.10324 -0.10117 0.10417 C -0.10078 0.10486 -0.10039 0.10555 -0.09987 0.10555 C -0.09453 0.10625 -0.08906 0.10602 -0.08359 0.10625 C -0.08059 0.10579 -0.07747 0.10509 -0.07447 0.10486 C -0.07369 0.10486 -0.07591 0.10625 -0.07656 0.10555 C -0.07695 0.10532 -0.07565 0.10463 -0.07526 0.10417 C -0.07317 0.10116 -0.075 0.10255 -0.07278 0.10116 C -0.07265 0.09977 -0.07265 0.09815 -0.07239 0.09676 C -0.07226 0.09583 -0.07174 0.09537 -0.07148 0.09444 C -0.07122 0.09305 -0.07135 0.09143 -0.07109 0.09005 C -0.07096 0.08889 -0.07057 0.0875 -0.07031 0.08634 C -0.06992 0.08449 -0.06914 0.07893 -0.06822 0.07662 C -0.06783 0.07593 -0.06731 0.07523 -0.06692 0.07454 C -0.06458 0.06921 -0.0664 0.07083 -0.06406 0.06921 C -0.06224 0.06458 -0.06419 0.06898 -0.06197 0.06643 C -0.06119 0.06551 -0.06054 0.06435 -0.05989 0.06343 C -0.0595 0.06296 -0.05898 0.0625 -0.05859 0.0618 C -0.05742 0.06018 -0.05703 0.0588 -0.05612 0.05671 C -0.05599 0.05602 -0.05599 0.05509 -0.05572 0.0544 C -0.05494 0.05278 -0.05325 0.05 -0.05325 0.05 C -0.04987 0.03449 -0.05377 0.05093 -0.05065 0.0412 C -0.05039 0.04005 -0.05039 0.03843 -0.04987 0.0375 C -0.0483 0.03426 -0.04635 0.03194 -0.04492 0.02847 C -0.04414 0.02685 -0.04257 0.02315 -0.04153 0.02199 C -0.04114 0.02153 -0.04075 0.0213 -0.04023 0.02106 C -0.03997 0.02037 -0.03958 0.01968 -0.03945 0.01898 C -0.03854 0.01505 -0.03919 0.01412 -0.03776 0.01157 C -0.03593 0.00787 -0.03515 0.00648 -0.0332 0.00417 C -0.03242 0.00301 -0.03151 0.00208 -0.03072 0.00116 C -0.03033 0.00069 -0.02981 0.00023 -0.02942 -0.00023 C -0.02851 -0.00208 -0.02773 -0.00347 -0.02656 -0.00486 C -0.02617 -0.00509 -0.02565 -0.00532 -0.02526 -0.00556 C -0.02474 -0.00648 -0.02421 -0.00764 -0.02356 -0.00857 C -0.02239 -0.01019 -0.01992 -0.01296 -0.01992 -0.01296 C -0.01966 -0.01366 -0.01979 -0.01458 -0.0194 -0.01505 C -0.0177 -0.01782 -0.01705 -0.0169 -0.01523 -0.01806 C -0.01028 -0.0213 -0.01445 -0.01991 -0.0095 -0.02107 C -0.00885 -0.02176 -0.00833 -0.02269 -0.00781 -0.02338 C -0.00585 -0.025 -0.00468 -0.02546 -0.00273 -0.02616 C -0.00052 -0.02894 -0.00221 -0.02732 0.00183 -0.02847 C 0.00352 -0.02894 0.00521 -0.0294 0.00678 -0.02986 C 0.00847 -0.03056 0.00834 -0.03079 0.00977 -0.03148 C 0.01068 -0.03195 0.01172 -0.03241 0.01263 -0.03287 C 0.01316 -0.0331 0.01381 -0.03333 0.01433 -0.03357 C 0.01563 -0.03426 0.0168 -0.03495 0.0181 -0.03588 C 0.01875 -0.03634 0.01941 -0.03704 0.02019 -0.03727 C 0.02175 -0.03796 0.02513 -0.03889 0.02513 -0.03889 C 0.02579 -0.03935 0.02657 -0.03982 0.02722 -0.04028 C 0.02761 -0.04051 0.02813 -0.04074 0.02852 -0.04097 C 0.02904 -0.04144 0.02956 -0.04213 0.03021 -0.04259 C 0.03086 -0.04306 0.03151 -0.04306 0.0323 -0.04329 C 0.03269 -0.04375 0.03321 -0.0456 0.03347 -0.04468 C 0.03386 -0.04352 0.03165 -0.04005 0.03138 -0.03958 C 0.03099 -0.03796 0.03047 -0.03611 0.03021 -0.03449 C 0.02904 -0.02917 0.03047 -0.03357 0.02891 -0.02917 C 0.02774 -0.0206 0.02943 -0.03125 0.02761 -0.02407 C 0.02605 -0.01736 0.02852 -0.02454 0.02644 -0.01875 C 0.02631 -0.01782 0.02618 -0.0169 0.02605 -0.01597 C 0.02579 -0.01458 0.02592 -0.01343 0.02553 -0.01227 C 0.02526 -0.01111 0.02474 -0.01019 0.02435 -0.00926 C 0.0237 -0.00764 0.02318 -0.00579 0.02266 -0.00394 C 0.02019 0.00463 0.0224 -0.00162 0.02058 0.00347 C 0.02084 0.00417 0.02097 0.00509 0.02136 0.00555 C 0.02175 0.00602 0.0224 0.00555 0.02266 0.00625 C 0.02305 0.00787 0.02279 0.00972 0.02305 0.01157 C 0.0237 0.01597 0.0237 0.01551 0.02513 0.01898 C 0.0254 0.02037 0.02526 0.02245 0.02605 0.02338 C 0.02852 0.02708 0.02748 0.02523 0.0293 0.02847 C 0.03047 0.03472 0.0293 0.02731 0.02891 0.0412 C 0.02891 0.04282 0.02917 0.04468 0.0293 0.0463 C 0.02917 0.04792 0.02917 0.0493 0.02891 0.05069 C 0.02852 0.05231 0.02709 0.05486 0.02644 0.05602 C 0.02618 0.05741 0.02605 0.05903 0.02553 0.06042 C 0.02435 0.06366 0.025 0.06204 0.02344 0.06551 C 0.0224 0.0713 0.02396 0.06458 0.02188 0.06921 C 0.02149 0.06991 0.02162 0.07083 0.02136 0.07153 C 0.0211 0.07268 0.02097 0.07407 0.02058 0.07523 C 0.01862 0.08218 0.0198 0.07616 0.01888 0.08125 C 0.01915 0.08333 0.01915 0.08588 0.0198 0.08773 C 0.01993 0.08866 0.02084 0.08843 0.02097 0.08935 C 0.02123 0.09143 0.02071 0.09375 0.02058 0.09606 C 0.01954 0.11412 0.02123 0.09884 0.01928 0.10625 C 0.01901 0.10787 0.01901 0.10949 0.01849 0.11088 C 0.01797 0.11204 0.01706 0.1125 0.01641 0.11366 C 0.01563 0.11528 0.01511 0.11736 0.01433 0.11898 C 0.0129 0.12176 0.01107 0.12361 0.00938 0.12569 C 0.00743 0.12801 0.00769 0.12847 0.00521 0.13009 C 0.00417 0.13079 0.00313 0.13102 0.00222 0.13148 C 0.00105 0.13218 -4.375E-6 0.1331 -0.00104 0.1338 C -0.00429 0.13542 -0.00559 0.13542 -0.00898 0.13588 C -0.01276 0.13542 -0.01653 0.13518 -0.02031 0.13449 C -0.0207 0.13449 -0.02109 0.13403 -0.02148 0.1338 C -0.022 0.13333 -0.02239 0.13287 -0.02278 0.13218 C -0.02408 0.12315 -0.02382 0.12593 -0.022 0.10856 C -0.02161 0.10532 -0.02057 0.10255 -0.01992 0.09977 C -0.01822 0.09282 -0.01992 0.09907 -0.01783 0.09236 C -0.01744 0.0912 -0.01718 0.09028 -0.01692 0.08935 C -0.01627 0.08634 -0.0164 0.08403 -0.01484 0.08125 C -0.01354 0.07893 -0.01341 0.07893 -0.01237 0.07593 C -0.01184 0.07477 -0.01158 0.07338 -0.01106 0.07222 C -0.0108 0.07153 -0.01028 0.07083 -0.00989 0.07014 C -0.00885 0.06782 -0.00807 0.06528 -0.0069 0.06343 C -0.00612 0.0618 -0.0052 0.06065 -0.00442 0.05903 C -0.00403 0.0581 -0.00403 0.05694 -0.00364 0.05602 C -0.00312 0.05486 -0.00104 0.05093 0.00013 0.05 C 0.0017 0.04884 0.00443 0.04768 0.00599 0.04699 C 0.00834 0.04722 0.01081 0.04699 0.01303 0.04792 C 0.01563 0.04884 0.01784 0.05231 0.0198 0.05532 C 0.02032 0.05625 0.02084 0.05718 0.02136 0.0581 C 0.02227 0.05949 0.02422 0.0618 0.02513 0.06273 C 0.02566 0.06296 0.02631 0.06319 0.02683 0.06343 C 0.02696 0.06412 0.02722 0.06481 0.02722 0.06551 C 0.02696 0.07662 0.02774 0.07893 0.02553 0.08565 C 0.02526 0.08634 0.025 0.08727 0.02474 0.08773 C 0.02422 0.08889 0.02357 0.08981 0.02305 0.09074 C 0.02227 0.09537 0.02331 0.09097 0.02058 0.09514 C 0.02006 0.09606 0.01967 0.09722 0.01928 0.09815 C 0.01901 0.09884 0.01888 0.09977 0.01849 0.10046 C 0.0181 0.10093 0.01771 0.10116 0.01719 0.10116 C 0.01459 0.10185 0.01198 0.10208 0.00938 0.10255 C 0.00834 0.10278 0.00743 0.10324 0.00638 0.10347 C 0.00352 0.10509 0.00704 0.10301 0.00313 0.10555 C 0.00261 0.10579 0.00222 0.10602 0.00183 0.10625 C 0.00131 0.10671 0.00105 0.10764 0.00053 0.10787 C -0.00039 0.10833 -0.00143 0.10833 -0.00234 0.10856 C -0.00572 0.1081 -0.00898 0.10764 -0.01237 0.10718 C -0.01302 0.10694 -0.01393 0.10718 -0.01445 0.10625 C -0.01653 0.10347 -0.01562 0.10278 -0.01653 0.09977 C -0.01679 0.09884 -0.01705 0.09815 -0.01731 0.09745 C -0.0207 0.08981 -0.01927 0.09167 -0.022 0.08866 C -0.02382 0.08356 -0.02265 0.08472 -0.02487 0.08333 C -0.02513 0.08264 -0.02539 0.08171 -0.02565 0.08125 C -0.02604 0.08055 -0.02669 0.08032 -0.02695 0.07963 C -0.02721 0.07917 -0.02708 0.07824 -0.02734 0.07755 C -0.02773 0.07639 -0.02825 0.07546 -0.02864 0.07454 C -0.02942 0.07037 -0.02851 0.07407 -0.02981 0.07014 C -0.0302 0.06921 -0.03033 0.06805 -0.03072 0.06713 C -0.03177 0.06435 -0.0319 0.06528 -0.0332 0.06343 C -0.03359 0.06273 -0.03398 0.0618 -0.0345 0.06111 C -0.0358 0.05949 -0.03606 0.05995 -0.03737 0.05903 C -0.03789 0.05856 -0.03841 0.05787 -0.03906 0.05741 C -0.04023 0.05671 -0.04453 0.05625 -0.04531 0.05602 C -0.047 0.05555 -0.04856 0.05486 -0.05026 0.0544 C -0.05195 0.05417 -0.05364 0.05417 -0.05533 0.0537 C -0.05742 0.05324 -0.0595 0.05278 -0.06158 0.05231 C -0.06471 0.04954 -0.06614 0.04792 -0.06992 0.0463 C -0.07447 0.04444 -0.08359 0.0419 -0.08359 0.0419 L -0.08697 0.03958 C -0.08737 0.03935 -0.08776 0.03935 -0.08815 0.03889 C -0.09127 0.03634 -0.08737 0.03866 -0.09114 0.03449 C -0.09205 0.03356 -0.09309 0.0331 -0.09401 0.03218 C -0.09544 0.03102 -0.09817 0.02847 -0.09817 0.02847 C -0.09908 0.0162 -0.09739 0.01296 -0.10117 0.00625 C -0.10143 0.00579 -0.10195 0.00532 -0.10234 0.00486 C -0.10338 -0.01204 -0.10208 0.00417 -0.10364 -0.00625 C -0.1039 -0.00764 -0.10377 -0.00926 -0.10403 -0.01065 C -0.10416 -0.01181 -0.10468 -0.01273 -0.10481 -0.01366 C -0.10585 -0.01806 -0.10455 -0.01389 -0.10612 -0.01806 C -0.10625 -0.01898 -0.10625 -0.02014 -0.10651 -0.02107 C -0.10742 -0.02384 -0.10794 -0.02269 -0.10898 -0.02477 C -0.1095 -0.0257 -0.11067 -0.0287 -0.11106 -0.02986 C -0.10898 -0.03241 -0.11054 -0.03079 -0.10742 -0.03287 C -0.10273 -0.03588 -0.10546 -0.03472 -0.10117 -0.03588 C -0.10013 -0.03657 -0.09817 -0.03773 -0.097 -0.0382 C -0.0957 -0.03843 -0.0944 -0.03866 -0.09322 -0.03889 C -0.0927 -0.03866 -0.09192 -0.03866 -0.09153 -0.0382 C -0.09114 -0.03773 -0.0914 -0.03634 -0.09114 -0.03588 C -0.09049 -0.03495 -0.08867 -0.03426 -0.08776 -0.03357 C -0.08724 -0.03333 -0.08671 -0.03264 -0.08606 -0.03218 C -0.08528 -0.03148 -0.08411 -0.03102 -0.0832 -0.03079 C -0.08007 -0.02708 -0.08411 -0.03125 -0.08033 -0.02847 C -0.07981 -0.02824 -0.07955 -0.02732 -0.07903 -0.02708 C -0.07825 -0.02639 -0.07656 -0.02546 -0.07656 -0.02546 C -0.07604 -0.02431 -0.07552 -0.02292 -0.07487 -0.02176 C -0.07447 -0.0213 -0.07408 -0.0213 -0.07356 -0.02107 C -0.07005 -0.01829 -0.07369 -0.0206 -0.0707 -0.01875 C -0.0694 -0.01991 -0.06862 -0.02037 -0.06783 -0.02245 C -0.06757 -0.02315 -0.0677 -0.02407 -0.06731 -0.02477 C -0.06705 -0.02546 -0.06653 -0.0257 -0.06614 -0.02616 C -0.06549 -0.02708 -0.06497 -0.02755 -0.06445 -0.02847 C -0.06119 -0.03426 -0.0651 -0.02894 -0.06197 -0.03357 C -0.06145 -0.03449 -0.0608 -0.03495 -0.06028 -0.03588 C -0.05989 -0.03657 -0.05989 -0.0375 -0.0595 -0.0382 C -0.05911 -0.03866 -0.05859 -0.03866 -0.0582 -0.03889 C -0.05572 -0.04074 -0.05742 -0.04005 -0.05481 -0.04097 C -0.05351 -0.04167 -0.05208 -0.04213 -0.05065 -0.04259 C -0.04843 -0.04329 -0.0414 -0.04468 -0.04075 -0.04468 C -0.03945 -0.04445 -0.03815 -0.04491 -0.03697 -0.04398 C -0.03658 -0.04375 -0.03684 -0.04213 -0.03658 -0.0419 C -0.03541 -0.04051 -0.03398 -0.04051 -0.03281 -0.03958 C -0.02825 -0.03634 -0.03007 -0.0375 -0.02734 -0.03588 C -0.02682 -0.03519 -0.0263 -0.03426 -0.02565 -0.03357 C -0.02487 -0.03264 -0.02317 -0.03079 -0.02317 -0.03079 C -0.02304 -0.02986 -0.02304 -0.02917 -0.02278 -0.02847 C -0.02161 -0.02523 -0.02174 -0.02685 -0.02031 -0.02546 C -0.01979 -0.02523 -0.0194 -0.02454 -0.01901 -0.02407 C -0.01849 -0.02338 -0.01796 -0.02245 -0.01731 -0.02176 C -0.01692 -0.02153 -0.01653 -0.0213 -0.01614 -0.02107 C -0.01145 -0.01759 -0.01849 -0.02199 -0.01158 -0.01806 C -0.01028 -0.01736 -0.00911 -0.01597 -0.00781 -0.01597 L 0.00222 -0.01435 C 0.00378 -0.01227 0.00417 -0.01204 0.0056 -0.00926 C 0.00743 -0.00532 0.00599 -0.00671 0.00808 -0.00556 C 0.00821 -0.00486 0.0086 -0.00394 0.00847 -0.00324 C 0.00834 -0.00255 0.00769 -0.00208 0.0073 -0.00185 C 0.00586 -0.00116 0.00443 -0.00139 0.00313 -0.00116 C 0.00261 -0.00046 0.00222 -0.00023 0.00183 0.00046 C -0.00039 0.0037 0.00066 0.00278 -0.00104 0.00625 C -0.00143 0.00718 -0.00195 0.00787 -0.00234 0.00856 C -0.00286 0.00602 -0.00325 0.00532 -0.00195 0.00255 C -0.00169 0.00208 -0.00104 0.00231 -0.00065 0.00185 C -0.00052 0.00185 -0.00208 -0.00232 -0.00234 -0.00324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2" dur="6000" fill="hold"/>
                                        <p:tgtEl>
                                          <p:spTgt spid="28"/>
                                        </p:tgtEl>
                                        <p:attrNameLst>
                                          <p:attrName>ppt_x</p:attrName>
                                          <p:attrName>ppt_y</p:attrName>
                                        </p:attrNameLst>
                                      </p:cBhvr>
                                    </p:animMotion>
                                  </p:childTnLst>
                                </p:cTn>
                              </p:par>
                              <p:par>
                                <p:cTn id="23" presetID="0" presetClass="path" presetSubtype="0" repeatCount="indefinite" autoRev="1" fill="hold" grpId="0" nodeType="withEffect">
                                  <p:stCondLst>
                                    <p:cond delay="0"/>
                                  </p:stCondLst>
                                  <p:childTnLst>
                                    <p:animMotion origin="layout" path="M -0.00221 0.00231 L -0.00221 0.00231 C -0.00247 -0.00162 -0.00247 -0.00556 -0.00286 -0.00949 C -0.00299 -0.01065 -0.00312 -0.01158 -0.00325 -0.01273 C -0.00338 -0.01435 -0.00364 -0.01597 -0.00377 -0.01783 C -0.00443 -0.02315 -0.00364 -0.02014 -0.00482 -0.02384 C -0.00469 -0.02454 -0.00469 -0.02523 -0.00443 -0.02547 C -0.00417 -0.02593 -0.00364 -0.02547 -0.00351 -0.02616 C -0.00338 -0.02732 -0.00377 -0.02871 -0.00377 -0.03009 C -0.00377 -0.03148 -0.00364 -0.03287 -0.00351 -0.03449 C -0.00338 -0.03588 -0.00312 -0.0375 -0.00286 -0.03889 C -0.0026 -0.04051 -0.00247 -0.04213 -0.00221 -0.04398 C -0.00221 -0.04584 -0.00208 -0.04769 -0.00195 -0.04954 C -0.00169 -0.05486 -0.00312 -0.06111 -0.0013 -0.06551 C -0.00026 -0.06829 0.00248 -0.06528 0.0043 -0.06505 C 0.00521 -0.06435 0.00625 -0.06412 0.00716 -0.06343 C 0.00755 -0.06297 0.00794 -0.06204 0.00833 -0.06158 C 0.00873 -0.06134 0.00899 -0.06134 0.00938 -0.06111 C 0.00964 -0.06088 0.0099 -0.06019 0.01029 -0.05996 C 0.01107 -0.05972 0.01198 -0.05972 0.01276 -0.05949 C 0.01315 -0.05903 0.01354 -0.05857 0.01406 -0.05834 C 0.01432 -0.0581 0.01472 -0.0581 0.01498 -0.05787 C 0.01524 -0.05741 0.01537 -0.05672 0.01563 -0.05602 C 0.01563 -0.05232 0.01563 -0.04861 0.01589 -0.04491 C 0.01602 -0.04375 0.01628 -0.04283 0.01654 -0.04167 C 0.01667 -0.04097 0.0168 -0.04028 0.0168 -0.03935 C 0.01693 -0.03843 0.01693 -0.03704 0.01719 -0.03611 C 0.01927 -0.02824 0.01875 -0.0294 0.02123 -0.02616 C 0.0207 -0.02593 0.02018 -0.02593 0.01966 -0.02547 C 0.01927 -0.02523 0.01888 -0.02477 0.01836 -0.02454 C 0.01797 -0.02408 0.01758 -0.02408 0.01719 -0.02384 C 0.0168 -0.02361 0.01654 -0.02269 0.01615 -0.02269 C 0.0155 -0.02269 0.01432 -0.02384 0.01432 -0.02384 C 0.01393 -0.02454 0.01354 -0.02523 0.01302 -0.02547 C 0.01107 -0.02732 0.00664 -0.02454 0.00586 -0.02454 C 0.00534 -0.02361 0.00495 -0.02292 0.0043 -0.02222 C 0.00274 -0.0206 0.00287 -0.02176 0.00143 -0.01991 C 0.00117 -0.01945 0.00091 -0.01875 0.00052 -0.01829 C 0.00026 -0.01783 -0.00013 -0.01759 -0.00039 -0.01713 C -0.00078 -0.01736 -0.0013 -0.01713 -0.00169 -0.01783 C -0.00286 -0.02014 -0.00482 -0.02547 -0.00482 -0.02547 C -0.00573 -0.03056 -0.00417 -0.02199 -0.00599 -0.03449 C -0.00638 -0.03681 -0.0069 -0.03935 -0.00729 -0.04167 C -0.00703 -0.04584 -0.00703 -0.04977 -0.00664 -0.05394 C -0.00638 -0.05579 -0.00586 -0.05764 -0.00534 -0.05949 C -0.00482 -0.06158 -0.00417 -0.0632 -0.00351 -0.06505 C -0.00286 -0.07107 -0.0039 -0.06528 -0.00221 -0.06898 C -0.00208 -0.06945 -0.00221 -0.07014 -0.00195 -0.0706 C -0.00169 -0.07107 -0.0013 -0.07153 -0.00104 -0.07176 C -0.00026 -0.07222 0.00156 -0.07246 0.00208 -0.07269 C 0.00287 -0.07315 0.00352 -0.07361 0.0043 -0.07384 C 0.00573 -0.07338 0.00729 -0.07361 0.00833 -0.07222 C 0.0099 -0.07014 0.01055 -0.06667 0.01185 -0.06389 C 0.01211 -0.06343 0.0125 -0.0632 0.01276 -0.06273 C 0.01419 -0.05996 0.0155 -0.05695 0.0168 -0.05394 C 0.01992 -0.04676 0.01432 -0.05695 0.01992 -0.0456 C 0.02044 -0.04445 0.02123 -0.04375 0.02188 -0.04283 C 0.02214 -0.04236 0.02253 -0.04167 0.02279 -0.04121 C 0.02292 -0.03797 0.02318 -0.03472 0.02305 -0.03172 C 0.02305 -0.02917 0.02266 -0.02685 0.02214 -0.02454 C 0.02175 -0.02199 0.02097 -0.01991 0.02031 -0.01783 C 0.01966 -0.01574 0.01888 -0.01389 0.0181 -0.01227 C 0.01641 -0.00834 0.01445 -0.00486 0.01185 -0.00278 C 0.01107 -0.00232 0.01042 -0.00139 0.00964 -0.00116 C 0.00873 -0.0007 0.00365 2.22222E-6 0.00339 2.22222E-6 C 0.00235 -0.00023 0.00117 0.00023 0.00026 -0.00047 C -0.00091 -0.00162 -0.00403 -0.01065 -0.00443 -0.01158 C -0.00547 -0.01459 -0.00664 -0.01736 -0.00755 -0.0206 C -0.00781 -0.0213 -0.00807 -0.02199 -0.0082 -0.02269 C -0.00872 -0.025 -0.00898 -0.02732 -0.0095 -0.0294 C -0.01002 -0.03889 -0.01002 -0.03797 -0.0095 -0.05162 C -0.00937 -0.05301 -0.00898 -0.05417 -0.00885 -0.05556 C -0.00872 -0.05625 -0.00885 -0.05718 -0.00846 -0.05787 C -0.00833 -0.05834 -0.00794 -0.05834 -0.00755 -0.05834 C -0.0056 -0.0588 -0.00364 -0.05903 -0.00169 -0.05949 C 0.00026 -0.05926 0.00208 -0.05949 0.00404 -0.0588 C 0.00456 -0.0588 0.00482 -0.05764 0.00521 -0.05718 C 0.0056 -0.05695 0.00586 -0.05695 0.00625 -0.05672 C 0.0069 -0.05602 0.00742 -0.05533 0.00807 -0.0544 C 0.00899 -0.05324 0.01081 -0.05047 0.01211 -0.04954 C 0.0125 -0.04908 0.01302 -0.04908 0.01341 -0.04884 C 0.01367 -0.04722 0.01367 -0.04676 0.01458 -0.0456 C 0.01498 -0.04514 0.01524 -0.04514 0.01563 -0.04491 C 0.01628 -0.04144 0.01537 -0.04537 0.01745 -0.04121 C 0.01849 -0.03912 0.01914 -0.03611 0.01992 -0.0338 C 0.02044 -0.03264 0.02097 -0.03172 0.02149 -0.03056 C 0.02162 -0.02917 0.02162 -0.02801 0.02188 -0.02662 C 0.02201 -0.02523 0.02266 -0.02408 0.02279 -0.02269 C 0.02305 -0.02014 0.02305 -0.01759 0.02305 -0.01505 C 0.02292 -0.00996 0.02279 -0.00486 0.02253 2.22222E-6 C 0.0224 0.00069 0.0224 0.00139 0.02214 0.00162 C 0.02162 0.00254 0.01953 0.00301 0.01875 0.00347 C 0.0181 0.00347 0.01745 0.0037 0.0168 0.00393 C 0.01485 0.00347 0.01289 0.00324 0.01094 0.00231 C 0.00638 0.00023 0.00833 0.00046 0.00625 -0.00162 C 0.00482 -0.00301 0.00339 -0.00417 0.00208 -0.00556 C 0.00169 -0.00602 0.00156 -0.00672 0.00117 -0.00718 C 0.00039 -0.00834 -0.00039 -0.00949 -0.0013 -0.01065 C -0.00156 -0.01088 -0.00195 -0.01088 -0.00221 -0.01111 C -0.00325 -0.01181 -0.00417 -0.01227 -0.00508 -0.01343 C -0.00573 -0.01412 -0.00625 -0.01528 -0.0069 -0.01621 C -0.00729 -0.01667 -0.00781 -0.01667 -0.0082 -0.01713 C -0.01028 -0.02014 -0.01015 -0.0206 -0.01133 -0.02384 C -0.01185 -0.03079 -0.01198 -0.02894 -0.01107 -0.03935 C -0.01081 -0.04167 -0.01068 -0.04398 -0.01002 -0.04607 C -0.00976 -0.04722 -0.00898 -0.04792 -0.00846 -0.04884 C -0.00664 -0.05301 -0.0082 -0.05162 -0.00638 -0.05278 C -0.0056 -0.05371 -0.00495 -0.05463 -0.00417 -0.05556 C -0.0039 -0.05579 -0.00351 -0.05579 -0.00325 -0.05602 C -0.00182 -0.05787 -0.00052 -0.05996 0.00091 -0.06158 C 0.00195 -0.06297 0.003 -0.06435 0.00404 -0.06551 C 0.0043 -0.06597 0.00456 -0.06644 0.00495 -0.06667 C 0.00599 -0.06736 0.00703 -0.06806 0.00807 -0.06898 C 0.01107 -0.0713 0.00886 -0.07014 0.0112 -0.07107 C 0.01159 -0.07084 0.01211 -0.07037 0.0125 -0.06991 C 0.01354 -0.06875 0.01602 -0.06482 0.01654 -0.06389 C 0.01758 -0.06204 0.01862 -0.06019 0.01966 -0.05834 C 0.01992 -0.05787 0.02031 -0.05741 0.02057 -0.05672 C 0.02097 -0.05556 0.02136 -0.0544 0.02188 -0.05324 C 0.0224 -0.05209 0.02318 -0.0507 0.0237 -0.04954 C 0.02461 -0.04746 0.02435 -0.04746 0.02526 -0.04491 C 0.02552 -0.04445 0.02604 -0.04398 0.02617 -0.04329 C 0.02917 -0.03496 0.02774 -0.03866 0.02904 -0.03287 C 0.03008 -0.02801 0.03112 -0.02361 0.03216 -0.01898 C 0.03294 -0.01528 0.03347 -0.01134 0.03438 -0.00787 C 0.03464 -0.00648 0.03503 -0.00509 0.03529 -0.00394 C 0.03737 0.00671 0.03581 0.00231 0.0375 0.00671 C 0.03763 0.0081 0.03763 0.00926 0.03776 0.01065 C 0.03802 0.0125 0.03841 0.01435 0.03841 0.0162 C 0.03841 0.02291 0.03841 0.02986 0.03776 0.0368 C 0.0375 0.04051 0.03516 0.04653 0.03347 0.04884 C 0.03138 0.05162 0.0293 0.05231 0.02722 0.05393 C 0.02396 0.05625 0.02656 0.05509 0.02409 0.05625 C 0.02305 0.05578 0.02175 0.05625 0.02097 0.05509 C 0.01901 0.05231 0.01654 0.04514 0.01654 0.04514 C 0.01511 0.03819 0.01406 0.03449 0.01406 0.02731 C 0.01406 0.01157 0.01198 0.01319 0.01563 0.01111 C 0.0181 0.0118 0.0207 0.01203 0.02305 0.01342 C 0.02578 0.01481 0.02695 0.01805 0.02839 0.02176 C 0.02943 0.0243 0.03034 0.02685 0.03125 0.0294 C 0.0319 0.03171 0.03255 0.03426 0.03307 0.0368 C 0.03464 0.04282 0.03464 0.04352 0.03568 0.04953 C 0.03503 0.0544 0.03503 0.05995 0.03373 0.06458 C 0.03294 0.06736 0.03099 0.06852 0.02969 0.0706 C 0.02943 0.07106 0.0293 0.07176 0.02904 0.07222 C 0.02787 0.0743 0.02656 0.07616 0.02526 0.07778 C 0.0237 0.07986 0.02201 0.08148 0.02057 0.08403 C 0.02031 0.08449 0.02005 0.08518 0.01966 0.08565 C 0.0181 0.08727 0.01745 0.08727 0.01589 0.08773 C 0.01563 0.08819 0.01537 0.08889 0.01498 0.08889 C 0.01367 0.08935 0.01237 0.08866 0.0112 0.08958 C 0.01042 0.09004 0.00938 0.09282 0.00938 0.09282 C 0.00847 0.09722 0.00964 0.09213 0.00651 0.1 C 0.00573 0.10231 0.00495 0.1044 0.0043 0.10671 C 0.00287 0.11227 0.00378 0.11134 0.00274 0.11736 C 0.00248 0.11852 0.00208 0.11944 0.00182 0.1206 C 0.00195 0.12477 0.00222 0.1287 0.00248 0.13287 C 0.00248 0.13403 0.00248 0.13518 0.00274 0.13611 C 0.003 0.1375 0.00352 0.13889 0.00404 0.14004 C 0.00495 0.14259 0.00651 0.14514 0.00781 0.14722 C 0.00833 0.15069 0.00794 0.14907 0.01029 0.15347 C 0.01094 0.15486 0.01172 0.15602 0.0125 0.15741 C 0.01341 0.15926 0.01263 0.15903 0.01406 0.16065 C 0.01445 0.16111 0.01485 0.16134 0.01524 0.1618 C 0.01589 0.16134 0.01667 0.16157 0.01719 0.16065 C 0.01914 0.15717 0.01797 0.15833 0.02031 0.15671 C 0.02578 0.14699 0.01953 0.15741 0.02279 0.15347 C 0.02318 0.15301 0.02331 0.15231 0.0237 0.15185 C 0.02435 0.15116 0.025 0.15092 0.02565 0.15 C 0.02839 0.14629 0.02878 0.14259 0.03125 0.13727 L 0.03412 0.13125 C 0.03464 0.12801 0.03425 0.1294 0.0362 0.12569 C 0.03711 0.12407 0.03789 0.12268 0.0388 0.12129 C 0.03932 0.12037 0.03985 0.11944 0.04037 0.11852 C 0.04128 0.11643 0.04206 0.11458 0.04284 0.11227 C 0.04297 0.1118 0.04297 0.11111 0.0431 0.11065 C 0.04466 0.10463 0.04362 0.11018 0.04466 0.10278 C 0.04453 0.09699 0.04505 0.09305 0.0431 0.08842 C 0.04297 0.08796 0.04245 0.08796 0.04219 0.08773 C 0.04141 0.08657 0.0405 0.08518 0.03972 0.08403 C 0.03932 0.08333 0.03919 0.08264 0.0388 0.08217 C 0.03776 0.08148 0.03672 0.08125 0.03568 0.08055 C 0.03255 0.07893 0.03815 0.08148 0.0306 0.07847 C 0.02878 0.07685 0.02852 0.07639 0.02591 0.07569 C 0.02461 0.07523 0.02318 0.07523 0.02188 0.075 C 0.01836 0.07616 0.01485 0.07685 0.01146 0.07847 C 0.01107 0.07847 0.01094 0.07963 0.01055 0.08009 C 0.00899 0.08264 0.00703 0.08449 0.0056 0.08727 C 0.00443 0.08935 0.00313 0.0912 0.00208 0.09352 C 0.00065 0.09699 -0.00052 0.10092 -0.00195 0.10463 L -0.00286 0.10671 C -0.00325 0.10903 -0.00364 0.11134 -0.00417 0.11342 C -0.00612 0.12199 -0.00417 0.10648 -0.00638 0.12338 C -0.00677 0.12662 -0.00729 0.13287 -0.00729 0.13287 C -0.0069 0.1375 -0.00703 0.14236 -0.00638 0.14676 C -0.00586 0.14977 -0.00286 0.1537 -0.00169 0.15509 C -0.00026 0.15694 0.0013 0.15833 0.00274 0.16018 C 0.00313 0.16065 0.00352 0.16134 0.00404 0.1618 C 0.0056 0.16342 0.00742 0.16458 0.00899 0.1662 C 0.00938 0.16666 0.00964 0.16736 0.0099 0.16782 C 0.01107 0.16921 0.01224 0.17014 0.01341 0.17129 C 0.01367 0.17153 0.01393 0.17199 0.01432 0.17222 C 0.01511 0.17291 0.01576 0.17338 0.01654 0.17407 C 0.01693 0.1743 0.01732 0.17477 0.01771 0.17523 C 0.01823 0.175 0.01992 0.17453 0.02057 0.17407 C 0.02331 0.17129 0.02057 0.17315 0.02279 0.17176 C 0.02344 0.17083 0.02396 0.16991 0.02461 0.16898 C 0.02695 0.16597 0.02735 0.16666 0.0293 0.16296 C 0.03164 0.15856 0.03164 0.15741 0.03307 0.15231 C 0.0336 0.14444 0.03438 0.13472 0.03242 0.12778 C 0.03151 0.1243 0.03203 0.12639 0.03086 0.12129 C 0.03086 0.11944 0.03073 0.11759 0.0306 0.11574 C 0.0306 0.11481 0.03034 0.11389 0.03034 0.11296 C 0.03008 0.10879 0.02995 0.10463 0.02969 0.10069 C 0.02956 0.09953 0.02956 0.09838 0.0293 0.09722 C 0.02917 0.09653 0.02891 0.09583 0.02878 0.09514 C 0.02839 0.09166 0.02852 0.09213 0.02748 0.08842 C 0.02722 0.0875 0.02682 0.08657 0.02656 0.08565 C 0.02643 0.08518 0.02643 0.08449 0.02617 0.08403 C 0.02604 0.08333 0.02578 0.08287 0.02565 0.08217 C 0.02539 0.08148 0.02526 0.08078 0.025 0.08009 C 0.02474 0.07963 0.02435 0.0794 0.02409 0.07893 C 0.02305 0.07916 0.02018 0.07916 0.01875 0.08009 C 0.01771 0.08078 0.0168 0.08148 0.01589 0.08217 C 0.0155 0.08264 0.01498 0.08333 0.01458 0.08403 C 0.01354 0.08565 0.01263 0.08727 0.01146 0.08889 C 0.01107 0.08958 0.01068 0.09004 0.01029 0.09074 C 0.00925 0.09213 0.00833 0.09352 0.00742 0.09514 C 0.00664 0.09953 0.00794 0.09305 0.00521 0.10069 C 0.00508 0.10139 0.00508 0.10208 0.00495 0.10278 C 0.00443 0.10532 0.00404 0.10602 0.00339 0.10787 C 0.00326 0.10926 0.00326 0.11041 0.003 0.1118 C 0.003 0.1125 0.00248 0.11273 0.00248 0.11342 C 0.00222 0.11481 0.00222 0.11643 0.00208 0.11782 C 0.00235 0.12592 0.00248 0.13426 0.00274 0.14236 C 0.00274 0.14328 0.00287 0.14421 0.003 0.14514 C 0.00326 0.14583 0.00365 0.14653 0.00404 0.14722 C 0.00547 0.15023 0.00482 0.14884 0.00625 0.15069 C 0.00677 0.15139 0.00716 0.15231 0.00781 0.15278 C 0.0086 0.1537 0.00964 0.15393 0.01055 0.15463 C 0.01432 0.15717 0.01029 0.15578 0.01563 0.15671 C 0.01615 0.15717 0.0168 0.15764 0.01745 0.15787 C 0.02136 0.15926 0.02318 0.15787 0.02774 0.15671 C 0.02891 0.15578 0.03125 0.1537 0.0319 0.15278 C 0.03242 0.15208 0.03268 0.15092 0.03307 0.15 C 0.03386 0.14861 0.03477 0.14745 0.03568 0.14629 C 0.03594 0.1456 0.03633 0.14514 0.03659 0.14444 C 0.03802 0.14097 0.03789 0.14143 0.03841 0.13842 C 0.03906 0.13009 0.03919 0.13032 0.03841 0.11736 C 0.03841 0.11597 0.03776 0.11504 0.0375 0.11389 C 0.03711 0.11203 0.03685 0.10995 0.03659 0.10787 C 0.03464 0.09352 0.03542 0.1 0.03464 0.09166 C 0.03464 0.09051 0.03464 0.08935 0.03438 0.08842 C 0.03386 0.08634 0.03333 0.08703 0.03242 0.08611 C 0.03216 0.08588 0.0319 0.08541 0.03151 0.08495 C 0.02878 0.08518 0.02604 0.08495 0.02344 0.08565 C 0.02266 0.08588 0.02031 0.08796 0.01966 0.08889 C 0.01367 0.09653 0.01901 0.08981 0.01563 0.09514 C 0.01458 0.09653 0.01341 0.09791 0.0125 0.09953 C 0.01198 0.10023 0.01172 0.10139 0.0112 0.10231 C 0.01029 0.10393 0.00938 0.10532 0.00833 0.10671 C 0.00794 0.10741 0.00742 0.10764 0.00716 0.10833 C 0.00664 0.10949 0.00625 0.11065 0.00586 0.1118 C 0.00521 0.11366 0.00404 0.11736 0.00404 0.11736 C 0.00378 0.11852 0.00352 0.11991 0.00339 0.12129 C 0.00274 0.12616 0.00261 0.12916 0.00208 0.13449 C 0.00222 0.1412 0.00222 0.14791 0.00248 0.15463 C 0.00248 0.15694 0.00313 0.15671 0.00404 0.15741 C 0.0043 0.15787 0.00456 0.15856 0.00495 0.15903 C 0.00599 0.16041 0.00651 0.16018 0.00781 0.16065 C 0.0082 0.16088 0.0086 0.16111 0.00899 0.16111 C 0.0125 0.16111 0.01589 0.16111 0.0194 0.16065 C 0.01992 0.16065 0.02031 0.15995 0.02097 0.15949 C 0.02136 0.15926 0.02201 0.15926 0.02253 0.15903 C 0.02318 0.15856 0.02396 0.15833 0.02461 0.15787 C 0.02669 0.15578 0.02656 0.15555 0.0293 0.15393 C 0.02982 0.1537 0.03034 0.1537 0.03086 0.15347 C 0.03164 0.15254 0.03229 0.15162 0.03307 0.15069 C 0.03529 0.14815 0.03438 0.15116 0.0375 0.1456 L 0.04037 0.14074 C 0.0405 0.13958 0.0405 0.13819 0.04089 0.13727 C 0.04258 0.13449 0.04271 0.13449 0.04375 0.12893 C 0.04492 0.12315 0.04414 0.12546 0.04557 0.12176 C 0.04649 0.1125 0.04518 0.12546 0.04688 0.11389 C 0.04714 0.11273 0.04714 0.11134 0.04727 0.11018 C 0.04701 0.10833 0.04662 0.10208 0.04531 0.1 C 0.04401 0.09791 0.04141 0.09699 0.03998 0.0956 C 0.03672 0.09282 0.03386 0.08773 0.03034 0.08611 C 0.02904 0.08565 0.02774 0.08518 0.02656 0.08449 C 0.02552 0.08403 0.02448 0.08333 0.02344 0.08287 C 0.02266 0.08264 0.02201 0.08241 0.02123 0.08217 C 0.01654 0.08333 0.01172 0.08379 0.00716 0.08565 C 0.00599 0.08611 0.00521 0.08773 0.0043 0.08889 C 0.00143 0.09305 0.00261 0.0919 0.00091 0.09676 C -0.00195 0.10416 -0.00026 0.09791 -0.00195 0.10509 C -0.00195 0.10578 -0.0026 0.11528 -0.0026 0.11574 C -0.00247 0.11898 -0.00195 0.12222 -0.00169 0.12569 C -0.00156 0.12731 -0.00143 0.12893 -0.0013 0.13055 C -0.00104 0.13356 -0.00013 0.13796 0.00026 0.14074 C 0.00052 0.14213 0.00065 0.14352 0.00091 0.14514 C 0.00104 0.14629 0.0013 0.14768 0.00143 0.14907 C 0.00156 0.14977 0.00156 0.15046 0.00182 0.15116 C 0.00208 0.15208 0.00248 0.15254 0.00274 0.15347 C 0.00456 0.15926 0.00391 0.15903 0.00586 0.16296 C 0.00651 0.16412 0.00781 0.1669 0.00899 0.16782 C 0.01159 0.17014 0.0082 0.16643 0.01094 0.16944 C 0.01276 0.16944 0.01472 0.16967 0.01654 0.16898 C 0.01732 0.16875 0.01784 0.16759 0.01836 0.16666 C 0.01992 0.16435 0.02201 0.16018 0.02305 0.15741 C 0.02604 0.15 0.02539 0.15092 0.02722 0.14282 C 0.02748 0.14166 0.02774 0.14028 0.02813 0.13889 C 0.02904 0.13541 0.02917 0.13541 0.02995 0.13171 C 0.03008 0.13102 0.03021 0.13032 0.03034 0.12963 C 0.03047 0.12824 0.03073 0.12685 0.03086 0.12569 C 0.03112 0.12453 0.03099 0.12338 0.03125 0.12222 C 0.03138 0.12153 0.0319 0.12083 0.03216 0.12014 C 0.03229 0.11852 0.03229 0.11666 0.03242 0.11504 C 0.03268 0.11366 0.03294 0.1125 0.03307 0.11111 C 0.03333 0.10926 0.03333 0.10717 0.03347 0.10509 C 0.0332 0.10139 0.03307 0.09768 0.03281 0.09398 C 0.03268 0.09282 0.03268 0.09166 0.03242 0.09074 C 0.03216 0.08912 0.03164 0.08796 0.03125 0.0868 C 0.03047 0.08403 0.03034 0.08171 0.02904 0.0794 C 0.02852 0.07847 0.02722 0.07731 0.02722 0.07731 C 0.02565 0.07754 0.02422 0.07754 0.02279 0.07847 C 0.01875 0.08055 0.01589 0.08472 0.01276 0.08958 C 0.01107 0.0919 0.00677 0.09907 0.00521 0.10278 C 0.00404 0.10578 0.00287 0.10903 0.00182 0.11227 C 0.0013 0.11366 0.00091 0.11481 0.00052 0.1162 C -0.00156 0.12592 -0.00065 0.12083 -0.00221 0.13125 C -0.00169 0.1375 -0.00156 0.14398 -0.00065 0.15 C -0.00039 0.15254 0.00287 0.15602 0.00365 0.15671 C 0.0086 0.16088 0.00807 0.16041 0.01211 0.16111 C 0.01576 0.16111 0.0194 0.16111 0.02305 0.16065 C 0.0237 0.16065 0.02435 0.15972 0.025 0.15949 C 0.02565 0.15926 0.02617 0.15926 0.02682 0.15903 C 0.02722 0.1581 0.02761 0.15717 0.02813 0.15625 C 0.02878 0.15486 0.02969 0.1537 0.03034 0.15231 C 0.03203 0.14815 0.03294 0.13866 0.03347 0.13518 C 0.03373 0.13333 0.03412 0.13148 0.03438 0.12963 C 0.03464 0.12754 0.03529 0.12338 0.03529 0.12338 C 0.03542 0.12129 0.03542 0.11898 0.03568 0.11666 C 0.03581 0.11481 0.0362 0.11319 0.0362 0.11111 C 0.03633 0.1081 0.03607 0.10486 0.03594 0.10185 C 0.03594 0.10069 0.03581 0.09977 0.03568 0.09907 C 0.03555 0.09838 0.03516 0.09791 0.03503 0.09722 C 0.03477 0.09629 0.0349 0.09467 0.03438 0.09398 C 0.03229 0.09097 0.03008 0.08703 0.02748 0.08495 C 0.02604 0.08403 0.02305 0.08287 0.02305 0.08287 C 0.02097 0.0831 0.01875 0.08264 0.0168 0.08403 C 0.01511 0.08495 0.01393 0.0875 0.0125 0.08958 C 0.0086 0.09491 0.00547 0.0993 0.00248 0.10625 C 0.00143 0.10833 -0.00065 0.11551 -0.00169 0.11852 C -0.00169 0.12106 -0.00195 0.12361 -0.00195 0.12616 C -0.00182 0.13287 -0.00156 0.14467 -0.00013 0.15231 C 0.00052 0.15532 0.00208 0.15926 0.003 0.1618 C 0.00339 0.16273 0.00378 0.16366 0.0043 0.16458 C 0.00495 0.16574 0.00573 0.16643 0.00651 0.16736 C 0.00912 0.16713 0.01172 0.16736 0.01432 0.16666 C 0.01537 0.16666 0.01641 0.16551 0.01745 0.16504 C 0.01823 0.16481 0.01888 0.16481 0.01966 0.16458 C 0.02018 0.16389 0.0207 0.16342 0.02123 0.16296 C 0.02201 0.16203 0.02292 0.16157 0.0237 0.16065 C 0.02565 0.15787 0.02748 0.15463 0.0293 0.15185 L 0.03216 0.14722 C 0.0362 0.13518 0.03425 0.14004 0.0375 0.13241 C 0.03802 0.12963 0.03854 0.12662 0.03906 0.12407 C 0.03958 0.12176 0.04037 0.11967 0.04063 0.11736 C 0.04102 0.11458 0.04076 0.1118 0.04089 0.10903 C 0.04115 0.10694 0.04154 0.10532 0.04193 0.10347 C 0.0418 0.10023 0.04167 0.09699 0.04154 0.09398 C 0.04154 0.09259 0.04154 0.0912 0.04128 0.09004 C 0.0405 0.08657 0.03932 0.08356 0.03841 0.08009 C 0.0362 0.07129 0.03815 0.07847 0.03594 0.07106 C 0.03555 0.07014 0.03542 0.06875 0.03503 0.06782 C 0.03477 0.06736 0.03425 0.06713 0.03412 0.06666 C 0.03021 0.05926 0.03307 0.06273 0.02995 0.05949 C 0.02891 0.05648 0.02656 0.05 0.02526 0.04884 L 0.02409 0.04791 C 0.0224 0.04444 0.02175 0.04305 0.02031 0.03889 C 0.01901 0.03541 0.01797 0.03194 0.0168 0.02847 C 0.01615 0.02639 0.01537 0.02453 0.01498 0.02222 C 0.01458 0.01991 0.01419 0.01736 0.01367 0.01504 C 0.0125 0.00949 0.0112 0.00393 0.0099 -0.00162 C 0.00951 -0.00347 0.00886 -0.00787 0.00781 -0.00949 C 0.00755 -0.00972 0.00716 -0.00972 0.00677 -0.00996 C 0.00586 -0.01505 0.00742 -0.0081 0.0056 -0.01273 C 0.00508 -0.01412 0.00482 -0.01574 0.0043 -0.01713 C 0.00378 -0.01875 0.00169 -0.02431 0.00117 -0.025 L -0.00169 -0.03009 C -0.00208 -0.03079 -0.00247 -0.03148 -0.00286 -0.03218 C -0.00338 -0.03287 -0.00403 -0.03357 -0.00443 -0.03449 C -0.00573 -0.03681 -0.00638 -0.03912 -0.00755 -0.04167 C -0.00807 -0.04283 -0.00859 -0.04398 -0.00911 -0.04491 C -0.00924 -0.0456 -0.00937 -0.04607 -0.0095 -0.04676 C -0.00963 -0.04722 -0.01002 -0.04769 -0.01002 -0.04838 C -0.01042 -0.05093 -0.01042 -0.05347 -0.01068 -0.05602 C -0.01159 -0.06343 -0.0112 -0.05972 -0.01172 -0.06713 C -0.01094 -0.0706 -0.01094 -0.07477 -0.0095 -0.07732 C -0.00755 -0.08056 -0.00221 -0.0838 -0.00221 -0.0838 C -0.00117 -0.0838 -0.00013 -0.08403 0.00091 -0.08334 C 0.00208 -0.08241 0.003 -0.08079 0.00404 -0.0794 C 0.00508 -0.07824 0.00599 -0.07709 0.00716 -0.07616 C 0.00768 -0.0757 0.00847 -0.0757 0.00899 -0.075 C 0.01146 -0.07269 0.0138 -0.07014 0.01563 -0.06621 C 0.01615 -0.06505 0.01641 -0.06366 0.0168 -0.06227 C 0.0181 -0.0581 0.02057 -0.04954 0.02057 -0.04954 C 0.02083 -0.04699 0.02097 -0.04468 0.02123 -0.04213 C 0.02149 -0.04074 0.02188 -0.03935 0.02214 -0.03773 C 0.0224 -0.03611 0.02253 -0.03449 0.02279 -0.03287 C 0.02266 -0.03009 0.02292 -0.02755 0.02253 -0.025 C 0.02201 -0.02269 0.02097 -0.02107 0.02031 -0.01898 C 0.01953 -0.01667 0.01914 -0.01435 0.01836 -0.01227 C 0.01758 -0.01019 0.01432 -0.00509 0.01302 -0.00394 C 0.00664 0.00324 0.00847 0.00231 0.00404 0.00347 L -0.00508 0.00162 C -0.00586 0.00162 -0.00651 0.00139 -0.00729 0.00116 C -0.00755 0.00069 -0.00781 0.00023 -0.0082 2.22222E-6 C -0.00846 -0.00023 -0.00885 -0.00023 -0.00911 -0.00047 C -0.01015 -0.00162 -0.01002 -0.00232 -0.01068 -0.00394 C -0.01133 -0.00509 -0.01211 -0.00625 -0.01263 -0.00787 C -0.01354 -0.01065 -0.01484 -0.01667 -0.01484 -0.01667 C -0.01562 -0.02824 -0.01601 -0.02824 -0.01484 -0.04329 C -0.01471 -0.04514 -0.01237 -0.05301 -0.01198 -0.0544 C -0.01146 -0.05579 -0.01094 -0.05695 -0.01042 -0.05834 C -0.00976 -0.06019 -0.00924 -0.06227 -0.00846 -0.06389 C -0.00768 -0.06574 -0.00573 -0.06898 -0.00573 -0.06898 C -0.00039 -0.06829 -0.00221 -0.06922 0.00208 -0.06667 C 0.00339 -0.06597 0.00495 -0.06528 0.00625 -0.06389 C 0.00664 -0.06343 0.00703 -0.06273 0.00742 -0.06227 C 0.00794 -0.06158 0.0086 -0.06134 0.00899 -0.06065 C 0.00977 -0.05949 0.01042 -0.05787 0.0112 -0.05672 L 0.01211 -0.05509 C 0.01406 -0.04445 0.01094 -0.06088 0.01432 -0.04722 C 0.01524 -0.04352 0.01602 -0.03773 0.01654 -0.0338 C 0.01641 -0.02917 0.01667 -0.0213 0.01563 -0.01621 C 0.01537 -0.01505 0.01498 -0.01435 0.01458 -0.01343 C 0.01445 -0.0125 0.01315 -0.00625 0.01185 -0.00509 C 0.0112 -0.0044 0.01055 -0.00417 0.0099 -0.00394 C 0.0082 -0.00417 0.00638 -0.00371 0.00469 -0.0044 C 0.00365 -0.00486 0.003 -0.00625 0.00208 -0.00718 C 0.00091 -0.00857 -0.00169 -0.01181 -0.00286 -0.01389 C -0.00338 -0.01482 -0.00364 -0.01574 -0.00417 -0.01667 C -0.00443 -0.01713 -0.00482 -0.01783 -0.00508 -0.01829 C -0.00521 -0.01898 -0.00534 -0.01968 -0.00534 -0.0206 C -0.00612 -0.02894 -0.00638 -0.03218 -0.00573 -0.04167 C -0.00547 -0.04422 -0.00508 -0.04653 -0.00443 -0.04884 C -0.00351 -0.05232 -0.00234 -0.05579 -0.00104 -0.0588 C 0.00248 -0.0669 0.00052 -0.06505 0.00365 -0.06713 C 0.00391 -0.06783 0.00391 -0.06875 0.0043 -0.06898 C 0.00495 -0.06922 0.0056 -0.06875 0.00625 -0.06829 C 0.0069 -0.06806 0.00742 -0.06736 0.00807 -0.06667 C 0.01016 -0.06459 0.0099 -0.06459 0.01211 -0.06111 C 0.01263 -0.05926 0.01315 -0.05741 0.01367 -0.05556 C 0.01445 -0.05324 0.01524 -0.05116 0.01589 -0.04884 C 0.01693 -0.04537 0.01888 -0.0382 0.01966 -0.03449 C 0.02044 -0.03033 0.02188 -0.02176 0.02188 -0.02176 C 0.02201 -0.02037 0.02214 -0.01898 0.02214 -0.01783 C 0.02214 -0.01597 0.02188 -0.01389 0.02149 -0.01227 C 0.02097 -0.00926 0.01953 -0.00648 0.0181 -0.00509 C 0.01758 -0.0044 0.0168 -0.00463 0.01615 -0.0044 C 0.01576 -0.00417 0.01537 -0.00417 0.01498 -0.00394 C 0.01315 -0.00417 0.01133 -0.00371 0.00964 -0.0044 C 0.00847 -0.00486 0.00729 -0.00625 0.00625 -0.00718 C 0.00521 -0.0081 0.00404 -0.00857 0.003 -0.00949 C 0.00235 -0.00996 0.00182 -0.01088 0.00117 -0.01158 C 0.00026 -0.0125 -0.00065 -0.0132 -0.00169 -0.01389 C -0.0026 -0.01644 -0.00338 -0.01806 -0.00377 -0.02107 C -0.00417 -0.02338 -0.0043 -0.02547 -0.00443 -0.02778 C -0.00417 -0.03287 -0.00403 -0.0382 -0.00351 -0.04329 C -0.00325 -0.04584 -0.0026 -0.04815 -0.00195 -0.05047 C -0.00052 -0.05579 0.00078 -0.05926 0.00274 -0.06343 C 0.00326 -0.06435 0.00378 -0.06528 0.0043 -0.06621 C 0.00482 -0.0669 0.00534 -0.06713 0.00586 -0.06783 C 0.0069 -0.0669 0.00807 -0.06621 0.00899 -0.06505 C 0.01224 -0.06065 0.01211 -0.05857 0.01458 -0.05324 C 0.01537 -0.05185 0.01615 -0.05093 0.0168 -0.04954 C 0.01732 -0.04838 0.01745 -0.04722 0.01771 -0.04607 C 0.01836 -0.04445 0.01901 -0.04306 0.01966 -0.04167 C 0.01992 -0.03982 0.02031 -0.03797 0.02057 -0.03611 C 0.02083 -0.0338 0.0211 -0.02547 0.02123 -0.02384 C 0.02136 -0.02176 0.02162 -0.01991 0.02188 -0.01783 C 0.02162 -0.01482 0.02175 -0.01181 0.02123 -0.0088 C 0.0211 -0.00787 0.02044 -0.00741 0.01992 -0.00672 C 0.01927 -0.00556 0.01667 -0.00162 0.01589 -0.00116 C 0.01537 -0.0007 0.01458 -0.0007 0.01406 -0.00047 C 0.01003 0.00254 0.01354 0.00023 0.00964 0.00162 C 0.00378 0.00393 0.01107 0.00185 0.00521 0.00347 C 0.00495 0.0037 0.00352 0.00578 0.003 0.00625 C 0.00261 0.00648 0.00195 0.00694 0.00143 0.00717 C 0.00104 0.00764 0.00065 0.0081 0.00026 0.00833 C -0.00104 0.0081 -0.0026 0.00856 -0.00286 0.00555 C -0.00299 0.0044 -0.00234 0.00278 -0.00221 0.00231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4" dur="6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TotalTime>
  <Words>2606</Words>
  <Application>Microsoft Office PowerPoint</Application>
  <PresentationFormat>Widescreen</PresentationFormat>
  <Paragraphs>157</Paragraphs>
  <Slides>27</Slides>
  <Notes>3</Notes>
  <HiddenSlides>0</HiddenSlides>
  <MMClips>2</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Cambria Math</vt:lpstr>
      <vt:lpstr>EB Garamond Medium</vt:lpstr>
      <vt:lpstr>Trebuchet MS</vt:lpstr>
      <vt:lpstr>Tw Cen MT</vt:lpstr>
      <vt:lpstr>Wingdings 3</vt:lpstr>
      <vt:lpstr>Facet</vt:lpstr>
      <vt:lpstr>1_Facet</vt:lpstr>
      <vt:lpstr>Circuit</vt:lpstr>
      <vt:lpstr>Electromagnetic Field Theory:  A Project on Coulomb’s Law</vt:lpstr>
      <vt:lpstr>Introduction:</vt:lpstr>
      <vt:lpstr>Revisiting the concept of Charges:</vt:lpstr>
      <vt:lpstr>Electric fields created by Charges:</vt:lpstr>
      <vt:lpstr>Properties of Electric Field Lines:</vt:lpstr>
      <vt:lpstr>The necessity to consider an Electric Field:</vt:lpstr>
      <vt:lpstr>Assumptions made, to study this phenomenon:</vt:lpstr>
      <vt:lpstr>Assumptions made to study this phenomenon:</vt:lpstr>
      <vt:lpstr>Assumptions made to study this phenomenon:</vt:lpstr>
      <vt:lpstr>Charles Augustin Coulomb  (1736-1806)</vt:lpstr>
      <vt:lpstr>Coulomb’s Torsion Balance Experiments:</vt:lpstr>
      <vt:lpstr>Mathematical Modelling, keeping assumptions in mind:</vt:lpstr>
      <vt:lpstr>Inference from experimentally found data:</vt:lpstr>
      <vt:lpstr>Considering a medium-dependant constant of proportionality, k</vt:lpstr>
      <vt:lpstr>The proportionality constant, k for MKS system:</vt:lpstr>
      <vt:lpstr>Calculating permittivity for vacuum, ε0:</vt:lpstr>
      <vt:lpstr>Final Coulomb’s law formula:</vt:lpstr>
      <vt:lpstr>Superposition principle for Coulomb’s law: </vt:lpstr>
      <vt:lpstr>Results about Electric Field from Coulomb’s law: </vt:lpstr>
      <vt:lpstr>Further details about Electric Field Strength:</vt:lpstr>
      <vt:lpstr>MATLAB Modelling, keeping assumptions in mind:</vt:lpstr>
      <vt:lpstr>PowerPoint Presentation</vt:lpstr>
      <vt:lpstr>Client functions coded into the MATLAB code for simulation and analysis:</vt:lpstr>
      <vt:lpstr>Fig: Graphical analysis of the parameters product of magnitude of charges, scalar distance between charges and permittivity of medium in Coulomb’s Law Formula, keeping other parameters constant in each case. Done using plot_graphs()</vt:lpstr>
      <vt:lpstr>Example of a simulation using menu() function and calculation using calc() function:</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Dhiman Seal</dc:creator>
  <cp:lastModifiedBy>Dhiman Seal</cp:lastModifiedBy>
  <cp:revision>89</cp:revision>
  <dcterms:created xsi:type="dcterms:W3CDTF">2020-06-19T09:18:45Z</dcterms:created>
  <dcterms:modified xsi:type="dcterms:W3CDTF">2020-06-23T13:50:57Z</dcterms:modified>
</cp:coreProperties>
</file>