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45BBD-876A-43A1-8448-52913B8EAF9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E3365-853F-4D02-B634-46EAD32F826C}">
      <dgm:prSet phldrT="[Text]"/>
      <dgm:spPr/>
      <dgm:t>
        <a:bodyPr/>
        <a:lstStyle/>
        <a:p>
          <a:r>
            <a:rPr lang="en-US" dirty="0"/>
            <a:t>View balance</a:t>
          </a:r>
        </a:p>
      </dgm:t>
    </dgm:pt>
    <dgm:pt modelId="{A8ABA521-3A90-4FCB-8B05-8D96CE43F879}" type="parTrans" cxnId="{61224451-D58C-43E5-871A-86A73DC865F0}">
      <dgm:prSet/>
      <dgm:spPr/>
      <dgm:t>
        <a:bodyPr/>
        <a:lstStyle/>
        <a:p>
          <a:endParaRPr lang="en-US"/>
        </a:p>
      </dgm:t>
    </dgm:pt>
    <dgm:pt modelId="{BB97E3BE-A888-4652-AF2C-A44ABB024524}" type="sibTrans" cxnId="{61224451-D58C-43E5-871A-86A73DC865F0}">
      <dgm:prSet/>
      <dgm:spPr/>
      <dgm:t>
        <a:bodyPr/>
        <a:lstStyle/>
        <a:p>
          <a:endParaRPr lang="en-US"/>
        </a:p>
      </dgm:t>
    </dgm:pt>
    <dgm:pt modelId="{4B02482B-C31B-4BC9-AF52-7781D4264483}">
      <dgm:prSet phldrT="[Text]"/>
      <dgm:spPr/>
      <dgm:t>
        <a:bodyPr/>
        <a:lstStyle/>
        <a:p>
          <a:r>
            <a:rPr lang="en-US" dirty="0" err="1"/>
            <a:t>crediter</a:t>
          </a:r>
          <a:endParaRPr lang="en-US" dirty="0"/>
        </a:p>
      </dgm:t>
    </dgm:pt>
    <dgm:pt modelId="{6462E267-5264-417F-96FD-C98B2E9905A1}" type="parTrans" cxnId="{6394A581-56F5-40AF-AA6A-0578D1872233}">
      <dgm:prSet/>
      <dgm:spPr/>
      <dgm:t>
        <a:bodyPr/>
        <a:lstStyle/>
        <a:p>
          <a:endParaRPr lang="en-US"/>
        </a:p>
      </dgm:t>
    </dgm:pt>
    <dgm:pt modelId="{833223F8-7EEF-4A7F-976B-8C095DCB64E9}" type="sibTrans" cxnId="{6394A581-56F5-40AF-AA6A-0578D1872233}">
      <dgm:prSet/>
      <dgm:spPr/>
      <dgm:t>
        <a:bodyPr/>
        <a:lstStyle/>
        <a:p>
          <a:endParaRPr lang="en-US"/>
        </a:p>
      </dgm:t>
    </dgm:pt>
    <dgm:pt modelId="{6F2EEE46-AD0A-4FEF-B7E9-50EC98E73B1B}">
      <dgm:prSet phldrT="[Text]"/>
      <dgm:spPr/>
      <dgm:t>
        <a:bodyPr/>
        <a:lstStyle/>
        <a:p>
          <a:r>
            <a:rPr lang="en-US" dirty="0"/>
            <a:t>Terminer</a:t>
          </a:r>
        </a:p>
      </dgm:t>
    </dgm:pt>
    <dgm:pt modelId="{88F58E66-F23A-45BD-BABB-E672D67944FE}" type="parTrans" cxnId="{C4315171-76DF-41E8-B017-1374AF0AFFDD}">
      <dgm:prSet/>
      <dgm:spPr/>
      <dgm:t>
        <a:bodyPr/>
        <a:lstStyle/>
        <a:p>
          <a:endParaRPr lang="en-US"/>
        </a:p>
      </dgm:t>
    </dgm:pt>
    <dgm:pt modelId="{B57464CD-F236-409F-B059-A74F767A395D}" type="sibTrans" cxnId="{C4315171-76DF-41E8-B017-1374AF0AFFDD}">
      <dgm:prSet/>
      <dgm:spPr/>
      <dgm:t>
        <a:bodyPr/>
        <a:lstStyle/>
        <a:p>
          <a:endParaRPr lang="en-US"/>
        </a:p>
      </dgm:t>
    </dgm:pt>
    <dgm:pt modelId="{AF682CB6-3920-4318-BBA9-EF272FFDED54}">
      <dgm:prSet phldrT="[Text]"/>
      <dgm:spPr/>
      <dgm:t>
        <a:bodyPr/>
        <a:lstStyle/>
        <a:p>
          <a:r>
            <a:rPr lang="en-US" dirty="0" err="1"/>
            <a:t>debiter</a:t>
          </a:r>
          <a:endParaRPr lang="en-US" dirty="0"/>
        </a:p>
      </dgm:t>
    </dgm:pt>
    <dgm:pt modelId="{EF7A8C7C-5630-4F0B-A6B6-635CFD73930E}" type="parTrans" cxnId="{BBD44A25-79A2-4F14-A6A3-DACCFADEEEE4}">
      <dgm:prSet/>
      <dgm:spPr/>
      <dgm:t>
        <a:bodyPr/>
        <a:lstStyle/>
        <a:p>
          <a:endParaRPr lang="en-US"/>
        </a:p>
      </dgm:t>
    </dgm:pt>
    <dgm:pt modelId="{5B991263-0CF9-4608-95D9-CCE55431D882}" type="sibTrans" cxnId="{BBD44A25-79A2-4F14-A6A3-DACCFADEEEE4}">
      <dgm:prSet/>
      <dgm:spPr/>
      <dgm:t>
        <a:bodyPr/>
        <a:lstStyle/>
        <a:p>
          <a:endParaRPr lang="en-US"/>
        </a:p>
      </dgm:t>
    </dgm:pt>
    <dgm:pt modelId="{F95A59F2-36BD-4094-901F-C524651E96BA}" type="pres">
      <dgm:prSet presAssocID="{73645BBD-876A-43A1-8448-52913B8EAF96}" presName="diagram" presStyleCnt="0">
        <dgm:presLayoutVars>
          <dgm:dir/>
          <dgm:resizeHandles val="exact"/>
        </dgm:presLayoutVars>
      </dgm:prSet>
      <dgm:spPr/>
    </dgm:pt>
    <dgm:pt modelId="{7744AE62-ADD8-4DA0-92E3-98F424B495D6}" type="pres">
      <dgm:prSet presAssocID="{68DE3365-853F-4D02-B634-46EAD32F826C}" presName="node" presStyleLbl="node1" presStyleIdx="0" presStyleCnt="4" custScaleX="33919" custScaleY="14534" custLinFactNeighborX="6194" custLinFactNeighborY="11181">
        <dgm:presLayoutVars>
          <dgm:bulletEnabled val="1"/>
        </dgm:presLayoutVars>
      </dgm:prSet>
      <dgm:spPr/>
    </dgm:pt>
    <dgm:pt modelId="{C0C3BEA7-48D8-4100-9C8B-E475A32A4974}" type="pres">
      <dgm:prSet presAssocID="{BB97E3BE-A888-4652-AF2C-A44ABB024524}" presName="sibTrans" presStyleCnt="0"/>
      <dgm:spPr/>
    </dgm:pt>
    <dgm:pt modelId="{7105F7DE-6934-4D5D-B0E4-31A1BFDF0E6F}" type="pres">
      <dgm:prSet presAssocID="{4B02482B-C31B-4BC9-AF52-7781D4264483}" presName="node" presStyleLbl="node1" presStyleIdx="1" presStyleCnt="4" custScaleX="20001" custScaleY="11724" custLinFactNeighborX="-35925" custLinFactNeighborY="41539">
        <dgm:presLayoutVars>
          <dgm:bulletEnabled val="1"/>
        </dgm:presLayoutVars>
      </dgm:prSet>
      <dgm:spPr/>
    </dgm:pt>
    <dgm:pt modelId="{298C86D3-50A2-4CDB-80C1-C37723B3A31D}" type="pres">
      <dgm:prSet presAssocID="{833223F8-7EEF-4A7F-976B-8C095DCB64E9}" presName="sibTrans" presStyleCnt="0"/>
      <dgm:spPr/>
    </dgm:pt>
    <dgm:pt modelId="{6286D0A7-322B-4236-B6B4-AF15748471E3}" type="pres">
      <dgm:prSet presAssocID="{6F2EEE46-AD0A-4FEF-B7E9-50EC98E73B1B}" presName="node" presStyleLbl="node1" presStyleIdx="2" presStyleCnt="4" custScaleX="24818" custScaleY="10980" custLinFactNeighborX="-4169" custLinFactNeighborY="42194">
        <dgm:presLayoutVars>
          <dgm:bulletEnabled val="1"/>
        </dgm:presLayoutVars>
      </dgm:prSet>
      <dgm:spPr/>
    </dgm:pt>
    <dgm:pt modelId="{DE90CD20-A487-4540-A593-F1FEFEF4F973}" type="pres">
      <dgm:prSet presAssocID="{B57464CD-F236-409F-B059-A74F767A395D}" presName="sibTrans" presStyleCnt="0"/>
      <dgm:spPr/>
    </dgm:pt>
    <dgm:pt modelId="{57B020F8-1186-4EC7-AFD6-71E37E95E308}" type="pres">
      <dgm:prSet presAssocID="{AF682CB6-3920-4318-BBA9-EF272FFDED54}" presName="node" presStyleLbl="node1" presStyleIdx="3" presStyleCnt="4" custScaleX="31730" custScaleY="10886" custLinFactNeighborX="30955" custLinFactNeighborY="-17344">
        <dgm:presLayoutVars>
          <dgm:bulletEnabled val="1"/>
        </dgm:presLayoutVars>
      </dgm:prSet>
      <dgm:spPr/>
    </dgm:pt>
  </dgm:ptLst>
  <dgm:cxnLst>
    <dgm:cxn modelId="{BBD44A25-79A2-4F14-A6A3-DACCFADEEEE4}" srcId="{73645BBD-876A-43A1-8448-52913B8EAF96}" destId="{AF682CB6-3920-4318-BBA9-EF272FFDED54}" srcOrd="3" destOrd="0" parTransId="{EF7A8C7C-5630-4F0B-A6B6-635CFD73930E}" sibTransId="{5B991263-0CF9-4608-95D9-CCE55431D882}"/>
    <dgm:cxn modelId="{7441173B-7908-44E8-AB25-60FB15A17563}" type="presOf" srcId="{73645BBD-876A-43A1-8448-52913B8EAF96}" destId="{F95A59F2-36BD-4094-901F-C524651E96BA}" srcOrd="0" destOrd="0" presId="urn:microsoft.com/office/officeart/2005/8/layout/default"/>
    <dgm:cxn modelId="{61224451-D58C-43E5-871A-86A73DC865F0}" srcId="{73645BBD-876A-43A1-8448-52913B8EAF96}" destId="{68DE3365-853F-4D02-B634-46EAD32F826C}" srcOrd="0" destOrd="0" parTransId="{A8ABA521-3A90-4FCB-8B05-8D96CE43F879}" sibTransId="{BB97E3BE-A888-4652-AF2C-A44ABB024524}"/>
    <dgm:cxn modelId="{C4315171-76DF-41E8-B017-1374AF0AFFDD}" srcId="{73645BBD-876A-43A1-8448-52913B8EAF96}" destId="{6F2EEE46-AD0A-4FEF-B7E9-50EC98E73B1B}" srcOrd="2" destOrd="0" parTransId="{88F58E66-F23A-45BD-BABB-E672D67944FE}" sibTransId="{B57464CD-F236-409F-B059-A74F767A395D}"/>
    <dgm:cxn modelId="{6394A581-56F5-40AF-AA6A-0578D1872233}" srcId="{73645BBD-876A-43A1-8448-52913B8EAF96}" destId="{4B02482B-C31B-4BC9-AF52-7781D4264483}" srcOrd="1" destOrd="0" parTransId="{6462E267-5264-417F-96FD-C98B2E9905A1}" sibTransId="{833223F8-7EEF-4A7F-976B-8C095DCB64E9}"/>
    <dgm:cxn modelId="{20A4CE8A-F09A-4185-A870-9FAD96E73CE9}" type="presOf" srcId="{68DE3365-853F-4D02-B634-46EAD32F826C}" destId="{7744AE62-ADD8-4DA0-92E3-98F424B495D6}" srcOrd="0" destOrd="0" presId="urn:microsoft.com/office/officeart/2005/8/layout/default"/>
    <dgm:cxn modelId="{D345A6B2-D79F-413A-B92E-E0F8BBE2E941}" type="presOf" srcId="{AF682CB6-3920-4318-BBA9-EF272FFDED54}" destId="{57B020F8-1186-4EC7-AFD6-71E37E95E308}" srcOrd="0" destOrd="0" presId="urn:microsoft.com/office/officeart/2005/8/layout/default"/>
    <dgm:cxn modelId="{E541F3F3-F72B-4F76-AA93-75B93118C093}" type="presOf" srcId="{4B02482B-C31B-4BC9-AF52-7781D4264483}" destId="{7105F7DE-6934-4D5D-B0E4-31A1BFDF0E6F}" srcOrd="0" destOrd="0" presId="urn:microsoft.com/office/officeart/2005/8/layout/default"/>
    <dgm:cxn modelId="{D7949BFC-8953-47CA-AD0D-369F4E47A853}" type="presOf" srcId="{6F2EEE46-AD0A-4FEF-B7E9-50EC98E73B1B}" destId="{6286D0A7-322B-4236-B6B4-AF15748471E3}" srcOrd="0" destOrd="0" presId="urn:microsoft.com/office/officeart/2005/8/layout/default"/>
    <dgm:cxn modelId="{BA00CD33-2F4D-48A3-9931-5B2A436ECDD0}" type="presParOf" srcId="{F95A59F2-36BD-4094-901F-C524651E96BA}" destId="{7744AE62-ADD8-4DA0-92E3-98F424B495D6}" srcOrd="0" destOrd="0" presId="urn:microsoft.com/office/officeart/2005/8/layout/default"/>
    <dgm:cxn modelId="{7BFE6555-B933-4E73-9EA3-A8C2F45CCD46}" type="presParOf" srcId="{F95A59F2-36BD-4094-901F-C524651E96BA}" destId="{C0C3BEA7-48D8-4100-9C8B-E475A32A4974}" srcOrd="1" destOrd="0" presId="urn:microsoft.com/office/officeart/2005/8/layout/default"/>
    <dgm:cxn modelId="{BFD03EEE-88F4-4435-B9D4-D18B4869BE66}" type="presParOf" srcId="{F95A59F2-36BD-4094-901F-C524651E96BA}" destId="{7105F7DE-6934-4D5D-B0E4-31A1BFDF0E6F}" srcOrd="2" destOrd="0" presId="urn:microsoft.com/office/officeart/2005/8/layout/default"/>
    <dgm:cxn modelId="{78CDADDF-E374-4CDD-83B2-AE140A3653E6}" type="presParOf" srcId="{F95A59F2-36BD-4094-901F-C524651E96BA}" destId="{298C86D3-50A2-4CDB-80C1-C37723B3A31D}" srcOrd="3" destOrd="0" presId="urn:microsoft.com/office/officeart/2005/8/layout/default"/>
    <dgm:cxn modelId="{0F8066E5-3E6E-4EC9-807F-EA02C29512FA}" type="presParOf" srcId="{F95A59F2-36BD-4094-901F-C524651E96BA}" destId="{6286D0A7-322B-4236-B6B4-AF15748471E3}" srcOrd="4" destOrd="0" presId="urn:microsoft.com/office/officeart/2005/8/layout/default"/>
    <dgm:cxn modelId="{6B14536B-96A8-401A-B1C4-15FF7260F700}" type="presParOf" srcId="{F95A59F2-36BD-4094-901F-C524651E96BA}" destId="{DE90CD20-A487-4540-A593-F1FEFEF4F973}" srcOrd="5" destOrd="0" presId="urn:microsoft.com/office/officeart/2005/8/layout/default"/>
    <dgm:cxn modelId="{6CCC7197-D750-4579-A23A-4C8E03C814E2}" type="presParOf" srcId="{F95A59F2-36BD-4094-901F-C524651E96BA}" destId="{57B020F8-1186-4EC7-AFD6-71E37E95E3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4AE62-ADD8-4DA0-92E3-98F424B495D6}">
      <dsp:nvSpPr>
        <dsp:cNvPr id="0" name=""/>
        <dsp:cNvSpPr/>
      </dsp:nvSpPr>
      <dsp:spPr>
        <a:xfrm>
          <a:off x="832104" y="2707550"/>
          <a:ext cx="4135404" cy="1063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View balance</a:t>
          </a:r>
        </a:p>
      </dsp:txBody>
      <dsp:txXfrm>
        <a:off x="832104" y="2707550"/>
        <a:ext cx="4135404" cy="1063191"/>
      </dsp:txXfrm>
    </dsp:sp>
    <dsp:sp modelId="{7105F7DE-6934-4D5D-B0E4-31A1BFDF0E6F}">
      <dsp:nvSpPr>
        <dsp:cNvPr id="0" name=""/>
        <dsp:cNvSpPr/>
      </dsp:nvSpPr>
      <dsp:spPr>
        <a:xfrm>
          <a:off x="1051560" y="5031077"/>
          <a:ext cx="2438521" cy="8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crediter</a:t>
          </a:r>
          <a:endParaRPr lang="en-US" sz="3600" kern="1200" dirty="0"/>
        </a:p>
      </dsp:txBody>
      <dsp:txXfrm>
        <a:off x="1051560" y="5031077"/>
        <a:ext cx="2438521" cy="857634"/>
      </dsp:txXfrm>
    </dsp:sp>
    <dsp:sp modelId="{6286D0A7-322B-4236-B6B4-AF15748471E3}">
      <dsp:nvSpPr>
        <dsp:cNvPr id="0" name=""/>
        <dsp:cNvSpPr/>
      </dsp:nvSpPr>
      <dsp:spPr>
        <a:xfrm>
          <a:off x="8580973" y="5106204"/>
          <a:ext cx="3025810" cy="803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Terminer</a:t>
          </a:r>
        </a:p>
      </dsp:txBody>
      <dsp:txXfrm>
        <a:off x="8580973" y="5106204"/>
        <a:ext cx="3025810" cy="803208"/>
      </dsp:txXfrm>
    </dsp:sp>
    <dsp:sp modelId="{57B020F8-1186-4EC7-AFD6-71E37E95E308}">
      <dsp:nvSpPr>
        <dsp:cNvPr id="0" name=""/>
        <dsp:cNvSpPr/>
      </dsp:nvSpPr>
      <dsp:spPr>
        <a:xfrm>
          <a:off x="7935772" y="2903280"/>
          <a:ext cx="3868521" cy="796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debiter</a:t>
          </a:r>
          <a:endParaRPr lang="en-US" sz="3600" kern="1200" dirty="0"/>
        </a:p>
      </dsp:txBody>
      <dsp:txXfrm>
        <a:off x="7935772" y="2903280"/>
        <a:ext cx="3868521" cy="796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33DDE-BD37-4D25-8698-99E1D9D1BDA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950F-A7F6-47DD-8896-E4068E31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950F-A7F6-47DD-8896-E4068E310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4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8CD2-661B-B6E7-9167-0B072EEB2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FD2D9-A344-ED9A-6296-5A97BD34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933E-C8B6-D8FF-4A28-9BAD24D4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3CC02-95CD-19DC-C050-8CE3A751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BC5CB-9B32-37CB-3527-17FE4643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3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4C09-1246-FAE6-A05D-8A5BB767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5B133-81C5-00B3-BB64-F250D1A2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EE058-D581-96CA-9013-BDAE6097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555E-FA8D-A272-F9D6-7D20EA07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AD98-0830-2F73-0AA9-907D5982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3A8A7-0EF9-0B07-0FB8-E9476023A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4479-7923-B29E-5E21-6A9DF9E1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4845-6C7B-300C-BFF0-323104A6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74E2-B24B-87D5-CA31-C616CB44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1BB2-8C19-5055-247E-FD93E4CB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0C69-909E-FEBA-215D-71749223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62F2-97CF-D4DD-3565-DA6235F9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4653-8EE0-2D10-8D48-10E068AF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8BE9-8EBF-E49C-7CB7-85EDB1D1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482F-F234-7A03-FEA7-F1A09B00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37A4-855E-0F25-C353-600648F3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CC515-B0DE-408C-20F9-02440610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9801-599A-D117-D194-9D248200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A127D-C1A9-8138-8A2C-D2E93A2E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3C9AE-7567-5708-C27C-CE57D6D6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C73A-366F-7711-E686-D439079F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495A-8A22-A258-6930-2CFC8FF07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D8567-A5BC-FA4D-5A64-69CBD1BD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ADC48-AED0-607B-2850-3438462D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2E2E0-CCE9-E073-4A98-F4239C27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0CC54-E35D-C32B-8140-0992903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4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9981-2964-249F-CAEB-A56DFFD9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99C7F-A7B8-F5BF-1432-F7DF0C49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C1DB5-DB6F-682B-657F-DF83B604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35321-33B6-0D14-4479-5775DE881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C9D9B-A9BF-981A-A43A-04AB13B99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DCC50-5CAF-3026-2D34-45FA96E8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4EF04-A16A-0E62-6931-557152FE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3A298-AAB7-9A35-5220-76646DF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BDBF-B9C9-8B24-C69E-0F2EAEC5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582D2-EB77-0D6F-637B-8F42B86D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8AEA9-CA21-F5F9-073F-CDD20D68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745BD-F859-A7E3-5E46-17D6F49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EF306-8D34-05E1-03BA-42C0AE1E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9F59-A56B-56E3-9B21-E74994CB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F04C-DAD6-10D5-1A77-ADFDC2FA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2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AE48-FE3A-1A1D-E501-4F853A0A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51A8-5A0E-DFFE-9DF8-5FC6414F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49268-91C6-FB2D-7CBF-23B94537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451F4-3D2F-68D0-7160-431B7FCE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84C1C-3606-5B31-1893-7B79AF49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8F342-7C0D-E3F2-BE15-5337EAC2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2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B03A-F2B6-FEA4-AE6F-6C7B62D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606D2-83AB-A78C-AC6C-4A28123E1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46176-1BC4-1F73-E5E4-FE3AC9548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C5B7-284C-8947-5904-1485C233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30782-8854-8EA5-1B55-2425A914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52FEE-5BE7-FC64-858B-04F3C8A3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22051-5E61-02AB-2C49-DDF0EF8F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91AD-7A08-070E-C196-5BA943F67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51AA-B393-3EFF-94C0-76AE57E9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E52B-8B39-481D-AAE7-09C0BE9AFD4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264E-786B-EBF8-9470-5B737F4D4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C9F3-C580-9F4D-D1F3-9C8DE578A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00EA-9F2A-4BB9-B9B7-A261B6E1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26930-DF59-C36E-209D-463D4E07700E}"/>
              </a:ext>
            </a:extLst>
          </p:cNvPr>
          <p:cNvSpPr/>
          <p:nvPr/>
        </p:nvSpPr>
        <p:spPr>
          <a:xfrm>
            <a:off x="9960864" y="51206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valider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6D8099-CBC8-FF1F-C237-6B8E923D6E8F}"/>
              </a:ext>
            </a:extLst>
          </p:cNvPr>
          <p:cNvSpPr/>
          <p:nvPr/>
        </p:nvSpPr>
        <p:spPr>
          <a:xfrm flipH="1">
            <a:off x="11061192" y="5436108"/>
            <a:ext cx="734568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22543-06AD-83FA-CE20-9E8A52BDB23A}"/>
              </a:ext>
            </a:extLst>
          </p:cNvPr>
          <p:cNvSpPr/>
          <p:nvPr/>
        </p:nvSpPr>
        <p:spPr>
          <a:xfrm>
            <a:off x="1316736" y="4978908"/>
            <a:ext cx="10058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Annuler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86D86C-EB34-9A80-89B8-A25910A40D63}"/>
              </a:ext>
            </a:extLst>
          </p:cNvPr>
          <p:cNvSpPr/>
          <p:nvPr/>
        </p:nvSpPr>
        <p:spPr>
          <a:xfrm>
            <a:off x="560832" y="5294376"/>
            <a:ext cx="551688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A4828-A649-292A-4272-772C72E4D8EB}"/>
              </a:ext>
            </a:extLst>
          </p:cNvPr>
          <p:cNvSpPr/>
          <p:nvPr/>
        </p:nvSpPr>
        <p:spPr>
          <a:xfrm>
            <a:off x="2712720" y="3429000"/>
            <a:ext cx="6766560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334CB1-52D9-70C1-500F-2B9981E3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48" y="2322893"/>
            <a:ext cx="5644896" cy="1325563"/>
          </a:xfrm>
        </p:spPr>
        <p:txBody>
          <a:bodyPr/>
          <a:lstStyle/>
          <a:p>
            <a:r>
              <a:rPr lang="en-US" dirty="0" err="1"/>
              <a:t>Entrer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code PIN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4A5F7-3ECD-F703-3E19-350D3F3F049F}"/>
              </a:ext>
            </a:extLst>
          </p:cNvPr>
          <p:cNvSpPr/>
          <p:nvPr/>
        </p:nvSpPr>
        <p:spPr>
          <a:xfrm>
            <a:off x="5416296" y="6583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98751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BEAB03-CE81-2325-BB1B-55E10F439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4793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98B9146-ED1B-B5F5-55EB-5169576A2C88}"/>
              </a:ext>
            </a:extLst>
          </p:cNvPr>
          <p:cNvSpPr/>
          <p:nvPr/>
        </p:nvSpPr>
        <p:spPr>
          <a:xfrm>
            <a:off x="5638800" y="8138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FC76D82-DAAF-906E-0503-62B8E1BB3C25}"/>
              </a:ext>
            </a:extLst>
          </p:cNvPr>
          <p:cNvSpPr/>
          <p:nvPr/>
        </p:nvSpPr>
        <p:spPr>
          <a:xfrm flipH="1">
            <a:off x="11804904" y="3145536"/>
            <a:ext cx="310896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61E2DEC-78A0-47DF-DA90-45CDE0F3F295}"/>
              </a:ext>
            </a:extLst>
          </p:cNvPr>
          <p:cNvSpPr/>
          <p:nvPr/>
        </p:nvSpPr>
        <p:spPr>
          <a:xfrm flipH="1">
            <a:off x="11804904" y="5492496"/>
            <a:ext cx="310896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460508-6B67-3CC1-E8D9-157103D04CAB}"/>
              </a:ext>
            </a:extLst>
          </p:cNvPr>
          <p:cNvSpPr/>
          <p:nvPr/>
        </p:nvSpPr>
        <p:spPr>
          <a:xfrm>
            <a:off x="374904" y="3145536"/>
            <a:ext cx="463296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F23ABBA-0632-38B2-9AA3-865A42437AC3}"/>
              </a:ext>
            </a:extLst>
          </p:cNvPr>
          <p:cNvSpPr/>
          <p:nvPr/>
        </p:nvSpPr>
        <p:spPr>
          <a:xfrm>
            <a:off x="374904" y="5350764"/>
            <a:ext cx="463296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DD19B8-6E2C-8D2E-E122-EDCF3B68A9A5}"/>
              </a:ext>
            </a:extLst>
          </p:cNvPr>
          <p:cNvSpPr/>
          <p:nvPr/>
        </p:nvSpPr>
        <p:spPr>
          <a:xfrm>
            <a:off x="649224" y="5285232"/>
            <a:ext cx="758952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B12C56-B5A6-7D99-B6B1-A23A4706CB7C}"/>
              </a:ext>
            </a:extLst>
          </p:cNvPr>
          <p:cNvSpPr/>
          <p:nvPr/>
        </p:nvSpPr>
        <p:spPr>
          <a:xfrm>
            <a:off x="649224" y="4032504"/>
            <a:ext cx="758952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CA41E-4B89-82BC-448E-F70B14684D71}"/>
              </a:ext>
            </a:extLst>
          </p:cNvPr>
          <p:cNvSpPr/>
          <p:nvPr/>
        </p:nvSpPr>
        <p:spPr>
          <a:xfrm>
            <a:off x="649224" y="2779776"/>
            <a:ext cx="758952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B76C-260B-3911-804C-32FF4F9C7C1C}"/>
              </a:ext>
            </a:extLst>
          </p:cNvPr>
          <p:cNvSpPr/>
          <p:nvPr/>
        </p:nvSpPr>
        <p:spPr>
          <a:xfrm>
            <a:off x="649224" y="1527048"/>
            <a:ext cx="758952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9D459-5DD1-BE71-ED7B-F83F7BD11C9F}"/>
              </a:ext>
            </a:extLst>
          </p:cNvPr>
          <p:cNvSpPr/>
          <p:nvPr/>
        </p:nvSpPr>
        <p:spPr>
          <a:xfrm>
            <a:off x="10783824" y="1527048"/>
            <a:ext cx="758952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E863A-5DD0-9EDA-89DB-D73690A14675}"/>
              </a:ext>
            </a:extLst>
          </p:cNvPr>
          <p:cNvSpPr/>
          <p:nvPr/>
        </p:nvSpPr>
        <p:spPr>
          <a:xfrm>
            <a:off x="10783824" y="2849880"/>
            <a:ext cx="758952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A0607-9800-3884-7FCA-0D3657159F39}"/>
              </a:ext>
            </a:extLst>
          </p:cNvPr>
          <p:cNvSpPr/>
          <p:nvPr/>
        </p:nvSpPr>
        <p:spPr>
          <a:xfrm>
            <a:off x="10783824" y="4087368"/>
            <a:ext cx="758952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BE2BFC-3A3F-A7D6-D922-5F051312516A}"/>
              </a:ext>
            </a:extLst>
          </p:cNvPr>
          <p:cNvSpPr/>
          <p:nvPr/>
        </p:nvSpPr>
        <p:spPr>
          <a:xfrm>
            <a:off x="10783824" y="5285232"/>
            <a:ext cx="758952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2FB97-5719-2588-92DD-2E2A9AA343AB}"/>
              </a:ext>
            </a:extLst>
          </p:cNvPr>
          <p:cNvSpPr/>
          <p:nvPr/>
        </p:nvSpPr>
        <p:spPr>
          <a:xfrm>
            <a:off x="5638800" y="173736"/>
            <a:ext cx="914400" cy="658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3BE114-AA53-0D9C-5C4D-31D819BA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752" y="658685"/>
            <a:ext cx="5644896" cy="1325563"/>
          </a:xfrm>
        </p:spPr>
        <p:txBody>
          <a:bodyPr/>
          <a:lstStyle/>
          <a:p>
            <a:r>
              <a:rPr lang="en-US" dirty="0" err="1"/>
              <a:t>crediter</a:t>
            </a:r>
            <a:r>
              <a:rPr lang="en-US" dirty="0"/>
              <a:t> / </a:t>
            </a:r>
            <a:r>
              <a:rPr lang="en-US" dirty="0" err="1"/>
              <a:t>debiter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527744-4617-4F1F-0CEB-8D2D6883F988}"/>
              </a:ext>
            </a:extLst>
          </p:cNvPr>
          <p:cNvSpPr/>
          <p:nvPr/>
        </p:nvSpPr>
        <p:spPr>
          <a:xfrm>
            <a:off x="662940" y="6303264"/>
            <a:ext cx="1408176" cy="292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Retour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C0AD25-F290-D7E6-75BD-CE553CE4BC59}"/>
              </a:ext>
            </a:extLst>
          </p:cNvPr>
          <p:cNvSpPr/>
          <p:nvPr/>
        </p:nvSpPr>
        <p:spPr>
          <a:xfrm>
            <a:off x="106680" y="1700784"/>
            <a:ext cx="463296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570B8F4-D0F9-5F9B-2304-CB515423FAF8}"/>
              </a:ext>
            </a:extLst>
          </p:cNvPr>
          <p:cNvSpPr/>
          <p:nvPr/>
        </p:nvSpPr>
        <p:spPr>
          <a:xfrm>
            <a:off x="112776" y="2932176"/>
            <a:ext cx="463296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5C159D2-736B-20A6-A70E-C58112C2B466}"/>
              </a:ext>
            </a:extLst>
          </p:cNvPr>
          <p:cNvSpPr/>
          <p:nvPr/>
        </p:nvSpPr>
        <p:spPr>
          <a:xfrm>
            <a:off x="85344" y="4212336"/>
            <a:ext cx="463296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B39E3C4-4318-834C-6930-302664D57787}"/>
              </a:ext>
            </a:extLst>
          </p:cNvPr>
          <p:cNvSpPr/>
          <p:nvPr/>
        </p:nvSpPr>
        <p:spPr>
          <a:xfrm>
            <a:off x="91440" y="5443728"/>
            <a:ext cx="463296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3A2BE94-0260-BC5F-0EFE-1EC7F343B02B}"/>
              </a:ext>
            </a:extLst>
          </p:cNvPr>
          <p:cNvSpPr/>
          <p:nvPr/>
        </p:nvSpPr>
        <p:spPr>
          <a:xfrm flipH="1">
            <a:off x="11648720" y="1789176"/>
            <a:ext cx="479272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3DFCC89-2CB7-0D0E-CD72-A95463876064}"/>
              </a:ext>
            </a:extLst>
          </p:cNvPr>
          <p:cNvSpPr/>
          <p:nvPr/>
        </p:nvSpPr>
        <p:spPr>
          <a:xfrm flipH="1">
            <a:off x="11676888" y="3020568"/>
            <a:ext cx="457200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AA27281-A06A-51F0-5C15-E79004F7EB63}"/>
              </a:ext>
            </a:extLst>
          </p:cNvPr>
          <p:cNvSpPr/>
          <p:nvPr/>
        </p:nvSpPr>
        <p:spPr>
          <a:xfrm flipH="1">
            <a:off x="11649456" y="4300728"/>
            <a:ext cx="457200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C9C5EFE-1926-736A-80D8-C3C800F5C9FF}"/>
              </a:ext>
            </a:extLst>
          </p:cNvPr>
          <p:cNvSpPr/>
          <p:nvPr/>
        </p:nvSpPr>
        <p:spPr>
          <a:xfrm flipH="1">
            <a:off x="11633480" y="5532120"/>
            <a:ext cx="479272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2E73F32-8C95-D376-0F31-6A88C71E130C}"/>
              </a:ext>
            </a:extLst>
          </p:cNvPr>
          <p:cNvSpPr/>
          <p:nvPr/>
        </p:nvSpPr>
        <p:spPr>
          <a:xfrm>
            <a:off x="97536" y="6312408"/>
            <a:ext cx="463296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E976-F599-7905-CCD8-269D6418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556" y="1325245"/>
            <a:ext cx="3294888" cy="1325563"/>
          </a:xfrm>
        </p:spPr>
        <p:txBody>
          <a:bodyPr/>
          <a:lstStyle/>
          <a:p>
            <a:r>
              <a:rPr lang="en-US" dirty="0"/>
              <a:t>View Balance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FA6A6-4F3E-EEA3-CC09-EA6B7A71F643}"/>
              </a:ext>
            </a:extLst>
          </p:cNvPr>
          <p:cNvSpPr/>
          <p:nvPr/>
        </p:nvSpPr>
        <p:spPr>
          <a:xfrm>
            <a:off x="1298448" y="5623560"/>
            <a:ext cx="1527048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Retour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59210D-8D97-4F8A-4DBF-CF09F0BD6008}"/>
              </a:ext>
            </a:extLst>
          </p:cNvPr>
          <p:cNvSpPr/>
          <p:nvPr/>
        </p:nvSpPr>
        <p:spPr>
          <a:xfrm>
            <a:off x="9863328" y="5623560"/>
            <a:ext cx="1527048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C218FF-C88D-3A8C-D136-2EBAEF7E6613}"/>
              </a:ext>
            </a:extLst>
          </p:cNvPr>
          <p:cNvSpPr/>
          <p:nvPr/>
        </p:nvSpPr>
        <p:spPr>
          <a:xfrm>
            <a:off x="5638800" y="3017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3ECCE7-F92F-E6B2-B36D-D7D12423AAE3}"/>
              </a:ext>
            </a:extLst>
          </p:cNvPr>
          <p:cNvSpPr txBox="1">
            <a:spLocks/>
          </p:cNvSpPr>
          <p:nvPr/>
        </p:nvSpPr>
        <p:spPr>
          <a:xfrm>
            <a:off x="4448556" y="2881630"/>
            <a:ext cx="32948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?? DT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97B834D-48F6-6D35-A752-3E60CF5A6CBD}"/>
              </a:ext>
            </a:extLst>
          </p:cNvPr>
          <p:cNvSpPr/>
          <p:nvPr/>
        </p:nvSpPr>
        <p:spPr>
          <a:xfrm>
            <a:off x="667512" y="5815584"/>
            <a:ext cx="463296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0647745-AA15-DFAC-792B-A8BB39E8EE7D}"/>
              </a:ext>
            </a:extLst>
          </p:cNvPr>
          <p:cNvSpPr/>
          <p:nvPr/>
        </p:nvSpPr>
        <p:spPr>
          <a:xfrm flipH="1">
            <a:off x="11524488" y="5815584"/>
            <a:ext cx="542544" cy="283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9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Entrer votre code PIN</vt:lpstr>
      <vt:lpstr>PowerPoint Presentation</vt:lpstr>
      <vt:lpstr>crediter / debiter</vt:lpstr>
      <vt:lpstr>View 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Entrer votre code PIN</dc:title>
  <dc:creator>yassine elkamel</dc:creator>
  <cp:lastModifiedBy>yassine elkamel</cp:lastModifiedBy>
  <cp:revision>1</cp:revision>
  <dcterms:created xsi:type="dcterms:W3CDTF">2023-11-27T17:58:08Z</dcterms:created>
  <dcterms:modified xsi:type="dcterms:W3CDTF">2023-11-27T18:12:39Z</dcterms:modified>
</cp:coreProperties>
</file>