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889"/>
    <p:restoredTop sz="94648"/>
  </p:normalViewPr>
  <p:slideViewPr>
    <p:cSldViewPr snapToGrid="0" snapToObjects="1">
      <p:cViewPr>
        <p:scale>
          <a:sx n="64" d="100"/>
          <a:sy n="64" d="100"/>
        </p:scale>
        <p:origin x="1392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D3E4-1D7B-974C-81E7-4F2D12F84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CA183-F448-284F-B446-7157F27C9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0C10-CB12-CD4D-A9E4-8664BB26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8248-FE66-B649-B179-D772C8E6163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FF46-0790-BA4C-84E0-59B04BE6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0289B-8465-EF4E-8FB9-17A39FFA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8B70-1873-094C-BE8A-261F09C6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C1B5-2FFA-D648-B683-B9E7605D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A8BEA-DC35-B44D-B225-7A0590B6E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B75D8-9EDC-7E47-BEE2-DAEC075C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8248-FE66-B649-B179-D772C8E6163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A3B46-DA07-CF48-92ED-BD3BF59D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5A798-EF82-2644-B4FC-9056ABB6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8B70-1873-094C-BE8A-261F09C6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9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76E6D-C0BE-254D-9B1E-05B74B961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FB83D-86FF-6747-A08C-13354F71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4E1B-52DC-CB46-8D9C-1DECA678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8248-FE66-B649-B179-D772C8E6163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78970-3E7B-C74C-B656-E8173A63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9B7C-1279-0747-AB95-ADFB0235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8B70-1873-094C-BE8A-261F09C6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8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4C88-5CBC-1D4C-B84C-4B34C64C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D380E-8D9C-CB46-8C86-8473A529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16BD-FCA3-8C4F-B99F-EF24614C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8248-FE66-B649-B179-D772C8E6163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6082D-193E-4643-82CC-1E154C70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23A97-4EF9-0C41-8100-C5D21EB2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8B70-1873-094C-BE8A-261F09C6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619C-CF51-524E-8439-BD567045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4E6E6-7F03-5E4F-A384-37F5195B6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156C9-2B82-E244-A9E2-D3EAE8A0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8248-FE66-B649-B179-D772C8E6163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F92A7-4A5D-4B40-8A06-78E426C8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1F3D8-73D9-A444-A67D-03CA190A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8B70-1873-094C-BE8A-261F09C6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7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BA99-D65D-5D46-9265-1E138D71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44C17-48E8-BA43-B315-9318C31F5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57062-89D3-B04D-A24B-88F16FD65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7F34F-E477-CF42-BE71-666D9DAF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8248-FE66-B649-B179-D772C8E6163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B670B-D605-1944-9BB9-9029BB1E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E0F58-1BE9-F045-89E3-C5FD529F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8B70-1873-094C-BE8A-261F09C6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7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7C2B-C558-8B49-9C58-4050C48F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65B87-524E-B24F-A725-DC06EF873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5A9E7-96FB-8740-8673-51B6BFCE7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2EF96-8F5E-1A46-9AE6-E2FF82B28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CBBE3-C7FA-4F46-8DDB-395238076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9D790-1913-E14A-AD67-45F0B0F9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8248-FE66-B649-B179-D772C8E6163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D4011-7958-F64B-9C51-77244909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5F35D-28C1-AD4E-A34E-73BB446C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8B70-1873-094C-BE8A-261F09C6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7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12F9-D57E-8C4F-9E6E-9C725861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C9884-FD49-9241-9D4E-DDE860DD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8248-FE66-B649-B179-D772C8E6163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17F47-8F69-134F-A366-77B9219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FB2DE-6AEA-1342-9B82-7CEF68C1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8B70-1873-094C-BE8A-261F09C6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2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B3344-30BE-9F4D-818C-2640F853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8248-FE66-B649-B179-D772C8E6163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0FEE3-D7EF-3C4D-9D0B-CDE5856C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91B64-D3F3-9449-AF49-C8E3B384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8B70-1873-094C-BE8A-261F09C6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3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1541-0706-D448-8544-1E4D05C2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4963-2992-4649-AC25-D8F9F4A0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9D021-3456-6241-90FF-24D2BCA7A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F4A15-72F2-AF43-847A-C6FF0BCB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8248-FE66-B649-B179-D772C8E6163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291EA-D530-6244-8653-45F87431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EC59D-4054-7E4E-96A4-C168D609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8B70-1873-094C-BE8A-261F09C6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13C9-9DE6-CA4B-A004-B7ECE4F7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058F2-37CE-EF46-98BB-690EEB9DF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BA74B-8603-F746-BDC2-CF006CCC0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578A7-C04A-D149-90A1-F290E9C8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8248-FE66-B649-B179-D772C8E6163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BC1A1-C834-8349-9621-9D68A7EC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AFD96-3276-3D46-9E8B-09C0B33D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8B70-1873-094C-BE8A-261F09C6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F048C-F3C5-3D43-90DA-8BA25C56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0FD81-5D97-0145-965A-13217657F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FE02C-1D1F-E04C-AE44-60B7563AD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18248-FE66-B649-B179-D772C8E6163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14741-4556-5E45-8ABE-440DC4E02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74105-5C92-1942-8A88-F77AF9C55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F8B70-1873-094C-BE8A-261F09C6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ustinreese/craigslist-carstrucks-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livermelallen.com/shiny-app-for-exploratory-data-analysi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ode/alexandersylvester/used-cars-eda-with-depreciation-analys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C204-752D-8947-AEAE-AE51AEA8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name:</a:t>
            </a:r>
            <a:br>
              <a:rPr lang="en-US" dirty="0"/>
            </a:br>
            <a:r>
              <a:rPr lang="en-US" dirty="0"/>
              <a:t>Used-car EDA Shiny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F4E7-9829-3B47-9CD0-99F5377A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Purpose: To aid consumers with making purchasing decisions about second-hand cars.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Research questions:</a:t>
            </a:r>
          </a:p>
          <a:p>
            <a:r>
              <a:rPr lang="en-US" u="sng" dirty="0"/>
              <a:t>What are </a:t>
            </a:r>
            <a:r>
              <a:rPr lang="en-US" b="1" u="sng" dirty="0"/>
              <a:t>the most common</a:t>
            </a:r>
            <a:r>
              <a:rPr lang="en-US" u="sng" dirty="0"/>
              <a:t> customers preferences when buying used cars?</a:t>
            </a:r>
            <a:endParaRPr lang="en-MY" dirty="0"/>
          </a:p>
          <a:p>
            <a:r>
              <a:rPr lang="en-US" u="sng" dirty="0"/>
              <a:t>Given the preferences of customers, what types of cars can be considered? </a:t>
            </a:r>
            <a:r>
              <a:rPr lang="en-US" b="1" u="sng" dirty="0"/>
              <a:t>&lt;- alter to what prices are expected?</a:t>
            </a:r>
          </a:p>
          <a:p>
            <a:r>
              <a:rPr lang="en-US" dirty="0"/>
              <a:t>Used-car dataset: </a:t>
            </a:r>
            <a:r>
              <a:rPr lang="en-US" dirty="0">
                <a:hlinkClick r:id="rId2"/>
              </a:rPr>
              <a:t>https://www.kaggle.com/datasets/austinreese/craigslist-carstrucks-data</a:t>
            </a:r>
            <a:r>
              <a:rPr lang="en-US" dirty="0"/>
              <a:t> </a:t>
            </a:r>
            <a:endParaRPr lang="en-MY" dirty="0"/>
          </a:p>
          <a:p>
            <a:endParaRPr lang="en-MY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671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37F97E-ECD5-2141-84C8-19A2C48D6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7" y="322943"/>
            <a:ext cx="812800" cy="812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647A90-771C-7245-B0CC-C04881242E9C}"/>
              </a:ext>
            </a:extLst>
          </p:cNvPr>
          <p:cNvSpPr/>
          <p:nvPr/>
        </p:nvSpPr>
        <p:spPr>
          <a:xfrm>
            <a:off x="0" y="0"/>
            <a:ext cx="12192000" cy="1458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Group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B02AB-BC9C-0B4F-AE2C-608894565D9E}"/>
              </a:ext>
            </a:extLst>
          </p:cNvPr>
          <p:cNvSpPr/>
          <p:nvPr/>
        </p:nvSpPr>
        <p:spPr>
          <a:xfrm>
            <a:off x="0" y="0"/>
            <a:ext cx="291465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Menu Bar</a:t>
            </a:r>
          </a:p>
          <a:p>
            <a:pPr marL="342900" indent="-342900" algn="ctr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EDA etc.</a:t>
            </a:r>
          </a:p>
          <a:p>
            <a:pPr marL="342900" indent="-342900" algn="ctr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Documentation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A345B-17FD-E240-A715-0E480B0554BF}"/>
              </a:ext>
            </a:extLst>
          </p:cNvPr>
          <p:cNvSpPr txBox="1"/>
          <p:nvPr/>
        </p:nvSpPr>
        <p:spPr>
          <a:xfrm>
            <a:off x="1025649" y="54467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6661F-E261-A749-9078-29F1F308D7E6}"/>
              </a:ext>
            </a:extLst>
          </p:cNvPr>
          <p:cNvSpPr txBox="1"/>
          <p:nvPr/>
        </p:nvSpPr>
        <p:spPr>
          <a:xfrm>
            <a:off x="1578806" y="544677"/>
            <a:ext cx="5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880030-52E9-9545-8B33-4320F02C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618" y="1733212"/>
            <a:ext cx="9015413" cy="48502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A2CB3A-1385-AB4A-9ADD-5A96CBC656F0}"/>
              </a:ext>
            </a:extLst>
          </p:cNvPr>
          <p:cNvSpPr txBox="1"/>
          <p:nvPr/>
        </p:nvSpPr>
        <p:spPr>
          <a:xfrm>
            <a:off x="5323115" y="1598686"/>
            <a:ext cx="644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https://olivermelallen.com/shiny-app-for-exploratory-data-analysis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370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11CF-8176-5F4E-9A4B-EA0DDC91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visualisations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ADB1-023E-C247-A66E-2E1F1A9B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9783" cy="4351338"/>
          </a:xfrm>
        </p:spPr>
        <p:txBody>
          <a:bodyPr/>
          <a:lstStyle/>
          <a:p>
            <a:r>
              <a:rPr lang="en-US" dirty="0"/>
              <a:t>Price for top 20 [models]-&gt; dropdown box</a:t>
            </a:r>
          </a:p>
          <a:p>
            <a:r>
              <a:rPr lang="en-US" dirty="0"/>
              <a:t>Box and whisker/ basic bar 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DBDFA-AA2A-7644-A453-B7ED387B470D}"/>
              </a:ext>
            </a:extLst>
          </p:cNvPr>
          <p:cNvSpPr txBox="1"/>
          <p:nvPr/>
        </p:nvSpPr>
        <p:spPr>
          <a:xfrm>
            <a:off x="8125691" y="597928"/>
            <a:ext cx="4066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https://www.kaggle.com/code/alexandersylvester/used-cars-eda-with-depreciation-analysis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6AF22-C440-2C42-A155-422DEE968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1690688"/>
            <a:ext cx="72898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6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11CF-8176-5F4E-9A4B-EA0DDC91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visualisations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ADB1-023E-C247-A66E-2E1F1A9B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heat map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DAD81-0920-E64C-B383-3681B7CFA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27" y="1515293"/>
            <a:ext cx="7952509" cy="5342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CB21B-3407-5043-868C-7BE507DCC821}"/>
              </a:ext>
            </a:extLst>
          </p:cNvPr>
          <p:cNvSpPr txBox="1"/>
          <p:nvPr/>
        </p:nvSpPr>
        <p:spPr>
          <a:xfrm>
            <a:off x="1051560" y="5383530"/>
            <a:ext cx="3874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-Correlation matrix through a heatmap </a:t>
            </a:r>
          </a:p>
          <a:p>
            <a:r>
              <a:rPr lang="en-US" dirty="0"/>
              <a:t>(challenging- prediction)</a:t>
            </a:r>
          </a:p>
        </p:txBody>
      </p:sp>
    </p:spTree>
    <p:extLst>
      <p:ext uri="{BB962C8B-B14F-4D97-AF65-F5344CB8AC3E}">
        <p14:creationId xmlns:p14="http://schemas.microsoft.com/office/powerpoint/2010/main" val="296209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5A8C-5C85-904B-82C6-EA194AAF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visualisations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1391-B30B-7049-A549-6976E8529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scatter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5AB6B-9571-D94C-93BE-DDCC6ACD3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064" y="1334294"/>
            <a:ext cx="8369300" cy="533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B9AE5D-B0D3-404B-8C3B-848881E6B7D0}"/>
              </a:ext>
            </a:extLst>
          </p:cNvPr>
          <p:cNvSpPr txBox="1"/>
          <p:nvPr/>
        </p:nvSpPr>
        <p:spPr>
          <a:xfrm>
            <a:off x="500063" y="4100513"/>
            <a:ext cx="4578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of car (year) &amp;</a:t>
            </a:r>
          </a:p>
          <a:p>
            <a:r>
              <a:rPr lang="en-US" dirty="0"/>
              <a:t>Odometer (how far travelled) = this is</a:t>
            </a:r>
          </a:p>
          <a:p>
            <a:r>
              <a:rPr lang="en-US" dirty="0" err="1"/>
              <a:t>Meausring</a:t>
            </a:r>
            <a:r>
              <a:rPr lang="en-US" dirty="0"/>
              <a:t> how heavily used is the car vs price </a:t>
            </a:r>
          </a:p>
          <a:p>
            <a:r>
              <a:rPr lang="en-US" dirty="0"/>
              <a:t>(wear and tear)</a:t>
            </a:r>
          </a:p>
        </p:txBody>
      </p:sp>
    </p:spTree>
    <p:extLst>
      <p:ext uri="{BB962C8B-B14F-4D97-AF65-F5344CB8AC3E}">
        <p14:creationId xmlns:p14="http://schemas.microsoft.com/office/powerpoint/2010/main" val="320905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11CF-8176-5F4E-9A4B-EA0DDC91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visualisations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ADB1-023E-C247-A66E-2E1F1A9B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</a:t>
            </a:r>
            <a:r>
              <a:rPr lang="en-US" b="1" u="sng" dirty="0"/>
              <a:t>appearance</a:t>
            </a:r>
            <a:r>
              <a:rPr lang="en-US" dirty="0"/>
              <a:t> of [model] &lt;- dropdown menu</a:t>
            </a:r>
          </a:p>
          <a:p>
            <a:r>
              <a:rPr lang="en-US" dirty="0"/>
              <a:t>Gives summary of most common: 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Paint </a:t>
            </a:r>
            <a:r>
              <a:rPr lang="en-US" dirty="0" err="1"/>
              <a:t>colour</a:t>
            </a:r>
            <a:endParaRPr lang="en-US" dirty="0"/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Condition</a:t>
            </a:r>
          </a:p>
          <a:p>
            <a:pPr lvl="1"/>
            <a:r>
              <a:rPr lang="en-US" dirty="0"/>
              <a:t>Cylinders </a:t>
            </a:r>
          </a:p>
          <a:p>
            <a:pPr lvl="1"/>
            <a:r>
              <a:rPr lang="en-US" dirty="0"/>
              <a:t>Fuel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B83A2-DFA5-624E-9C48-7853705D6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353" y="2970305"/>
            <a:ext cx="6106391" cy="35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9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11CF-8176-5F4E-9A4B-EA0DDC91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visualisations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ADB1-023E-C247-A66E-2E1F1A9B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Geographic distribution of vehicles [models or type of vehicles] &lt;- checkboxes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6174D-1E14-074A-AD71-1BADC8D2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54" y="2633912"/>
            <a:ext cx="6461991" cy="3858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D1C390-8ADD-144A-8BC4-EFFF07E3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127" y="3319463"/>
            <a:ext cx="20066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3C7A4-7714-5641-AB4B-3613A6CB197F}"/>
              </a:ext>
            </a:extLst>
          </p:cNvPr>
          <p:cNvSpPr txBox="1"/>
          <p:nvPr/>
        </p:nvSpPr>
        <p:spPr>
          <a:xfrm>
            <a:off x="1193169" y="2881581"/>
            <a:ext cx="25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Models/ types of vehicles</a:t>
            </a:r>
          </a:p>
        </p:txBody>
      </p:sp>
    </p:spTree>
    <p:extLst>
      <p:ext uri="{BB962C8B-B14F-4D97-AF65-F5344CB8AC3E}">
        <p14:creationId xmlns:p14="http://schemas.microsoft.com/office/powerpoint/2010/main" val="306903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C05F-589E-1541-BF11-C12DA838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83FCD-5951-DF46-9705-D96260F7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BA02D-2C88-204E-9FBA-8C3A79801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1168400"/>
            <a:ext cx="3429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1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218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Group name: Used-car EDA Shiny App </vt:lpstr>
      <vt:lpstr>PowerPoint Presentation</vt:lpstr>
      <vt:lpstr>Other visualisations</vt:lpstr>
      <vt:lpstr>Other visualisations</vt:lpstr>
      <vt:lpstr>Other visualisations</vt:lpstr>
      <vt:lpstr>Other visualisations</vt:lpstr>
      <vt:lpstr>Other visualisations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name: Used-car EDA Shiny App </dc:title>
  <dc:creator>J C</dc:creator>
  <cp:lastModifiedBy>J C</cp:lastModifiedBy>
  <cp:revision>2</cp:revision>
  <dcterms:created xsi:type="dcterms:W3CDTF">2022-05-11T14:20:47Z</dcterms:created>
  <dcterms:modified xsi:type="dcterms:W3CDTF">2022-05-12T01:20:52Z</dcterms:modified>
</cp:coreProperties>
</file>