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ubik Medium"/>
      <p:regular r:id="rId13"/>
      <p:bold r:id="rId14"/>
      <p:italic r:id="rId15"/>
      <p:boldItalic r:id="rId16"/>
    </p:embeddedFont>
    <p:embeddedFont>
      <p:font typeface="Rubik"/>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ubik-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ubikMedium-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ubikMedium-italic.fntdata"/><Relationship Id="rId14" Type="http://schemas.openxmlformats.org/officeDocument/2006/relationships/font" Target="fonts/RubikMedium-bold.fntdata"/><Relationship Id="rId17" Type="http://schemas.openxmlformats.org/officeDocument/2006/relationships/font" Target="fonts/Rubik-regular.fntdata"/><Relationship Id="rId16" Type="http://schemas.openxmlformats.org/officeDocument/2006/relationships/font" Target="fonts/RubikMedium-boldItalic.fntdata"/><Relationship Id="rId5" Type="http://schemas.openxmlformats.org/officeDocument/2006/relationships/notesMaster" Target="notesMasters/notesMaster1.xml"/><Relationship Id="rId19" Type="http://schemas.openxmlformats.org/officeDocument/2006/relationships/font" Target="fonts/Rubik-italic.fntdata"/><Relationship Id="rId6" Type="http://schemas.openxmlformats.org/officeDocument/2006/relationships/slide" Target="slides/slide1.xml"/><Relationship Id="rId18" Type="http://schemas.openxmlformats.org/officeDocument/2006/relationships/font" Target="fonts/Rubik-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18d5c978b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18d5c978b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18d5c978b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18d5c978b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fd2cf2428b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fd2cf2428b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fd2cf2428b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fd2cf2428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fd2cf2428b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fd2cf2428b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fd2cf2428b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fd2cf2428b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jp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9.jp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0"/>
            <a:ext cx="9144000" cy="5143500"/>
          </a:xfrm>
          <a:prstGeom prst="rect">
            <a:avLst/>
          </a:prstGeom>
          <a:noFill/>
          <a:ln>
            <a:noFill/>
          </a:ln>
        </p:spPr>
      </p:pic>
      <p:pic>
        <p:nvPicPr>
          <p:cNvPr id="55" name="Google Shape;55;p13"/>
          <p:cNvPicPr preferRelativeResize="0"/>
          <p:nvPr/>
        </p:nvPicPr>
        <p:blipFill>
          <a:blip r:embed="rId4">
            <a:alphaModFix/>
          </a:blip>
          <a:stretch>
            <a:fillRect/>
          </a:stretch>
        </p:blipFill>
        <p:spPr>
          <a:xfrm>
            <a:off x="2152163" y="1140400"/>
            <a:ext cx="4839677" cy="27223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id="60" name="Google Shape;60;p14"/>
          <p:cNvPicPr preferRelativeResize="0"/>
          <p:nvPr/>
        </p:nvPicPr>
        <p:blipFill>
          <a:blip r:embed="rId3">
            <a:alphaModFix/>
          </a:blip>
          <a:stretch>
            <a:fillRect/>
          </a:stretch>
        </p:blipFill>
        <p:spPr>
          <a:xfrm>
            <a:off x="0" y="-299720"/>
            <a:ext cx="9143997" cy="6094483"/>
          </a:xfrm>
          <a:prstGeom prst="rect">
            <a:avLst/>
          </a:prstGeom>
          <a:noFill/>
          <a:ln>
            <a:noFill/>
          </a:ln>
        </p:spPr>
      </p:pic>
      <p:sp>
        <p:nvSpPr>
          <p:cNvPr id="61" name="Google Shape;61;p14"/>
          <p:cNvSpPr txBox="1"/>
          <p:nvPr/>
        </p:nvSpPr>
        <p:spPr>
          <a:xfrm>
            <a:off x="894500" y="588600"/>
            <a:ext cx="5392800" cy="1983300"/>
          </a:xfrm>
          <a:prstGeom prst="rect">
            <a:avLst/>
          </a:prstGeom>
          <a:noFill/>
          <a:ln>
            <a:noFill/>
          </a:ln>
        </p:spPr>
        <p:txBody>
          <a:bodyPr anchorCtr="0" anchor="t" bIns="91425" lIns="91425" spcFirstLastPara="1" rIns="91425" wrap="square" tIns="201150">
            <a:noAutofit/>
          </a:bodyPr>
          <a:lstStyle/>
          <a:p>
            <a:pPr indent="0" lvl="0" marL="0" rtl="0" algn="l">
              <a:spcBef>
                <a:spcPts val="0"/>
              </a:spcBef>
              <a:spcAft>
                <a:spcPts val="0"/>
              </a:spcAft>
              <a:buNone/>
            </a:pPr>
            <a:r>
              <a:rPr b="1" lang="en-GB" sz="5200">
                <a:solidFill>
                  <a:srgbClr val="000000"/>
                </a:solidFill>
                <a:latin typeface="Rubik"/>
                <a:ea typeface="Rubik"/>
                <a:cs typeface="Rubik"/>
                <a:sym typeface="Rubik"/>
              </a:rPr>
              <a:t>School </a:t>
            </a:r>
            <a:endParaRPr b="1" sz="5200">
              <a:solidFill>
                <a:srgbClr val="000000"/>
              </a:solidFill>
              <a:latin typeface="Rubik"/>
              <a:ea typeface="Rubik"/>
              <a:cs typeface="Rubik"/>
              <a:sym typeface="Rubik"/>
            </a:endParaRPr>
          </a:p>
          <a:p>
            <a:pPr indent="0" lvl="0" marL="0" rtl="0" algn="l">
              <a:spcBef>
                <a:spcPts val="0"/>
              </a:spcBef>
              <a:spcAft>
                <a:spcPts val="0"/>
              </a:spcAft>
              <a:buNone/>
            </a:pPr>
            <a:r>
              <a:rPr b="1" lang="en-GB" sz="5200">
                <a:solidFill>
                  <a:srgbClr val="000000"/>
                </a:solidFill>
                <a:latin typeface="Rubik"/>
                <a:ea typeface="Rubik"/>
                <a:cs typeface="Rubik"/>
                <a:sym typeface="Rubik"/>
              </a:rPr>
              <a:t>Of Rocks</a:t>
            </a:r>
            <a:endParaRPr b="1" sz="5200">
              <a:solidFill>
                <a:srgbClr val="000000"/>
              </a:solidFill>
              <a:latin typeface="Rubik"/>
              <a:ea typeface="Rubik"/>
              <a:cs typeface="Rubik"/>
              <a:sym typeface="Rubik"/>
            </a:endParaRPr>
          </a:p>
        </p:txBody>
      </p:sp>
      <p:sp>
        <p:nvSpPr>
          <p:cNvPr id="62" name="Google Shape;62;p14"/>
          <p:cNvSpPr txBox="1"/>
          <p:nvPr/>
        </p:nvSpPr>
        <p:spPr>
          <a:xfrm>
            <a:off x="894500" y="2499325"/>
            <a:ext cx="3335700" cy="79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rgbClr val="595959"/>
                </a:solidFill>
                <a:latin typeface="Rubik"/>
                <a:ea typeface="Rubik"/>
                <a:cs typeface="Rubik"/>
                <a:sym typeface="Rubik"/>
              </a:rPr>
              <a:t>Here is where your presentation begins</a:t>
            </a:r>
            <a:endParaRPr sz="1800">
              <a:solidFill>
                <a:srgbClr val="595959"/>
              </a:solidFill>
              <a:latin typeface="Rubik"/>
              <a:ea typeface="Rubik"/>
              <a:cs typeface="Rubik"/>
              <a:sym typeface="Rubik"/>
            </a:endParaRPr>
          </a:p>
        </p:txBody>
      </p:sp>
      <p:cxnSp>
        <p:nvCxnSpPr>
          <p:cNvPr id="63" name="Google Shape;63;p14"/>
          <p:cNvCxnSpPr/>
          <p:nvPr/>
        </p:nvCxnSpPr>
        <p:spPr>
          <a:xfrm>
            <a:off x="542275" y="915600"/>
            <a:ext cx="11400" cy="2290500"/>
          </a:xfrm>
          <a:prstGeom prst="straightConnector1">
            <a:avLst/>
          </a:prstGeom>
          <a:noFill/>
          <a:ln cap="flat" cmpd="sng" w="76200">
            <a:solidFill>
              <a:srgbClr val="FD0000"/>
            </a:solidFill>
            <a:prstDash val="solid"/>
            <a:round/>
            <a:headEnd len="med" w="med" type="none"/>
            <a:tailEnd len="med" w="med" type="none"/>
          </a:ln>
        </p:spPr>
      </p:cxnSp>
      <p:pic>
        <p:nvPicPr>
          <p:cNvPr id="64" name="Google Shape;64;p14"/>
          <p:cNvPicPr preferRelativeResize="0"/>
          <p:nvPr/>
        </p:nvPicPr>
        <p:blipFill>
          <a:blip r:embed="rId4">
            <a:alphaModFix/>
          </a:blip>
          <a:stretch>
            <a:fillRect/>
          </a:stretch>
        </p:blipFill>
        <p:spPr>
          <a:xfrm>
            <a:off x="7057375" y="139625"/>
            <a:ext cx="1733150" cy="974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pic>
        <p:nvPicPr>
          <p:cNvPr id="69" name="Google Shape;69;p15"/>
          <p:cNvPicPr preferRelativeResize="0"/>
          <p:nvPr/>
        </p:nvPicPr>
        <p:blipFill rotWithShape="1">
          <a:blip r:embed="rId3">
            <a:alphaModFix/>
          </a:blip>
          <a:srcRect b="3846" l="0" r="1883" t="0"/>
          <a:stretch/>
        </p:blipFill>
        <p:spPr>
          <a:xfrm>
            <a:off x="0" y="0"/>
            <a:ext cx="9144000" cy="5143500"/>
          </a:xfrm>
          <a:prstGeom prst="rect">
            <a:avLst/>
          </a:prstGeom>
          <a:noFill/>
          <a:ln>
            <a:noFill/>
          </a:ln>
        </p:spPr>
      </p:pic>
      <p:sp>
        <p:nvSpPr>
          <p:cNvPr id="70" name="Google Shape;70;p15"/>
          <p:cNvSpPr txBox="1"/>
          <p:nvPr/>
        </p:nvSpPr>
        <p:spPr>
          <a:xfrm>
            <a:off x="1767300" y="1675350"/>
            <a:ext cx="5609400" cy="89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4000">
                <a:solidFill>
                  <a:schemeClr val="lt1"/>
                </a:solidFill>
                <a:latin typeface="Rubik"/>
                <a:ea typeface="Rubik"/>
                <a:cs typeface="Rubik"/>
                <a:sym typeface="Rubik"/>
              </a:rPr>
              <a:t>Your Awesome Tittle</a:t>
            </a:r>
            <a:endParaRPr b="1" sz="4000">
              <a:solidFill>
                <a:schemeClr val="lt1"/>
              </a:solidFill>
              <a:latin typeface="Rubik"/>
              <a:ea typeface="Rubik"/>
              <a:cs typeface="Rubik"/>
              <a:sym typeface="Rubik"/>
            </a:endParaRPr>
          </a:p>
        </p:txBody>
      </p:sp>
      <p:sp>
        <p:nvSpPr>
          <p:cNvPr id="71" name="Google Shape;71;p15"/>
          <p:cNvSpPr/>
          <p:nvPr/>
        </p:nvSpPr>
        <p:spPr>
          <a:xfrm>
            <a:off x="1873525" y="1611525"/>
            <a:ext cx="337500" cy="63900"/>
          </a:xfrm>
          <a:prstGeom prst="rect">
            <a:avLst/>
          </a:prstGeom>
          <a:solidFill>
            <a:srgbClr val="FF2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nvSpPr>
        <p:spPr>
          <a:xfrm>
            <a:off x="1410325" y="1727250"/>
            <a:ext cx="5264700" cy="2321100"/>
          </a:xfrm>
          <a:prstGeom prst="rect">
            <a:avLst/>
          </a:prstGeom>
          <a:solidFill>
            <a:srgbClr val="FFFFFF"/>
          </a:solidFill>
          <a:ln>
            <a:noFill/>
          </a:ln>
        </p:spPr>
        <p:txBody>
          <a:bodyPr anchorCtr="0" anchor="ctr" bIns="91425" lIns="91425" spcFirstLastPara="1" rIns="91425" wrap="square" tIns="0">
            <a:noAutofit/>
          </a:bodyPr>
          <a:lstStyle/>
          <a:p>
            <a:pPr indent="0" lvl="0" marL="0" rtl="0" algn="l">
              <a:spcBef>
                <a:spcPts val="0"/>
              </a:spcBef>
              <a:spcAft>
                <a:spcPts val="0"/>
              </a:spcAft>
              <a:buNone/>
            </a:pPr>
            <a:r>
              <a:rPr lang="en-GB">
                <a:solidFill>
                  <a:schemeClr val="dk1"/>
                </a:solidFill>
                <a:highlight>
                  <a:srgbClr val="FFFFFF"/>
                </a:highlight>
                <a:latin typeface="Rubik"/>
                <a:ea typeface="Rubik"/>
                <a:cs typeface="Rubik"/>
                <a:sym typeface="Rubik"/>
              </a:rPr>
              <a:t>Lorem ipsum dolor sit amet, consectetur adipiscing elit, sed do eiusmod tempor incididunt ut labore et dolore magna aliqua. </a:t>
            </a:r>
            <a:r>
              <a:rPr lang="en-GB">
                <a:solidFill>
                  <a:srgbClr val="000000"/>
                </a:solidFill>
                <a:latin typeface="Rubik"/>
                <a:ea typeface="Rubik"/>
                <a:cs typeface="Rubik"/>
                <a:sym typeface="Rubik"/>
              </a:rPr>
              <a:t>:</a:t>
            </a:r>
            <a:endParaRPr>
              <a:solidFill>
                <a:srgbClr val="000000"/>
              </a:solidFill>
              <a:latin typeface="Rubik"/>
              <a:ea typeface="Rubik"/>
              <a:cs typeface="Rubik"/>
              <a:sym typeface="Rubik"/>
            </a:endParaRPr>
          </a:p>
          <a:p>
            <a:pPr indent="0" lvl="0" marL="0" rtl="0" algn="l">
              <a:spcBef>
                <a:spcPts val="0"/>
              </a:spcBef>
              <a:spcAft>
                <a:spcPts val="0"/>
              </a:spcAft>
              <a:buNone/>
            </a:pPr>
            <a:r>
              <a:t/>
            </a:r>
            <a:endParaRPr>
              <a:solidFill>
                <a:srgbClr val="000000"/>
              </a:solidFill>
              <a:latin typeface="Rubik"/>
              <a:ea typeface="Rubik"/>
              <a:cs typeface="Rubik"/>
              <a:sym typeface="Rubik"/>
            </a:endParaRPr>
          </a:p>
          <a:p>
            <a:pPr indent="-317500" lvl="0" marL="457200" rtl="0" algn="l">
              <a:spcBef>
                <a:spcPts val="0"/>
              </a:spcBef>
              <a:spcAft>
                <a:spcPts val="0"/>
              </a:spcAft>
              <a:buClr>
                <a:srgbClr val="000000"/>
              </a:buClr>
              <a:buSzPts val="1400"/>
              <a:buFont typeface="Rubik Light"/>
              <a:buChar char="●"/>
            </a:pPr>
            <a:r>
              <a:rPr lang="en-GB">
                <a:solidFill>
                  <a:schemeClr val="dk1"/>
                </a:solidFill>
                <a:highlight>
                  <a:srgbClr val="FFFFFF"/>
                </a:highlight>
                <a:latin typeface="Rubik"/>
                <a:ea typeface="Rubik"/>
                <a:cs typeface="Rubik"/>
                <a:sym typeface="Rubik"/>
              </a:rPr>
              <a:t>Ut enim ad minim veniam</a:t>
            </a:r>
            <a:r>
              <a:rPr lang="en-GB">
                <a:solidFill>
                  <a:srgbClr val="000000"/>
                </a:solidFill>
                <a:latin typeface="Rubik"/>
                <a:ea typeface="Rubik"/>
                <a:cs typeface="Rubik"/>
                <a:sym typeface="Rubik"/>
              </a:rPr>
              <a:t> </a:t>
            </a:r>
            <a:endParaRPr>
              <a:solidFill>
                <a:srgbClr val="000000"/>
              </a:solidFill>
              <a:latin typeface="Rubik"/>
              <a:ea typeface="Rubik"/>
              <a:cs typeface="Rubik"/>
              <a:sym typeface="Rubik"/>
            </a:endParaRPr>
          </a:p>
          <a:p>
            <a:pPr indent="-317500" lvl="0" marL="457200" rtl="0" algn="l">
              <a:spcBef>
                <a:spcPts val="0"/>
              </a:spcBef>
              <a:spcAft>
                <a:spcPts val="0"/>
              </a:spcAft>
              <a:buClr>
                <a:srgbClr val="000000"/>
              </a:buClr>
              <a:buSzPts val="1400"/>
              <a:buFont typeface="Rubik Light"/>
              <a:buChar char="●"/>
            </a:pPr>
            <a:r>
              <a:rPr lang="en-GB">
                <a:solidFill>
                  <a:schemeClr val="dk1"/>
                </a:solidFill>
                <a:highlight>
                  <a:srgbClr val="FFFFFF"/>
                </a:highlight>
                <a:latin typeface="Rubik"/>
                <a:ea typeface="Rubik"/>
                <a:cs typeface="Rubik"/>
                <a:sym typeface="Rubik"/>
              </a:rPr>
              <a:t>quis nostrud exercitation ullamco laboris nisi ut aliquip ex</a:t>
            </a:r>
            <a:endParaRPr>
              <a:solidFill>
                <a:srgbClr val="000000"/>
              </a:solidFill>
              <a:latin typeface="Rubik"/>
              <a:ea typeface="Rubik"/>
              <a:cs typeface="Rubik"/>
              <a:sym typeface="Rubik"/>
            </a:endParaRPr>
          </a:p>
          <a:p>
            <a:pPr indent="-317500" lvl="0" marL="457200" rtl="0" algn="l">
              <a:spcBef>
                <a:spcPts val="0"/>
              </a:spcBef>
              <a:spcAft>
                <a:spcPts val="0"/>
              </a:spcAft>
              <a:buClr>
                <a:srgbClr val="000000"/>
              </a:buClr>
              <a:buSzPts val="1400"/>
              <a:buFont typeface="Rubik Light"/>
              <a:buChar char="●"/>
            </a:pPr>
            <a:r>
              <a:rPr lang="en-GB">
                <a:solidFill>
                  <a:schemeClr val="dk1"/>
                </a:solidFill>
                <a:highlight>
                  <a:srgbClr val="FFFFFF"/>
                </a:highlight>
                <a:latin typeface="Rubik"/>
                <a:ea typeface="Rubik"/>
                <a:cs typeface="Rubik"/>
                <a:sym typeface="Rubik"/>
              </a:rPr>
              <a:t>Duis aute irure dolor in reprehenderit in voluptate velit esse cillum dolore</a:t>
            </a:r>
            <a:endParaRPr>
              <a:solidFill>
                <a:srgbClr val="000000"/>
              </a:solidFill>
              <a:latin typeface="Rubik"/>
              <a:ea typeface="Rubik"/>
              <a:cs typeface="Rubik"/>
              <a:sym typeface="Rubik"/>
            </a:endParaRPr>
          </a:p>
          <a:p>
            <a:pPr indent="0" lvl="0" marL="0" rtl="0" algn="l">
              <a:spcBef>
                <a:spcPts val="0"/>
              </a:spcBef>
              <a:spcAft>
                <a:spcPts val="0"/>
              </a:spcAft>
              <a:buNone/>
            </a:pPr>
            <a:r>
              <a:t/>
            </a:r>
            <a:endParaRPr>
              <a:solidFill>
                <a:srgbClr val="000000"/>
              </a:solidFill>
              <a:latin typeface="Rubik"/>
              <a:ea typeface="Rubik"/>
              <a:cs typeface="Rubik"/>
              <a:sym typeface="Rubik"/>
            </a:endParaRPr>
          </a:p>
          <a:p>
            <a:pPr indent="0" lvl="0" marL="0" rtl="0" algn="l">
              <a:spcBef>
                <a:spcPts val="0"/>
              </a:spcBef>
              <a:spcAft>
                <a:spcPts val="0"/>
              </a:spcAft>
              <a:buNone/>
            </a:pPr>
            <a:r>
              <a:rPr lang="en-GB">
                <a:solidFill>
                  <a:schemeClr val="dk1"/>
                </a:solidFill>
                <a:highlight>
                  <a:srgbClr val="FFFFFF"/>
                </a:highlight>
                <a:latin typeface="Rubik"/>
                <a:ea typeface="Rubik"/>
                <a:cs typeface="Rubik"/>
                <a:sym typeface="Rubik"/>
              </a:rPr>
              <a:t>when an unknown printer took a galley of type and scrambled it to make a type specimen book.</a:t>
            </a:r>
            <a:endParaRPr>
              <a:solidFill>
                <a:srgbClr val="000000"/>
              </a:solidFill>
              <a:latin typeface="Rubik"/>
              <a:ea typeface="Rubik"/>
              <a:cs typeface="Rubik"/>
              <a:sym typeface="Rubik"/>
            </a:endParaRPr>
          </a:p>
        </p:txBody>
      </p:sp>
      <p:sp>
        <p:nvSpPr>
          <p:cNvPr id="77" name="Google Shape;77;p16"/>
          <p:cNvSpPr txBox="1"/>
          <p:nvPr/>
        </p:nvSpPr>
        <p:spPr>
          <a:xfrm>
            <a:off x="713225" y="476525"/>
            <a:ext cx="69600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800">
                <a:solidFill>
                  <a:srgbClr val="000000"/>
                </a:solidFill>
                <a:latin typeface="Rubik"/>
                <a:ea typeface="Rubik"/>
                <a:cs typeface="Rubik"/>
                <a:sym typeface="Rubik"/>
              </a:rPr>
              <a:t>The slide title goes here!</a:t>
            </a:r>
            <a:endParaRPr b="1" sz="2800">
              <a:solidFill>
                <a:srgbClr val="000000"/>
              </a:solidFill>
              <a:latin typeface="Rubik"/>
              <a:ea typeface="Rubik"/>
              <a:cs typeface="Rubik"/>
              <a:sym typeface="Rubik"/>
            </a:endParaRPr>
          </a:p>
        </p:txBody>
      </p:sp>
      <p:sp>
        <p:nvSpPr>
          <p:cNvPr id="78" name="Google Shape;78;p16"/>
          <p:cNvSpPr/>
          <p:nvPr/>
        </p:nvSpPr>
        <p:spPr>
          <a:xfrm>
            <a:off x="11625" y="4604600"/>
            <a:ext cx="9144000" cy="538800"/>
          </a:xfrm>
          <a:prstGeom prst="rect">
            <a:avLst/>
          </a:prstGeom>
          <a:solidFill>
            <a:srgbClr val="AD0A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6"/>
          <p:cNvSpPr txBox="1"/>
          <p:nvPr/>
        </p:nvSpPr>
        <p:spPr>
          <a:xfrm>
            <a:off x="6991550" y="4639450"/>
            <a:ext cx="1652400" cy="469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GB">
                <a:solidFill>
                  <a:schemeClr val="lt1"/>
                </a:solidFill>
                <a:latin typeface="Rubik"/>
                <a:ea typeface="Rubik"/>
                <a:cs typeface="Rubik"/>
                <a:sym typeface="Rubik"/>
              </a:rPr>
              <a:t>Text Here | </a:t>
            </a:r>
            <a:r>
              <a:rPr b="1" lang="en-GB" sz="1600">
                <a:solidFill>
                  <a:schemeClr val="lt1"/>
                </a:solidFill>
                <a:latin typeface="Rubik"/>
                <a:ea typeface="Rubik"/>
                <a:cs typeface="Rubik"/>
                <a:sym typeface="Rubik"/>
              </a:rPr>
              <a:t>02</a:t>
            </a:r>
            <a:endParaRPr b="1" sz="1600">
              <a:solidFill>
                <a:schemeClr val="lt1"/>
              </a:solidFill>
              <a:latin typeface="Rubik"/>
              <a:ea typeface="Rubik"/>
              <a:cs typeface="Rubik"/>
              <a:sym typeface="Rubik"/>
            </a:endParaRPr>
          </a:p>
        </p:txBody>
      </p:sp>
      <p:pic>
        <p:nvPicPr>
          <p:cNvPr id="80" name="Google Shape;80;p16"/>
          <p:cNvPicPr preferRelativeResize="0"/>
          <p:nvPr/>
        </p:nvPicPr>
        <p:blipFill rotWithShape="1">
          <a:blip r:embed="rId3">
            <a:alphaModFix/>
          </a:blip>
          <a:srcRect b="0" l="0" r="21228" t="0"/>
          <a:stretch/>
        </p:blipFill>
        <p:spPr>
          <a:xfrm>
            <a:off x="0" y="4604600"/>
            <a:ext cx="2401674" cy="538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pic>
        <p:nvPicPr>
          <p:cNvPr id="85" name="Google Shape;85;p17"/>
          <p:cNvPicPr preferRelativeResize="0"/>
          <p:nvPr/>
        </p:nvPicPr>
        <p:blipFill>
          <a:blip r:embed="rId3">
            <a:alphaModFix/>
          </a:blip>
          <a:stretch>
            <a:fillRect/>
          </a:stretch>
        </p:blipFill>
        <p:spPr>
          <a:xfrm>
            <a:off x="0" y="-2700575"/>
            <a:ext cx="9144000" cy="13763350"/>
          </a:xfrm>
          <a:prstGeom prst="rect">
            <a:avLst/>
          </a:prstGeom>
          <a:noFill/>
          <a:ln>
            <a:noFill/>
          </a:ln>
        </p:spPr>
      </p:pic>
      <p:sp>
        <p:nvSpPr>
          <p:cNvPr id="86" name="Google Shape;86;p17"/>
          <p:cNvSpPr txBox="1"/>
          <p:nvPr/>
        </p:nvSpPr>
        <p:spPr>
          <a:xfrm>
            <a:off x="935825" y="370725"/>
            <a:ext cx="2075700" cy="174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800">
                <a:solidFill>
                  <a:srgbClr val="FD0000"/>
                </a:solidFill>
                <a:latin typeface="Rubik"/>
                <a:ea typeface="Rubik"/>
                <a:cs typeface="Rubik"/>
                <a:sym typeface="Rubik"/>
              </a:rPr>
              <a:t>A picture is worth a thousand words</a:t>
            </a:r>
            <a:endParaRPr b="1" sz="2800">
              <a:solidFill>
                <a:srgbClr val="FD0000"/>
              </a:solidFill>
              <a:latin typeface="Rubik"/>
              <a:ea typeface="Rubik"/>
              <a:cs typeface="Rubik"/>
              <a:sym typeface="Rubik"/>
            </a:endParaRPr>
          </a:p>
        </p:txBody>
      </p:sp>
      <p:cxnSp>
        <p:nvCxnSpPr>
          <p:cNvPr id="87" name="Google Shape;87;p17"/>
          <p:cNvCxnSpPr/>
          <p:nvPr/>
        </p:nvCxnSpPr>
        <p:spPr>
          <a:xfrm>
            <a:off x="583500" y="458925"/>
            <a:ext cx="0" cy="1656300"/>
          </a:xfrm>
          <a:prstGeom prst="straightConnector1">
            <a:avLst/>
          </a:prstGeom>
          <a:noFill/>
          <a:ln cap="flat" cmpd="sng" w="76200">
            <a:solidFill>
              <a:srgbClr val="FD0000"/>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nvSpPr>
        <p:spPr>
          <a:xfrm>
            <a:off x="5289800" y="752100"/>
            <a:ext cx="2810100" cy="1873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GB" sz="2800">
                <a:solidFill>
                  <a:srgbClr val="000000"/>
                </a:solidFill>
                <a:latin typeface="Rubik"/>
                <a:ea typeface="Rubik"/>
                <a:cs typeface="Rubik"/>
                <a:sym typeface="Rubik"/>
              </a:rPr>
              <a:t>A picture always reinforces the concept</a:t>
            </a:r>
            <a:endParaRPr b="1" sz="2800">
              <a:solidFill>
                <a:srgbClr val="000000"/>
              </a:solidFill>
              <a:latin typeface="Rubik"/>
              <a:ea typeface="Rubik"/>
              <a:cs typeface="Rubik"/>
              <a:sym typeface="Rubik"/>
            </a:endParaRPr>
          </a:p>
        </p:txBody>
      </p:sp>
      <p:sp>
        <p:nvSpPr>
          <p:cNvPr id="93" name="Google Shape;93;p18"/>
          <p:cNvSpPr txBox="1"/>
          <p:nvPr/>
        </p:nvSpPr>
        <p:spPr>
          <a:xfrm>
            <a:off x="5781275" y="2763700"/>
            <a:ext cx="2318700" cy="1090500"/>
          </a:xfrm>
          <a:prstGeom prst="rect">
            <a:avLst/>
          </a:prstGeom>
          <a:solidFill>
            <a:srgbClr val="FFFFFF"/>
          </a:solidFill>
          <a:ln>
            <a:noFill/>
          </a:ln>
        </p:spPr>
        <p:txBody>
          <a:bodyPr anchorCtr="0" anchor="t" bIns="0" lIns="91425" spcFirstLastPara="1" rIns="91425" wrap="square" tIns="91425">
            <a:noAutofit/>
          </a:bodyPr>
          <a:lstStyle/>
          <a:p>
            <a:pPr indent="0" lvl="0" marL="0" rtl="0" algn="r">
              <a:spcBef>
                <a:spcPts val="0"/>
              </a:spcBef>
              <a:spcAft>
                <a:spcPts val="0"/>
              </a:spcAft>
              <a:buNone/>
            </a:pPr>
            <a:r>
              <a:rPr lang="en-GB">
                <a:solidFill>
                  <a:schemeClr val="dk1"/>
                </a:solidFill>
                <a:highlight>
                  <a:srgbClr val="FFFFFF"/>
                </a:highlight>
                <a:latin typeface="Rubik Medium"/>
                <a:ea typeface="Rubik Medium"/>
                <a:cs typeface="Rubik Medium"/>
                <a:sym typeface="Rubik Medium"/>
              </a:rPr>
              <a:t>Excepteur sint occaecat cupidatat non proident</a:t>
            </a:r>
            <a:endParaRPr>
              <a:solidFill>
                <a:srgbClr val="000000"/>
              </a:solidFill>
              <a:latin typeface="Rubik Medium"/>
              <a:ea typeface="Rubik Medium"/>
              <a:cs typeface="Rubik Medium"/>
              <a:sym typeface="Rubik Medium"/>
            </a:endParaRPr>
          </a:p>
        </p:txBody>
      </p:sp>
      <p:cxnSp>
        <p:nvCxnSpPr>
          <p:cNvPr id="94" name="Google Shape;94;p18"/>
          <p:cNvCxnSpPr/>
          <p:nvPr/>
        </p:nvCxnSpPr>
        <p:spPr>
          <a:xfrm flipH="1">
            <a:off x="8285550" y="1017725"/>
            <a:ext cx="3000" cy="1472700"/>
          </a:xfrm>
          <a:prstGeom prst="straightConnector1">
            <a:avLst/>
          </a:prstGeom>
          <a:noFill/>
          <a:ln cap="flat" cmpd="sng" w="76200">
            <a:solidFill>
              <a:srgbClr val="FD0000"/>
            </a:solidFill>
            <a:prstDash val="solid"/>
            <a:round/>
            <a:headEnd len="med" w="med" type="none"/>
            <a:tailEnd len="med" w="med" type="none"/>
          </a:ln>
        </p:spPr>
      </p:cxnSp>
      <p:cxnSp>
        <p:nvCxnSpPr>
          <p:cNvPr id="95" name="Google Shape;95;p18">
            <a:hlinkClick action="ppaction://hlinkshowjump?jump=nextslide"/>
          </p:cNvPr>
          <p:cNvCxnSpPr/>
          <p:nvPr/>
        </p:nvCxnSpPr>
        <p:spPr>
          <a:xfrm>
            <a:off x="8643950" y="303450"/>
            <a:ext cx="262200" cy="0"/>
          </a:xfrm>
          <a:prstGeom prst="straightConnector1">
            <a:avLst/>
          </a:prstGeom>
          <a:noFill/>
          <a:ln cap="flat" cmpd="sng" w="9525">
            <a:solidFill>
              <a:srgbClr val="FD0000"/>
            </a:solidFill>
            <a:prstDash val="solid"/>
            <a:round/>
            <a:headEnd len="med" w="med" type="none"/>
            <a:tailEnd len="med" w="med" type="triangle"/>
          </a:ln>
        </p:spPr>
      </p:cxnSp>
      <p:cxnSp>
        <p:nvCxnSpPr>
          <p:cNvPr id="96" name="Google Shape;96;p18">
            <a:hlinkClick action="ppaction://hlinkshowjump?jump=previousslide"/>
          </p:cNvPr>
          <p:cNvCxnSpPr/>
          <p:nvPr/>
        </p:nvCxnSpPr>
        <p:spPr>
          <a:xfrm rot="10800000">
            <a:off x="232775" y="303450"/>
            <a:ext cx="262200" cy="0"/>
          </a:xfrm>
          <a:prstGeom prst="straightConnector1">
            <a:avLst/>
          </a:prstGeom>
          <a:noFill/>
          <a:ln cap="flat" cmpd="sng" w="9525">
            <a:solidFill>
              <a:srgbClr val="FD0000"/>
            </a:solidFill>
            <a:prstDash val="solid"/>
            <a:round/>
            <a:headEnd len="med" w="med" type="none"/>
            <a:tailEnd len="med" w="med" type="triangle"/>
          </a:ln>
        </p:spPr>
      </p:cxnSp>
      <p:sp>
        <p:nvSpPr>
          <p:cNvPr id="97" name="Google Shape;97;p18"/>
          <p:cNvSpPr/>
          <p:nvPr/>
        </p:nvSpPr>
        <p:spPr>
          <a:xfrm>
            <a:off x="11625" y="4604600"/>
            <a:ext cx="9144000" cy="538800"/>
          </a:xfrm>
          <a:prstGeom prst="rect">
            <a:avLst/>
          </a:prstGeom>
          <a:solidFill>
            <a:srgbClr val="AD0A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8"/>
          <p:cNvSpPr txBox="1"/>
          <p:nvPr/>
        </p:nvSpPr>
        <p:spPr>
          <a:xfrm>
            <a:off x="6991550" y="4639450"/>
            <a:ext cx="1652400" cy="469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GB">
                <a:solidFill>
                  <a:schemeClr val="lt1"/>
                </a:solidFill>
                <a:latin typeface="Rubik"/>
                <a:ea typeface="Rubik"/>
                <a:cs typeface="Rubik"/>
                <a:sym typeface="Rubik"/>
              </a:rPr>
              <a:t>Text Here | </a:t>
            </a:r>
            <a:r>
              <a:rPr b="1" lang="en-GB" sz="1600">
                <a:solidFill>
                  <a:schemeClr val="lt1"/>
                </a:solidFill>
                <a:latin typeface="Rubik"/>
                <a:ea typeface="Rubik"/>
                <a:cs typeface="Rubik"/>
                <a:sym typeface="Rubik"/>
              </a:rPr>
              <a:t>03</a:t>
            </a:r>
            <a:endParaRPr b="1" sz="1600">
              <a:solidFill>
                <a:schemeClr val="lt1"/>
              </a:solidFill>
              <a:latin typeface="Rubik"/>
              <a:ea typeface="Rubik"/>
              <a:cs typeface="Rubik"/>
              <a:sym typeface="Rubik"/>
            </a:endParaRPr>
          </a:p>
        </p:txBody>
      </p:sp>
      <p:pic>
        <p:nvPicPr>
          <p:cNvPr id="99" name="Google Shape;99;p18"/>
          <p:cNvPicPr preferRelativeResize="0"/>
          <p:nvPr/>
        </p:nvPicPr>
        <p:blipFill rotWithShape="1">
          <a:blip r:embed="rId3">
            <a:alphaModFix/>
          </a:blip>
          <a:srcRect b="0" l="0" r="28325" t="0"/>
          <a:stretch/>
        </p:blipFill>
        <p:spPr>
          <a:xfrm>
            <a:off x="0" y="4604600"/>
            <a:ext cx="2185226" cy="538900"/>
          </a:xfrm>
          <a:prstGeom prst="rect">
            <a:avLst/>
          </a:prstGeom>
          <a:noFill/>
          <a:ln>
            <a:noFill/>
          </a:ln>
        </p:spPr>
      </p:pic>
      <p:sp>
        <p:nvSpPr>
          <p:cNvPr id="100" name="Google Shape;100;p18"/>
          <p:cNvSpPr txBox="1"/>
          <p:nvPr/>
        </p:nvSpPr>
        <p:spPr>
          <a:xfrm>
            <a:off x="699100" y="836750"/>
            <a:ext cx="3619800" cy="2321100"/>
          </a:xfrm>
          <a:prstGeom prst="rect">
            <a:avLst/>
          </a:prstGeom>
          <a:solidFill>
            <a:srgbClr val="FFFFFF"/>
          </a:solidFill>
          <a:ln>
            <a:noFill/>
          </a:ln>
        </p:spPr>
        <p:txBody>
          <a:bodyPr anchorCtr="0" anchor="ctr" bIns="91425" lIns="91425" spcFirstLastPara="1" rIns="91425" wrap="square" tIns="0">
            <a:noAutofit/>
          </a:bodyPr>
          <a:lstStyle/>
          <a:p>
            <a:pPr indent="0" lvl="0" marL="0" rtl="0" algn="l">
              <a:spcBef>
                <a:spcPts val="0"/>
              </a:spcBef>
              <a:spcAft>
                <a:spcPts val="0"/>
              </a:spcAft>
              <a:buNone/>
            </a:pPr>
            <a:r>
              <a:rPr lang="en-GB" sz="1300">
                <a:solidFill>
                  <a:schemeClr val="dk1"/>
                </a:solidFill>
                <a:highlight>
                  <a:srgbClr val="FFFFFF"/>
                </a:highlight>
                <a:latin typeface="Rubik"/>
                <a:ea typeface="Rubik"/>
                <a:cs typeface="Rubik"/>
                <a:sym typeface="Rubik"/>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a:t>
            </a:r>
            <a:endParaRPr sz="1300">
              <a:solidFill>
                <a:srgbClr val="000000"/>
              </a:solidFill>
              <a:latin typeface="Rubik"/>
              <a:ea typeface="Rubik"/>
              <a:cs typeface="Rubik"/>
              <a:sym typeface="Rubik"/>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nvSpPr>
        <p:spPr>
          <a:xfrm>
            <a:off x="838725" y="859913"/>
            <a:ext cx="5414400" cy="70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5200">
                <a:solidFill>
                  <a:srgbClr val="000000"/>
                </a:solidFill>
                <a:latin typeface="Rubik"/>
                <a:ea typeface="Rubik"/>
                <a:cs typeface="Rubik"/>
                <a:sym typeface="Rubik"/>
              </a:rPr>
              <a:t>Thanks!</a:t>
            </a:r>
            <a:endParaRPr b="1" sz="5200">
              <a:solidFill>
                <a:srgbClr val="000000"/>
              </a:solidFill>
              <a:latin typeface="Rubik"/>
              <a:ea typeface="Rubik"/>
              <a:cs typeface="Rubik"/>
              <a:sym typeface="Rubik"/>
            </a:endParaRPr>
          </a:p>
        </p:txBody>
      </p:sp>
      <p:sp>
        <p:nvSpPr>
          <p:cNvPr id="106" name="Google Shape;106;p19"/>
          <p:cNvSpPr txBox="1"/>
          <p:nvPr/>
        </p:nvSpPr>
        <p:spPr>
          <a:xfrm>
            <a:off x="953300" y="1767902"/>
            <a:ext cx="3309300" cy="1273800"/>
          </a:xfrm>
          <a:prstGeom prst="rect">
            <a:avLst/>
          </a:prstGeom>
          <a:solidFill>
            <a:srgbClr val="FFFFFF"/>
          </a:solidFill>
          <a:ln>
            <a:noFill/>
          </a:ln>
        </p:spPr>
        <p:txBody>
          <a:bodyPr anchorCtr="0" anchor="t" bIns="0" lIns="91425" spcFirstLastPara="1" rIns="91425" wrap="square" tIns="91425">
            <a:noAutofit/>
          </a:bodyPr>
          <a:lstStyle/>
          <a:p>
            <a:pPr indent="0" lvl="0" marL="0" rtl="0" algn="l">
              <a:spcBef>
                <a:spcPts val="0"/>
              </a:spcBef>
              <a:spcAft>
                <a:spcPts val="0"/>
              </a:spcAft>
              <a:buNone/>
            </a:pPr>
            <a:r>
              <a:rPr lang="en-GB" sz="1500">
                <a:solidFill>
                  <a:srgbClr val="000000"/>
                </a:solidFill>
                <a:latin typeface="Rubik"/>
                <a:ea typeface="Rubik"/>
                <a:cs typeface="Rubik"/>
                <a:sym typeface="Rubik"/>
              </a:rPr>
              <a:t>Do you have any questions?</a:t>
            </a:r>
            <a:endParaRPr sz="1500">
              <a:solidFill>
                <a:srgbClr val="000000"/>
              </a:solidFill>
              <a:latin typeface="Rubik"/>
              <a:ea typeface="Rubik"/>
              <a:cs typeface="Rubik"/>
              <a:sym typeface="Rubik"/>
            </a:endParaRPr>
          </a:p>
          <a:p>
            <a:pPr indent="0" lvl="0" marL="0" rtl="0" algn="l">
              <a:spcBef>
                <a:spcPts val="0"/>
              </a:spcBef>
              <a:spcAft>
                <a:spcPts val="0"/>
              </a:spcAft>
              <a:buNone/>
            </a:pPr>
            <a:r>
              <a:t/>
            </a:r>
            <a:endParaRPr sz="1500">
              <a:solidFill>
                <a:srgbClr val="000000"/>
              </a:solidFill>
              <a:latin typeface="Rubik"/>
              <a:ea typeface="Rubik"/>
              <a:cs typeface="Rubik"/>
              <a:sym typeface="Rubik"/>
            </a:endParaRPr>
          </a:p>
          <a:p>
            <a:pPr indent="0" lvl="0" marL="0" rtl="0" algn="l">
              <a:spcBef>
                <a:spcPts val="0"/>
              </a:spcBef>
              <a:spcAft>
                <a:spcPts val="0"/>
              </a:spcAft>
              <a:buNone/>
            </a:pPr>
            <a:r>
              <a:rPr lang="en-GB" sz="1500">
                <a:solidFill>
                  <a:srgbClr val="000000"/>
                </a:solidFill>
                <a:latin typeface="Rubik"/>
                <a:ea typeface="Rubik"/>
                <a:cs typeface="Rubik"/>
                <a:sym typeface="Rubik"/>
              </a:rPr>
              <a:t>youremail@</a:t>
            </a:r>
            <a:r>
              <a:rPr lang="en-GB" sz="1500">
                <a:latin typeface="Rubik"/>
                <a:ea typeface="Rubik"/>
                <a:cs typeface="Rubik"/>
                <a:sym typeface="Rubik"/>
              </a:rPr>
              <a:t>company</a:t>
            </a:r>
            <a:r>
              <a:rPr lang="en-GB" sz="1500">
                <a:solidFill>
                  <a:srgbClr val="000000"/>
                </a:solidFill>
                <a:latin typeface="Rubik"/>
                <a:ea typeface="Rubik"/>
                <a:cs typeface="Rubik"/>
                <a:sym typeface="Rubik"/>
              </a:rPr>
              <a:t>.com </a:t>
            </a:r>
            <a:endParaRPr sz="1500">
              <a:solidFill>
                <a:srgbClr val="000000"/>
              </a:solidFill>
              <a:latin typeface="Rubik"/>
              <a:ea typeface="Rubik"/>
              <a:cs typeface="Rubik"/>
              <a:sym typeface="Rubik"/>
            </a:endParaRPr>
          </a:p>
          <a:p>
            <a:pPr indent="0" lvl="0" marL="0" rtl="0" algn="l">
              <a:spcBef>
                <a:spcPts val="0"/>
              </a:spcBef>
              <a:spcAft>
                <a:spcPts val="0"/>
              </a:spcAft>
              <a:buNone/>
            </a:pPr>
            <a:r>
              <a:rPr lang="en-GB" sz="1500">
                <a:solidFill>
                  <a:srgbClr val="000000"/>
                </a:solidFill>
                <a:latin typeface="Rubik"/>
                <a:ea typeface="Rubik"/>
                <a:cs typeface="Rubik"/>
                <a:sym typeface="Rubik"/>
              </a:rPr>
              <a:t>+</a:t>
            </a:r>
            <a:r>
              <a:rPr lang="en-GB" sz="1500">
                <a:latin typeface="Rubik"/>
                <a:ea typeface="Rubik"/>
                <a:cs typeface="Rubik"/>
                <a:sym typeface="Rubik"/>
              </a:rPr>
              <a:t>62 822 000 222 000 </a:t>
            </a:r>
            <a:r>
              <a:rPr lang="en-GB" sz="1500">
                <a:solidFill>
                  <a:srgbClr val="000000"/>
                </a:solidFill>
                <a:latin typeface="Rubik"/>
                <a:ea typeface="Rubik"/>
                <a:cs typeface="Rubik"/>
                <a:sym typeface="Rubik"/>
              </a:rPr>
              <a:t> </a:t>
            </a:r>
            <a:endParaRPr sz="1500">
              <a:solidFill>
                <a:srgbClr val="000000"/>
              </a:solidFill>
              <a:latin typeface="Rubik"/>
              <a:ea typeface="Rubik"/>
              <a:cs typeface="Rubik"/>
              <a:sym typeface="Rubik"/>
            </a:endParaRPr>
          </a:p>
          <a:p>
            <a:pPr indent="0" lvl="0" marL="0" rtl="0" algn="l">
              <a:spcBef>
                <a:spcPts val="0"/>
              </a:spcBef>
              <a:spcAft>
                <a:spcPts val="0"/>
              </a:spcAft>
              <a:buNone/>
            </a:pPr>
            <a:r>
              <a:rPr lang="en-GB" sz="1500">
                <a:solidFill>
                  <a:srgbClr val="000000"/>
                </a:solidFill>
                <a:latin typeface="Rubik"/>
                <a:ea typeface="Rubik"/>
                <a:cs typeface="Rubik"/>
                <a:sym typeface="Rubik"/>
              </a:rPr>
              <a:t>yourcompany.com</a:t>
            </a:r>
            <a:endParaRPr sz="1500">
              <a:solidFill>
                <a:srgbClr val="000000"/>
              </a:solidFill>
              <a:latin typeface="Rubik"/>
              <a:ea typeface="Rubik"/>
              <a:cs typeface="Rubik"/>
              <a:sym typeface="Rubik"/>
            </a:endParaRPr>
          </a:p>
        </p:txBody>
      </p:sp>
      <p:sp>
        <p:nvSpPr>
          <p:cNvPr id="107" name="Google Shape;107;p19"/>
          <p:cNvSpPr/>
          <p:nvPr/>
        </p:nvSpPr>
        <p:spPr>
          <a:xfrm>
            <a:off x="1039772" y="3335473"/>
            <a:ext cx="345674" cy="346056"/>
          </a:xfrm>
          <a:custGeom>
            <a:rect b="b" l="l" r="r" t="t"/>
            <a:pathLst>
              <a:path extrusionOk="0" h="10872" w="1086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AD0A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 name="Google Shape;108;p19"/>
          <p:cNvGrpSpPr/>
          <p:nvPr/>
        </p:nvGrpSpPr>
        <p:grpSpPr>
          <a:xfrm>
            <a:off x="1489243" y="3335473"/>
            <a:ext cx="346056" cy="345674"/>
            <a:chOff x="3303268" y="3817349"/>
            <a:chExt cx="346056" cy="345674"/>
          </a:xfrm>
        </p:grpSpPr>
        <p:sp>
          <p:nvSpPr>
            <p:cNvPr id="109" name="Google Shape;109;p19"/>
            <p:cNvSpPr/>
            <p:nvPr/>
          </p:nvSpPr>
          <p:spPr>
            <a:xfrm>
              <a:off x="3303268" y="3817349"/>
              <a:ext cx="346056" cy="345674"/>
            </a:xfrm>
            <a:custGeom>
              <a:rect b="b" l="l" r="r" t="t"/>
              <a:pathLst>
                <a:path extrusionOk="0" h="10860" w="10872">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AD0A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9"/>
            <p:cNvSpPr/>
            <p:nvPr/>
          </p:nvSpPr>
          <p:spPr>
            <a:xfrm>
              <a:off x="3368074" y="3882537"/>
              <a:ext cx="215298" cy="215298"/>
            </a:xfrm>
            <a:custGeom>
              <a:rect b="b" l="l" r="r" t="t"/>
              <a:pathLst>
                <a:path extrusionOk="0" h="6764" w="6764">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AD0A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9"/>
            <p:cNvSpPr/>
            <p:nvPr/>
          </p:nvSpPr>
          <p:spPr>
            <a:xfrm>
              <a:off x="3418143" y="3933656"/>
              <a:ext cx="114811" cy="112742"/>
            </a:xfrm>
            <a:custGeom>
              <a:rect b="b" l="l" r="r" t="t"/>
              <a:pathLst>
                <a:path extrusionOk="0" h="3542" w="3607">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AD0A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9"/>
            <p:cNvSpPr/>
            <p:nvPr/>
          </p:nvSpPr>
          <p:spPr>
            <a:xfrm>
              <a:off x="3519298" y="3910197"/>
              <a:ext cx="29570" cy="29220"/>
            </a:xfrm>
            <a:custGeom>
              <a:rect b="b" l="l" r="r" t="t"/>
              <a:pathLst>
                <a:path extrusionOk="0" h="918" w="929">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AD0A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 name="Google Shape;113;p19"/>
          <p:cNvGrpSpPr/>
          <p:nvPr/>
        </p:nvGrpSpPr>
        <p:grpSpPr>
          <a:xfrm>
            <a:off x="1938333" y="3335473"/>
            <a:ext cx="346056" cy="345674"/>
            <a:chOff x="3752358" y="3817349"/>
            <a:chExt cx="346056" cy="345674"/>
          </a:xfrm>
        </p:grpSpPr>
        <p:sp>
          <p:nvSpPr>
            <p:cNvPr id="114" name="Google Shape;114;p19"/>
            <p:cNvSpPr/>
            <p:nvPr/>
          </p:nvSpPr>
          <p:spPr>
            <a:xfrm>
              <a:off x="3752358" y="3817349"/>
              <a:ext cx="346056" cy="345674"/>
            </a:xfrm>
            <a:custGeom>
              <a:rect b="b" l="l" r="r" t="t"/>
              <a:pathLst>
                <a:path extrusionOk="0" h="10860" w="10872">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AD0A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9"/>
            <p:cNvSpPr/>
            <p:nvPr/>
          </p:nvSpPr>
          <p:spPr>
            <a:xfrm>
              <a:off x="3831933" y="3955682"/>
              <a:ext cx="47809" cy="120540"/>
            </a:xfrm>
            <a:custGeom>
              <a:rect b="b" l="l" r="r" t="t"/>
              <a:pathLst>
                <a:path extrusionOk="0" h="3787" w="1502">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AD0A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9"/>
            <p:cNvSpPr/>
            <p:nvPr/>
          </p:nvSpPr>
          <p:spPr>
            <a:xfrm>
              <a:off x="3824739" y="3890112"/>
              <a:ext cx="55002" cy="55002"/>
            </a:xfrm>
            <a:custGeom>
              <a:rect b="b" l="l" r="r" t="t"/>
              <a:pathLst>
                <a:path extrusionOk="0" h="1728" w="1728">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AD0A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9"/>
            <p:cNvSpPr/>
            <p:nvPr/>
          </p:nvSpPr>
          <p:spPr>
            <a:xfrm>
              <a:off x="3904696" y="3955682"/>
              <a:ext cx="128148" cy="120540"/>
            </a:xfrm>
            <a:custGeom>
              <a:rect b="b" l="l" r="r" t="t"/>
              <a:pathLst>
                <a:path extrusionOk="0" h="3787" w="4026">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AD0A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 name="Google Shape;118;p19"/>
          <p:cNvSpPr/>
          <p:nvPr/>
        </p:nvSpPr>
        <p:spPr>
          <a:xfrm>
            <a:off x="0" y="3991350"/>
            <a:ext cx="9155700" cy="1152000"/>
          </a:xfrm>
          <a:prstGeom prst="rect">
            <a:avLst/>
          </a:prstGeom>
          <a:solidFill>
            <a:srgbClr val="AD0A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9" name="Google Shape;119;p19"/>
          <p:cNvCxnSpPr/>
          <p:nvPr/>
        </p:nvCxnSpPr>
        <p:spPr>
          <a:xfrm>
            <a:off x="542275" y="915600"/>
            <a:ext cx="27900" cy="2820000"/>
          </a:xfrm>
          <a:prstGeom prst="straightConnector1">
            <a:avLst/>
          </a:prstGeom>
          <a:noFill/>
          <a:ln cap="flat" cmpd="sng" w="76200">
            <a:solidFill>
              <a:srgbClr val="FD0000"/>
            </a:solidFill>
            <a:prstDash val="solid"/>
            <a:round/>
            <a:headEnd len="med" w="med" type="none"/>
            <a:tailEnd len="med" w="med" type="none"/>
          </a:ln>
        </p:spPr>
      </p:cxnSp>
      <p:pic>
        <p:nvPicPr>
          <p:cNvPr id="120" name="Google Shape;120;p19"/>
          <p:cNvPicPr preferRelativeResize="0"/>
          <p:nvPr/>
        </p:nvPicPr>
        <p:blipFill>
          <a:blip r:embed="rId3">
            <a:alphaModFix/>
          </a:blip>
          <a:stretch>
            <a:fillRect/>
          </a:stretch>
        </p:blipFill>
        <p:spPr>
          <a:xfrm>
            <a:off x="1039779" y="4416200"/>
            <a:ext cx="1608095" cy="302300"/>
          </a:xfrm>
          <a:prstGeom prst="rect">
            <a:avLst/>
          </a:prstGeom>
          <a:noFill/>
          <a:ln>
            <a:noFill/>
          </a:ln>
        </p:spPr>
      </p:pic>
      <p:pic>
        <p:nvPicPr>
          <p:cNvPr id="121" name="Google Shape;121;p19"/>
          <p:cNvPicPr preferRelativeResize="0"/>
          <p:nvPr/>
        </p:nvPicPr>
        <p:blipFill>
          <a:blip r:embed="rId4">
            <a:alphaModFix/>
          </a:blip>
          <a:stretch>
            <a:fillRect/>
          </a:stretch>
        </p:blipFill>
        <p:spPr>
          <a:xfrm>
            <a:off x="3974525" y="-1125725"/>
            <a:ext cx="4621549" cy="57744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