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57" r:id="rId5"/>
    <p:sldId id="259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8420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62966" y="2355726"/>
            <a:ext cx="5218068" cy="2488342"/>
          </a:xfrm>
          <a:prstGeom prst="ellipse">
            <a:avLst/>
          </a:prstGeom>
          <a:solidFill>
            <a:schemeClr val="accent6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08" y="4173735"/>
            <a:ext cx="1092743" cy="2702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83946" y="3734609"/>
            <a:ext cx="52180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THE 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962966" y="2794101"/>
            <a:ext cx="521806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Free PPT Templates - Widescreen(16:9)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353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Free PPT Templates - Widescreen(16:9)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419</Words>
  <Application>Microsoft Office PowerPoint</Application>
  <PresentationFormat>On-screen Show (16:9)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ASUS VIVOBOOK</cp:lastModifiedBy>
  <cp:revision>23</cp:revision>
  <dcterms:created xsi:type="dcterms:W3CDTF">2014-04-01T16:27:38Z</dcterms:created>
  <dcterms:modified xsi:type="dcterms:W3CDTF">2021-09-04T14:32:00Z</dcterms:modified>
</cp:coreProperties>
</file>