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Dhileas</a:t>
            </a:r>
            <a:r>
              <a:rPr/>
              <a:t> </a:t>
            </a:r>
            <a:r>
              <a:rPr/>
              <a:t>Heywood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27/05/2020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Together</a:t>
            </a:r>
          </a:p>
        </p:txBody>
      </p:sp>
      <p:pic>
        <p:nvPicPr>
          <p:cNvPr descr="video_games_presentat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Games with an ESRB rating of “Mature” sell more games on average</a:t>
            </a:r>
          </a:p>
          <a:p>
            <a:pPr lvl="1"/>
            <a:r>
              <a:rPr/>
              <a:t>Games released on XBox and PlayStation sell well in Europe and North America </a:t>
            </a:r>
          </a:p>
          <a:p>
            <a:pPr lvl="1"/>
            <a:r>
              <a:rPr/>
              <a:t>Games in the Shooter, Platform and Action/Action-Adventure genres sell well.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understand what types of games sell a lot of copies</a:t>
            </a:r>
          </a:p>
          <a:p>
            <a:pPr lvl="1"/>
            <a:r>
              <a:rPr/>
              <a:t>In particular, analysis to help make a decision on which direction to take the company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Genre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Games</a:t>
            </a:r>
            <a:r>
              <a:rPr/>
              <a:t> </a:t>
            </a:r>
            <a:r>
              <a:rPr/>
              <a:t>Sells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Copies?</a:t>
            </a:r>
          </a:p>
        </p:txBody>
      </p:sp>
      <p:pic>
        <p:nvPicPr>
          <p:cNvPr descr="video_games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Global</a:t>
                      </a:r>
                      <a:r>
                        <a:rPr/>
                        <a:t> </a:t>
                      </a:r>
                      <a:r>
                        <a:rPr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Games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Education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Sandbox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Board</a:t>
                      </a:r>
                      <a:r>
                        <a:rPr/>
                        <a:t> </a:t>
                      </a:r>
                      <a:r>
                        <a:rPr/>
                        <a:t>Game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Party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Music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Visual</a:t>
                      </a:r>
                      <a:r>
                        <a:rPr/>
                        <a:t> </a:t>
                      </a:r>
                      <a:r>
                        <a:rPr/>
                        <a:t>Novel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Action-Adventure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Fighting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Platform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Puzzle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Strategy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Compensate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Minecraft</a:t>
            </a:r>
          </a:p>
        </p:txBody>
      </p:sp>
      <p:pic>
        <p:nvPicPr>
          <p:cNvPr descr="video_games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Seperate</a:t>
            </a:r>
            <a:r>
              <a:rPr/>
              <a:t> </a:t>
            </a:r>
            <a:r>
              <a:rPr/>
              <a:t>Markets?</a:t>
            </a:r>
          </a:p>
        </p:txBody>
      </p:sp>
      <p:pic>
        <p:nvPicPr>
          <p:cNvPr descr="video_games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Markets</a:t>
            </a:r>
          </a:p>
        </p:txBody>
      </p:sp>
      <p:pic>
        <p:nvPicPr>
          <p:cNvPr descr="video_games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Rating?</a:t>
            </a:r>
          </a:p>
        </p:txBody>
      </p:sp>
      <p:pic>
        <p:nvPicPr>
          <p:cNvPr descr="video_games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Platforms?</a:t>
            </a:r>
          </a:p>
        </p:txBody>
      </p:sp>
      <p:pic>
        <p:nvPicPr>
          <p:cNvPr descr="video_games_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Dhileas Heywood</dc:creator>
  <cp:keywords/>
  <dcterms:created xsi:type="dcterms:W3CDTF">2020-05-28T09:28:20Z</dcterms:created>
  <dcterms:modified xsi:type="dcterms:W3CDTF">2020-05-28T09:28:20Z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27/05/2020</vt:lpwstr>
  </property>
  <property fmtid="{D5CDD505-2E9C-101B-9397-08002B2CF9AE}" pid="3" name="output">
    <vt:lpwstr/>
  </property>
</Properties>
</file>