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97" r:id="rId3"/>
    <p:sldId id="303" r:id="rId4"/>
    <p:sldId id="298" r:id="rId5"/>
    <p:sldId id="305" r:id="rId6"/>
    <p:sldId id="320" r:id="rId7"/>
    <p:sldId id="301" r:id="rId8"/>
    <p:sldId id="302" r:id="rId9"/>
    <p:sldId id="300" r:id="rId10"/>
    <p:sldId id="321" r:id="rId11"/>
    <p:sldId id="322" r:id="rId12"/>
    <p:sldId id="307" r:id="rId13"/>
    <p:sldId id="308" r:id="rId14"/>
    <p:sldId id="309" r:id="rId15"/>
    <p:sldId id="316" r:id="rId16"/>
    <p:sldId id="317" r:id="rId17"/>
    <p:sldId id="314" r:id="rId18"/>
    <p:sldId id="323" r:id="rId19"/>
    <p:sldId id="324" r:id="rId20"/>
    <p:sldId id="315" r:id="rId21"/>
    <p:sldId id="318" r:id="rId22"/>
    <p:sldId id="3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386A1-7C9E-4D69-BC22-204BC7353784}" v="345" dt="2022-01-26T16:38:25.035"/>
    <p1510:client id="{2590D95C-64D2-4D41-92E6-8D225FD764E6}" v="269" dt="2022-01-26T15:34:55.693"/>
    <p1510:client id="{2A862691-7CE2-3495-62C1-ABFC6777480A}" v="1" dt="2022-01-25T21:57:39.430"/>
    <p1510:client id="{3AC25DE6-C74B-40C2-A0CE-7A0081A336FA}" v="10" dt="2022-01-26T14:11:35.950"/>
    <p1510:client id="{4AD16F51-4C88-4493-ACF3-C0CA0BEF2A9A}" v="174" dt="2022-01-26T16:12:39.398"/>
    <p1510:client id="{8FE8F01A-E085-4C97-9D5B-3914B185707E}" v="2" dt="2022-01-26T17:43:56.998"/>
    <p1510:client id="{92D3471E-C805-4451-9A78-B93C3BCAB664}" v="3" dt="2022-01-26T14:36:54.964"/>
    <p1510:client id="{9B4E8B98-8B09-8C97-4B33-984D5D651A6C}" v="7" dt="2022-01-25T21:58:18.076"/>
    <p1510:client id="{9F6E073D-351E-4D2A-8677-5C06993B6FC0}" v="11" dt="2022-01-26T14:49:03.935"/>
    <p1510:client id="{A4AF83B3-EC2E-43D2-9C02-30C4098F17FA}" v="72" dt="2022-01-26T16:20:13.477"/>
    <p1510:client id="{A917456B-CE51-4957-9151-92E780F04689}" v="9" dt="2022-01-26T18:06:50.407"/>
    <p1510:client id="{BA6E292F-C8CF-E8AA-7082-0610616FE719}" v="370" dt="2022-01-26T16:40:17.728"/>
    <p1510:client id="{BB697506-5880-420F-834C-806EE201BD19}" v="489" dt="2022-01-26T15:59:03.437"/>
    <p1510:client id="{DEC14A83-002E-427F-936E-086098DE96CE}" v="1" dt="2022-01-26T17:13:33.572"/>
    <p1510:client id="{EADAED7B-64B2-2650-0A40-BA5FEDC8DBDD}" v="286" dt="2022-01-25T22:46:53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raj Dhilibanraj (STUD)" userId="S::01165852@pw.edu.pl::ee2fe2e8-d19b-420f-8a1e-961911278879" providerId="AD" clId="Web-{3AC25DE6-C74B-40C2-A0CE-7A0081A336FA}"/>
    <pc:docChg chg="modSld">
      <pc:chgData name="Selvaraj Dhilibanraj (STUD)" userId="S::01165852@pw.edu.pl::ee2fe2e8-d19b-420f-8a1e-961911278879" providerId="AD" clId="Web-{3AC25DE6-C74B-40C2-A0CE-7A0081A336FA}" dt="2022-01-26T14:11:35.950" v="9" actId="20577"/>
      <pc:docMkLst>
        <pc:docMk/>
      </pc:docMkLst>
      <pc:sldChg chg="modSp">
        <pc:chgData name="Selvaraj Dhilibanraj (STUD)" userId="S::01165852@pw.edu.pl::ee2fe2e8-d19b-420f-8a1e-961911278879" providerId="AD" clId="Web-{3AC25DE6-C74B-40C2-A0CE-7A0081A336FA}" dt="2022-01-26T14:11:35.950" v="9" actId="20577"/>
        <pc:sldMkLst>
          <pc:docMk/>
          <pc:sldMk cId="2612566883" sldId="320"/>
        </pc:sldMkLst>
        <pc:spChg chg="mod">
          <ac:chgData name="Selvaraj Dhilibanraj (STUD)" userId="S::01165852@pw.edu.pl::ee2fe2e8-d19b-420f-8a1e-961911278879" providerId="AD" clId="Web-{3AC25DE6-C74B-40C2-A0CE-7A0081A336FA}" dt="2022-01-26T14:11:35.950" v="9" actId="20577"/>
          <ac:spMkLst>
            <pc:docMk/>
            <pc:sldMk cId="2612566883" sldId="320"/>
            <ac:spMk id="3" creationId="{0B23C645-23DC-41AB-9BBB-998AB53287AF}"/>
          </ac:spMkLst>
        </pc:spChg>
      </pc:sldChg>
    </pc:docChg>
  </pc:docChgLst>
  <pc:docChgLst>
    <pc:chgData name="Movva Revanth (STUD)" userId="S::01166113@pw.edu.pl::e0ee0b9e-5e99-4a21-b00e-dcf5d64222e2" providerId="AD" clId="Web-{DEC14A83-002E-427F-936E-086098DE96CE}"/>
    <pc:docChg chg="modSld">
      <pc:chgData name="Movva Revanth (STUD)" userId="S::01166113@pw.edu.pl::e0ee0b9e-5e99-4a21-b00e-dcf5d64222e2" providerId="AD" clId="Web-{DEC14A83-002E-427F-936E-086098DE96CE}" dt="2022-01-26T17:13:33.572" v="0" actId="14100"/>
      <pc:docMkLst>
        <pc:docMk/>
      </pc:docMkLst>
      <pc:sldChg chg="modSp">
        <pc:chgData name="Movva Revanth (STUD)" userId="S::01166113@pw.edu.pl::e0ee0b9e-5e99-4a21-b00e-dcf5d64222e2" providerId="AD" clId="Web-{DEC14A83-002E-427F-936E-086098DE96CE}" dt="2022-01-26T17:13:33.572" v="0" actId="14100"/>
        <pc:sldMkLst>
          <pc:docMk/>
          <pc:sldMk cId="2660328253" sldId="309"/>
        </pc:sldMkLst>
        <pc:picChg chg="mod">
          <ac:chgData name="Movva Revanth (STUD)" userId="S::01166113@pw.edu.pl::e0ee0b9e-5e99-4a21-b00e-dcf5d64222e2" providerId="AD" clId="Web-{DEC14A83-002E-427F-936E-086098DE96CE}" dt="2022-01-26T17:13:33.572" v="0" actId="14100"/>
          <ac:picMkLst>
            <pc:docMk/>
            <pc:sldMk cId="2660328253" sldId="309"/>
            <ac:picMk id="11" creationId="{E80248DC-89FF-49E8-AABA-8556786C9EE7}"/>
          </ac:picMkLst>
        </pc:picChg>
      </pc:sldChg>
    </pc:docChg>
  </pc:docChgLst>
  <pc:docChgLst>
    <pc:chgData name="Movva Revanth (STUD)" userId="S::01166113@pw.edu.pl::e0ee0b9e-5e99-4a21-b00e-dcf5d64222e2" providerId="AD" clId="Web-{4AD16F51-4C88-4493-ACF3-C0CA0BEF2A9A}"/>
    <pc:docChg chg="modSld">
      <pc:chgData name="Movva Revanth (STUD)" userId="S::01166113@pw.edu.pl::e0ee0b9e-5e99-4a21-b00e-dcf5d64222e2" providerId="AD" clId="Web-{4AD16F51-4C88-4493-ACF3-C0CA0BEF2A9A}" dt="2022-01-26T16:12:39.398" v="126" actId="14100"/>
      <pc:docMkLst>
        <pc:docMk/>
      </pc:docMkLst>
      <pc:sldChg chg="modSp">
        <pc:chgData name="Movva Revanth (STUD)" userId="S::01166113@pw.edu.pl::e0ee0b9e-5e99-4a21-b00e-dcf5d64222e2" providerId="AD" clId="Web-{4AD16F51-4C88-4493-ACF3-C0CA0BEF2A9A}" dt="2022-01-26T16:01:52.537" v="13" actId="20577"/>
        <pc:sldMkLst>
          <pc:docMk/>
          <pc:sldMk cId="1231418226" sldId="256"/>
        </pc:sldMkLst>
        <pc:spChg chg="mod">
          <ac:chgData name="Movva Revanth (STUD)" userId="S::01166113@pw.edu.pl::e0ee0b9e-5e99-4a21-b00e-dcf5d64222e2" providerId="AD" clId="Web-{4AD16F51-4C88-4493-ACF3-C0CA0BEF2A9A}" dt="2022-01-26T16:01:52.537" v="13" actId="20577"/>
          <ac:spMkLst>
            <pc:docMk/>
            <pc:sldMk cId="1231418226" sldId="256"/>
            <ac:spMk id="4" creationId="{02640DD7-811A-4D15-B57B-F1D4B78132D9}"/>
          </ac:spMkLst>
        </pc:spChg>
      </pc:sldChg>
      <pc:sldChg chg="delSp modSp">
        <pc:chgData name="Movva Revanth (STUD)" userId="S::01166113@pw.edu.pl::e0ee0b9e-5e99-4a21-b00e-dcf5d64222e2" providerId="AD" clId="Web-{4AD16F51-4C88-4493-ACF3-C0CA0BEF2A9A}" dt="2022-01-26T16:09:02.721" v="71" actId="14100"/>
        <pc:sldMkLst>
          <pc:docMk/>
          <pc:sldMk cId="2660328253" sldId="309"/>
        </pc:sldMkLst>
        <pc:spChg chg="mod">
          <ac:chgData name="Movva Revanth (STUD)" userId="S::01166113@pw.edu.pl::e0ee0b9e-5e99-4a21-b00e-dcf5d64222e2" providerId="AD" clId="Web-{4AD16F51-4C88-4493-ACF3-C0CA0BEF2A9A}" dt="2022-01-26T16:08:43.095" v="66" actId="20577"/>
          <ac:spMkLst>
            <pc:docMk/>
            <pc:sldMk cId="2660328253" sldId="309"/>
            <ac:spMk id="2" creationId="{B86DA49E-0B3A-49F1-92CB-12EBCCA5E547}"/>
          </ac:spMkLst>
        </pc:spChg>
        <pc:spChg chg="del">
          <ac:chgData name="Movva Revanth (STUD)" userId="S::01166113@pw.edu.pl::e0ee0b9e-5e99-4a21-b00e-dcf5d64222e2" providerId="AD" clId="Web-{4AD16F51-4C88-4493-ACF3-C0CA0BEF2A9A}" dt="2022-01-26T16:04:45.089" v="31"/>
          <ac:spMkLst>
            <pc:docMk/>
            <pc:sldMk cId="2660328253" sldId="309"/>
            <ac:spMk id="8" creationId="{FE3A049D-F9E5-48DE-8FF6-DEC51AEE0E3C}"/>
          </ac:spMkLst>
        </pc:spChg>
        <pc:picChg chg="del">
          <ac:chgData name="Movva Revanth (STUD)" userId="S::01166113@pw.edu.pl::e0ee0b9e-5e99-4a21-b00e-dcf5d64222e2" providerId="AD" clId="Web-{4AD16F51-4C88-4493-ACF3-C0CA0BEF2A9A}" dt="2022-01-26T16:02:47.367" v="16"/>
          <ac:picMkLst>
            <pc:docMk/>
            <pc:sldMk cId="2660328253" sldId="309"/>
            <ac:picMk id="3" creationId="{3C1087DE-3B1E-4F50-8B63-3A44B6FA1592}"/>
          </ac:picMkLst>
        </pc:picChg>
        <pc:picChg chg="mod">
          <ac:chgData name="Movva Revanth (STUD)" userId="S::01166113@pw.edu.pl::e0ee0b9e-5e99-4a21-b00e-dcf5d64222e2" providerId="AD" clId="Web-{4AD16F51-4C88-4493-ACF3-C0CA0BEF2A9A}" dt="2022-01-26T16:03:36.743" v="22" actId="14100"/>
          <ac:picMkLst>
            <pc:docMk/>
            <pc:sldMk cId="2660328253" sldId="309"/>
            <ac:picMk id="4" creationId="{F8AAE957-D3E7-4A11-AB31-72A386980E2B}"/>
          </ac:picMkLst>
        </pc:picChg>
        <pc:picChg chg="del mod">
          <ac:chgData name="Movva Revanth (STUD)" userId="S::01166113@pw.edu.pl::e0ee0b9e-5e99-4a21-b00e-dcf5d64222e2" providerId="AD" clId="Web-{4AD16F51-4C88-4493-ACF3-C0CA0BEF2A9A}" dt="2022-01-26T16:03:52.384" v="23"/>
          <ac:picMkLst>
            <pc:docMk/>
            <pc:sldMk cId="2660328253" sldId="309"/>
            <ac:picMk id="5" creationId="{9C923CB1-B0C5-4BED-A7A7-04D647FD96FD}"/>
          </ac:picMkLst>
        </pc:picChg>
        <pc:picChg chg="mod">
          <ac:chgData name="Movva Revanth (STUD)" userId="S::01166113@pw.edu.pl::e0ee0b9e-5e99-4a21-b00e-dcf5d64222e2" providerId="AD" clId="Web-{4AD16F51-4C88-4493-ACF3-C0CA0BEF2A9A}" dt="2022-01-26T16:04:23.947" v="30" actId="14100"/>
          <ac:picMkLst>
            <pc:docMk/>
            <pc:sldMk cId="2660328253" sldId="309"/>
            <ac:picMk id="6" creationId="{7A53215E-2F9C-46F7-AD14-187A432953CA}"/>
          </ac:picMkLst>
        </pc:picChg>
        <pc:picChg chg="del mod">
          <ac:chgData name="Movva Revanth (STUD)" userId="S::01166113@pw.edu.pl::e0ee0b9e-5e99-4a21-b00e-dcf5d64222e2" providerId="AD" clId="Web-{4AD16F51-4C88-4493-ACF3-C0CA0BEF2A9A}" dt="2022-01-26T16:07:54.109" v="45"/>
          <ac:picMkLst>
            <pc:docMk/>
            <pc:sldMk cId="2660328253" sldId="309"/>
            <ac:picMk id="7" creationId="{AC066D9D-3142-49B4-8086-CEC7ADA2BC6F}"/>
          </ac:picMkLst>
        </pc:picChg>
        <pc:picChg chg="mod">
          <ac:chgData name="Movva Revanth (STUD)" userId="S::01166113@pw.edu.pl::e0ee0b9e-5e99-4a21-b00e-dcf5d64222e2" providerId="AD" clId="Web-{4AD16F51-4C88-4493-ACF3-C0CA0BEF2A9A}" dt="2022-01-26T16:07:57.641" v="46" actId="1076"/>
          <ac:picMkLst>
            <pc:docMk/>
            <pc:sldMk cId="2660328253" sldId="309"/>
            <ac:picMk id="9" creationId="{F3A5DEA5-C2E9-4C35-AAA9-5BB1D5DD72D1}"/>
          </ac:picMkLst>
        </pc:picChg>
        <pc:picChg chg="mod">
          <ac:chgData name="Movva Revanth (STUD)" userId="S::01166113@pw.edu.pl::e0ee0b9e-5e99-4a21-b00e-dcf5d64222e2" providerId="AD" clId="Web-{4AD16F51-4C88-4493-ACF3-C0CA0BEF2A9A}" dt="2022-01-26T16:08:53.908" v="69" actId="14100"/>
          <ac:picMkLst>
            <pc:docMk/>
            <pc:sldMk cId="2660328253" sldId="309"/>
            <ac:picMk id="11" creationId="{E80248DC-89FF-49E8-AABA-8556786C9EE7}"/>
          </ac:picMkLst>
        </pc:picChg>
        <pc:picChg chg="mod">
          <ac:chgData name="Movva Revanth (STUD)" userId="S::01166113@pw.edu.pl::e0ee0b9e-5e99-4a21-b00e-dcf5d64222e2" providerId="AD" clId="Web-{4AD16F51-4C88-4493-ACF3-C0CA0BEF2A9A}" dt="2022-01-26T16:09:02.721" v="71" actId="14100"/>
          <ac:picMkLst>
            <pc:docMk/>
            <pc:sldMk cId="2660328253" sldId="309"/>
            <ac:picMk id="12" creationId="{CDC10413-4252-4E3B-AFED-C0B91F95EF1B}"/>
          </ac:picMkLst>
        </pc:picChg>
        <pc:picChg chg="del mod">
          <ac:chgData name="Movva Revanth (STUD)" userId="S::01166113@pw.edu.pl::e0ee0b9e-5e99-4a21-b00e-dcf5d64222e2" providerId="AD" clId="Web-{4AD16F51-4C88-4493-ACF3-C0CA0BEF2A9A}" dt="2022-01-26T16:04:14.682" v="28"/>
          <ac:picMkLst>
            <pc:docMk/>
            <pc:sldMk cId="2660328253" sldId="309"/>
            <ac:picMk id="25" creationId="{F498DE53-ED7A-4492-95AE-9D05CAD32C03}"/>
          </ac:picMkLst>
        </pc:picChg>
      </pc:sldChg>
      <pc:sldChg chg="delSp">
        <pc:chgData name="Movva Revanth (STUD)" userId="S::01166113@pw.edu.pl::e0ee0b9e-5e99-4a21-b00e-dcf5d64222e2" providerId="AD" clId="Web-{4AD16F51-4C88-4493-ACF3-C0CA0BEF2A9A}" dt="2022-01-26T16:03:06.242" v="19"/>
        <pc:sldMkLst>
          <pc:docMk/>
          <pc:sldMk cId="1264346438" sldId="310"/>
        </pc:sldMkLst>
        <pc:picChg chg="del">
          <ac:chgData name="Movva Revanth (STUD)" userId="S::01166113@pw.edu.pl::e0ee0b9e-5e99-4a21-b00e-dcf5d64222e2" providerId="AD" clId="Web-{4AD16F51-4C88-4493-ACF3-C0CA0BEF2A9A}" dt="2022-01-26T16:03:06.242" v="19"/>
          <ac:picMkLst>
            <pc:docMk/>
            <pc:sldMk cId="1264346438" sldId="310"/>
            <ac:picMk id="5" creationId="{D2A3B72F-5582-42F6-8E02-159ED8D912B5}"/>
          </ac:picMkLst>
        </pc:picChg>
        <pc:picChg chg="del">
          <ac:chgData name="Movva Revanth (STUD)" userId="S::01166113@pw.edu.pl::e0ee0b9e-5e99-4a21-b00e-dcf5d64222e2" providerId="AD" clId="Web-{4AD16F51-4C88-4493-ACF3-C0CA0BEF2A9A}" dt="2022-01-26T16:02:59.601" v="18"/>
          <ac:picMkLst>
            <pc:docMk/>
            <pc:sldMk cId="1264346438" sldId="310"/>
            <ac:picMk id="7" creationId="{E5457F61-2F37-47E5-9E17-9457D72B9116}"/>
          </ac:picMkLst>
        </pc:picChg>
        <pc:picChg chg="del">
          <ac:chgData name="Movva Revanth (STUD)" userId="S::01166113@pw.edu.pl::e0ee0b9e-5e99-4a21-b00e-dcf5d64222e2" providerId="AD" clId="Web-{4AD16F51-4C88-4493-ACF3-C0CA0BEF2A9A}" dt="2022-01-26T16:02:58.351" v="17"/>
          <ac:picMkLst>
            <pc:docMk/>
            <pc:sldMk cId="1264346438" sldId="310"/>
            <ac:picMk id="9" creationId="{BC1F68C1-5D5D-40F2-98C3-0D7F34A27892}"/>
          </ac:picMkLst>
        </pc:picChg>
      </pc:sldChg>
      <pc:sldChg chg="addSp delSp modSp">
        <pc:chgData name="Movva Revanth (STUD)" userId="S::01166113@pw.edu.pl::e0ee0b9e-5e99-4a21-b00e-dcf5d64222e2" providerId="AD" clId="Web-{4AD16F51-4C88-4493-ACF3-C0CA0BEF2A9A}" dt="2022-01-26T16:12:24.367" v="122" actId="20577"/>
        <pc:sldMkLst>
          <pc:docMk/>
          <pc:sldMk cId="684963175" sldId="316"/>
        </pc:sldMkLst>
        <pc:spChg chg="mod">
          <ac:chgData name="Movva Revanth (STUD)" userId="S::01166113@pw.edu.pl::e0ee0b9e-5e99-4a21-b00e-dcf5d64222e2" providerId="AD" clId="Web-{4AD16F51-4C88-4493-ACF3-C0CA0BEF2A9A}" dt="2022-01-26T16:07:37.984" v="44" actId="20577"/>
          <ac:spMkLst>
            <pc:docMk/>
            <pc:sldMk cId="684963175" sldId="316"/>
            <ac:spMk id="2" creationId="{9B49CA51-A5E7-40F8-96ED-E9F5ADC60D63}"/>
          </ac:spMkLst>
        </pc:spChg>
        <pc:spChg chg="mod">
          <ac:chgData name="Movva Revanth (STUD)" userId="S::01166113@pw.edu.pl::e0ee0b9e-5e99-4a21-b00e-dcf5d64222e2" providerId="AD" clId="Web-{4AD16F51-4C88-4493-ACF3-C0CA0BEF2A9A}" dt="2022-01-26T16:07:33.296" v="40" actId="20577"/>
          <ac:spMkLst>
            <pc:docMk/>
            <pc:sldMk cId="684963175" sldId="316"/>
            <ac:spMk id="3" creationId="{4A134461-9434-468E-8650-1BA53FAA36E9}"/>
          </ac:spMkLst>
        </pc:spChg>
        <pc:spChg chg="mod">
          <ac:chgData name="Movva Revanth (STUD)" userId="S::01166113@pw.edu.pl::e0ee0b9e-5e99-4a21-b00e-dcf5d64222e2" providerId="AD" clId="Web-{4AD16F51-4C88-4493-ACF3-C0CA0BEF2A9A}" dt="2022-01-26T16:10:45.598" v="108" actId="20577"/>
          <ac:spMkLst>
            <pc:docMk/>
            <pc:sldMk cId="684963175" sldId="316"/>
            <ac:spMk id="4" creationId="{B7E1F357-7C57-4C56-8AEA-98360761FF87}"/>
          </ac:spMkLst>
        </pc:spChg>
        <pc:spChg chg="add mod">
          <ac:chgData name="Movva Revanth (STUD)" userId="S::01166113@pw.edu.pl::e0ee0b9e-5e99-4a21-b00e-dcf5d64222e2" providerId="AD" clId="Web-{4AD16F51-4C88-4493-ACF3-C0CA0BEF2A9A}" dt="2022-01-26T16:12:24.367" v="122" actId="20577"/>
          <ac:spMkLst>
            <pc:docMk/>
            <pc:sldMk cId="684963175" sldId="316"/>
            <ac:spMk id="50" creationId="{E0FF1F0C-6FE5-4FEC-AA8B-8F61AB12386E}"/>
          </ac:spMkLst>
        </pc:spChg>
        <pc:picChg chg="mod">
          <ac:chgData name="Movva Revanth (STUD)" userId="S::01166113@pw.edu.pl::e0ee0b9e-5e99-4a21-b00e-dcf5d64222e2" providerId="AD" clId="Web-{4AD16F51-4C88-4493-ACF3-C0CA0BEF2A9A}" dt="2022-01-26T16:09:12.549" v="72" actId="1076"/>
          <ac:picMkLst>
            <pc:docMk/>
            <pc:sldMk cId="684963175" sldId="316"/>
            <ac:picMk id="5" creationId="{A55CB2B9-7502-443A-B625-29CC2F0D26F7}"/>
          </ac:picMkLst>
        </pc:picChg>
        <pc:picChg chg="mod">
          <ac:chgData name="Movva Revanth (STUD)" userId="S::01166113@pw.edu.pl::e0ee0b9e-5e99-4a21-b00e-dcf5d64222e2" providerId="AD" clId="Web-{4AD16F51-4C88-4493-ACF3-C0CA0BEF2A9A}" dt="2022-01-26T16:09:28.628" v="73" actId="1076"/>
          <ac:picMkLst>
            <pc:docMk/>
            <pc:sldMk cId="684963175" sldId="316"/>
            <ac:picMk id="6" creationId="{A0DCB1EE-7179-4147-A27A-1B1399B86E61}"/>
          </ac:picMkLst>
        </pc:picChg>
        <pc:picChg chg="del">
          <ac:chgData name="Movva Revanth (STUD)" userId="S::01166113@pw.edu.pl::e0ee0b9e-5e99-4a21-b00e-dcf5d64222e2" providerId="AD" clId="Web-{4AD16F51-4C88-4493-ACF3-C0CA0BEF2A9A}" dt="2022-01-26T16:07:17.765" v="37"/>
          <ac:picMkLst>
            <pc:docMk/>
            <pc:sldMk cId="684963175" sldId="316"/>
            <ac:picMk id="7" creationId="{7ABAECAE-5CD1-42E6-97C6-F5409FA398D5}"/>
          </ac:picMkLst>
        </pc:picChg>
        <pc:picChg chg="mod">
          <ac:chgData name="Movva Revanth (STUD)" userId="S::01166113@pw.edu.pl::e0ee0b9e-5e99-4a21-b00e-dcf5d64222e2" providerId="AD" clId="Web-{4AD16F51-4C88-4493-ACF3-C0CA0BEF2A9A}" dt="2022-01-26T16:09:57.831" v="76" actId="1076"/>
          <ac:picMkLst>
            <pc:docMk/>
            <pc:sldMk cId="684963175" sldId="316"/>
            <ac:picMk id="7" creationId="{9D64B47C-63F8-458E-A61C-559A2A5F5F77}"/>
          </ac:picMkLst>
        </pc:picChg>
        <pc:picChg chg="mod">
          <ac:chgData name="Movva Revanth (STUD)" userId="S::01166113@pw.edu.pl::e0ee0b9e-5e99-4a21-b00e-dcf5d64222e2" providerId="AD" clId="Web-{4AD16F51-4C88-4493-ACF3-C0CA0BEF2A9A}" dt="2022-01-26T16:11:22.974" v="114" actId="14100"/>
          <ac:picMkLst>
            <pc:docMk/>
            <pc:sldMk cId="684963175" sldId="316"/>
            <ac:picMk id="8" creationId="{D11B31F7-901D-4ABD-B6F5-7AB1B48E6BCA}"/>
          </ac:picMkLst>
        </pc:picChg>
        <pc:picChg chg="mod">
          <ac:chgData name="Movva Revanth (STUD)" userId="S::01166113@pw.edu.pl::e0ee0b9e-5e99-4a21-b00e-dcf5d64222e2" providerId="AD" clId="Web-{4AD16F51-4C88-4493-ACF3-C0CA0BEF2A9A}" dt="2022-01-26T16:10:53.958" v="110" actId="14100"/>
          <ac:picMkLst>
            <pc:docMk/>
            <pc:sldMk cId="684963175" sldId="316"/>
            <ac:picMk id="9" creationId="{1D15CBE0-DC61-4A9B-9BD1-A93305C8B413}"/>
          </ac:picMkLst>
        </pc:picChg>
        <pc:picChg chg="mod">
          <ac:chgData name="Movva Revanth (STUD)" userId="S::01166113@pw.edu.pl::e0ee0b9e-5e99-4a21-b00e-dcf5d64222e2" providerId="AD" clId="Web-{4AD16F51-4C88-4493-ACF3-C0CA0BEF2A9A}" dt="2022-01-26T16:11:59.491" v="118" actId="14100"/>
          <ac:picMkLst>
            <pc:docMk/>
            <pc:sldMk cId="684963175" sldId="316"/>
            <ac:picMk id="11" creationId="{D1EEC6F2-E8A8-4D13-8762-E38B3B81ED40}"/>
          </ac:picMkLst>
        </pc:picChg>
        <pc:picChg chg="mod">
          <ac:chgData name="Movva Revanth (STUD)" userId="S::01166113@pw.edu.pl::e0ee0b9e-5e99-4a21-b00e-dcf5d64222e2" providerId="AD" clId="Web-{4AD16F51-4C88-4493-ACF3-C0CA0BEF2A9A}" dt="2022-01-26T16:11:17.615" v="113" actId="1076"/>
          <ac:picMkLst>
            <pc:docMk/>
            <pc:sldMk cId="684963175" sldId="316"/>
            <ac:picMk id="12" creationId="{A771314E-8464-4D3E-8274-51DED3D77F98}"/>
          </ac:picMkLst>
        </pc:picChg>
      </pc:sldChg>
      <pc:sldChg chg="delSp modSp">
        <pc:chgData name="Movva Revanth (STUD)" userId="S::01166113@pw.edu.pl::e0ee0b9e-5e99-4a21-b00e-dcf5d64222e2" providerId="AD" clId="Web-{4AD16F51-4C88-4493-ACF3-C0CA0BEF2A9A}" dt="2022-01-26T16:12:39.398" v="126" actId="14100"/>
        <pc:sldMkLst>
          <pc:docMk/>
          <pc:sldMk cId="3133016089" sldId="317"/>
        </pc:sldMkLst>
        <pc:spChg chg="mod">
          <ac:chgData name="Movva Revanth (STUD)" userId="S::01166113@pw.edu.pl::e0ee0b9e-5e99-4a21-b00e-dcf5d64222e2" providerId="AD" clId="Web-{4AD16F51-4C88-4493-ACF3-C0CA0BEF2A9A}" dt="2022-01-26T16:12:39.398" v="126" actId="14100"/>
          <ac:spMkLst>
            <pc:docMk/>
            <pc:sldMk cId="3133016089" sldId="317"/>
            <ac:spMk id="2" creationId="{38F0498E-08B7-4C01-AA51-AA1E72BD6CC5}"/>
          </ac:spMkLst>
        </pc:spChg>
        <pc:spChg chg="del mod">
          <ac:chgData name="Movva Revanth (STUD)" userId="S::01166113@pw.edu.pl::e0ee0b9e-5e99-4a21-b00e-dcf5d64222e2" providerId="AD" clId="Web-{4AD16F51-4C88-4493-ACF3-C0CA0BEF2A9A}" dt="2022-01-26T16:12:34.789" v="125"/>
          <ac:spMkLst>
            <pc:docMk/>
            <pc:sldMk cId="3133016089" sldId="317"/>
            <ac:spMk id="34" creationId="{915E8896-BF9E-4C26-A2FC-DBF2C6FDC756}"/>
          </ac:spMkLst>
        </pc:spChg>
        <pc:picChg chg="del">
          <ac:chgData name="Movva Revanth (STUD)" userId="S::01166113@pw.edu.pl::e0ee0b9e-5e99-4a21-b00e-dcf5d64222e2" providerId="AD" clId="Web-{4AD16F51-4C88-4493-ACF3-C0CA0BEF2A9A}" dt="2022-01-26T16:09:44.784" v="74"/>
          <ac:picMkLst>
            <pc:docMk/>
            <pc:sldMk cId="3133016089" sldId="317"/>
            <ac:picMk id="4" creationId="{1CDC31BF-9CF2-47C2-9D3B-9A78F1149531}"/>
          </ac:picMkLst>
        </pc:picChg>
      </pc:sldChg>
    </pc:docChg>
  </pc:docChgLst>
  <pc:docChgLst>
    <pc:chgData name="Movva Revanth (STUD)" userId="S::01166113@pw.edu.pl::e0ee0b9e-5e99-4a21-b00e-dcf5d64222e2" providerId="AD" clId="Web-{A4AF83B3-EC2E-43D2-9C02-30C4098F17FA}"/>
    <pc:docChg chg="delSld modSld">
      <pc:chgData name="Movva Revanth (STUD)" userId="S::01166113@pw.edu.pl::e0ee0b9e-5e99-4a21-b00e-dcf5d64222e2" providerId="AD" clId="Web-{A4AF83B3-EC2E-43D2-9C02-30C4098F17FA}" dt="2022-01-26T16:20:13.477" v="69"/>
      <pc:docMkLst>
        <pc:docMk/>
      </pc:docMkLst>
      <pc:sldChg chg="del">
        <pc:chgData name="Movva Revanth (STUD)" userId="S::01166113@pw.edu.pl::e0ee0b9e-5e99-4a21-b00e-dcf5d64222e2" providerId="AD" clId="Web-{A4AF83B3-EC2E-43D2-9C02-30C4098F17FA}" dt="2022-01-26T16:19:09.413" v="43"/>
        <pc:sldMkLst>
          <pc:docMk/>
          <pc:sldMk cId="2104349142" sldId="312"/>
        </pc:sldMkLst>
      </pc:sldChg>
      <pc:sldChg chg="del">
        <pc:chgData name="Movva Revanth (STUD)" userId="S::01166113@pw.edu.pl::e0ee0b9e-5e99-4a21-b00e-dcf5d64222e2" providerId="AD" clId="Web-{A4AF83B3-EC2E-43D2-9C02-30C4098F17FA}" dt="2022-01-26T16:19:06.819" v="42"/>
        <pc:sldMkLst>
          <pc:docMk/>
          <pc:sldMk cId="2778793314" sldId="313"/>
        </pc:sldMkLst>
      </pc:sldChg>
      <pc:sldChg chg="delSp modSp">
        <pc:chgData name="Movva Revanth (STUD)" userId="S::01166113@pw.edu.pl::e0ee0b9e-5e99-4a21-b00e-dcf5d64222e2" providerId="AD" clId="Web-{A4AF83B3-EC2E-43D2-9C02-30C4098F17FA}" dt="2022-01-26T16:20:13.477" v="69"/>
        <pc:sldMkLst>
          <pc:docMk/>
          <pc:sldMk cId="4270137340" sldId="314"/>
        </pc:sldMkLst>
        <pc:spChg chg="mod">
          <ac:chgData name="Movva Revanth (STUD)" userId="S::01166113@pw.edu.pl::e0ee0b9e-5e99-4a21-b00e-dcf5d64222e2" providerId="AD" clId="Web-{A4AF83B3-EC2E-43D2-9C02-30C4098F17FA}" dt="2022-01-26T16:20:12.087" v="68" actId="20577"/>
          <ac:spMkLst>
            <pc:docMk/>
            <pc:sldMk cId="4270137340" sldId="314"/>
            <ac:spMk id="3" creationId="{2C6B543B-3A3D-4CE1-B312-F5A753F35340}"/>
          </ac:spMkLst>
        </pc:spChg>
        <pc:picChg chg="del">
          <ac:chgData name="Movva Revanth (STUD)" userId="S::01166113@pw.edu.pl::e0ee0b9e-5e99-4a21-b00e-dcf5d64222e2" providerId="AD" clId="Web-{A4AF83B3-EC2E-43D2-9C02-30C4098F17FA}" dt="2022-01-26T16:20:13.477" v="69"/>
          <ac:picMkLst>
            <pc:docMk/>
            <pc:sldMk cId="4270137340" sldId="314"/>
            <ac:picMk id="5" creationId="{E1A7BA19-9F8E-480F-AF9C-46C700661582}"/>
          </ac:picMkLst>
        </pc:picChg>
      </pc:sldChg>
      <pc:sldChg chg="addSp modSp">
        <pc:chgData name="Movva Revanth (STUD)" userId="S::01166113@pw.edu.pl::e0ee0b9e-5e99-4a21-b00e-dcf5d64222e2" providerId="AD" clId="Web-{A4AF83B3-EC2E-43D2-9C02-30C4098F17FA}" dt="2022-01-26T16:18:54.710" v="41" actId="20577"/>
        <pc:sldMkLst>
          <pc:docMk/>
          <pc:sldMk cId="3133016089" sldId="317"/>
        </pc:sldMkLst>
        <pc:spChg chg="mod">
          <ac:chgData name="Movva Revanth (STUD)" userId="S::01166113@pw.edu.pl::e0ee0b9e-5e99-4a21-b00e-dcf5d64222e2" providerId="AD" clId="Web-{A4AF83B3-EC2E-43D2-9C02-30C4098F17FA}" dt="2022-01-26T16:18:15.256" v="31" actId="20577"/>
          <ac:spMkLst>
            <pc:docMk/>
            <pc:sldMk cId="3133016089" sldId="317"/>
            <ac:spMk id="2" creationId="{38F0498E-08B7-4C01-AA51-AA1E72BD6CC5}"/>
          </ac:spMkLst>
        </pc:spChg>
        <pc:spChg chg="add mod">
          <ac:chgData name="Movva Revanth (STUD)" userId="S::01166113@pw.edu.pl::e0ee0b9e-5e99-4a21-b00e-dcf5d64222e2" providerId="AD" clId="Web-{A4AF83B3-EC2E-43D2-9C02-30C4098F17FA}" dt="2022-01-26T16:18:54.710" v="41" actId="20577"/>
          <ac:spMkLst>
            <pc:docMk/>
            <pc:sldMk cId="3133016089" sldId="317"/>
            <ac:spMk id="34" creationId="{52FE77EC-1910-4FF1-964F-D0F2BF739BCD}"/>
          </ac:spMkLst>
        </pc:spChg>
        <pc:picChg chg="mod">
          <ac:chgData name="Movva Revanth (STUD)" userId="S::01166113@pw.edu.pl::e0ee0b9e-5e99-4a21-b00e-dcf5d64222e2" providerId="AD" clId="Web-{A4AF83B3-EC2E-43D2-9C02-30C4098F17FA}" dt="2022-01-26T16:14:59.079" v="6" actId="1076"/>
          <ac:picMkLst>
            <pc:docMk/>
            <pc:sldMk cId="3133016089" sldId="317"/>
            <ac:picMk id="3" creationId="{4F508A45-920A-4A06-960B-311F621B5E1C}"/>
          </ac:picMkLst>
        </pc:picChg>
        <pc:picChg chg="mod">
          <ac:chgData name="Movva Revanth (STUD)" userId="S::01166113@pw.edu.pl::e0ee0b9e-5e99-4a21-b00e-dcf5d64222e2" providerId="AD" clId="Web-{A4AF83B3-EC2E-43D2-9C02-30C4098F17FA}" dt="2022-01-26T16:14:38.797" v="0" actId="1076"/>
          <ac:picMkLst>
            <pc:docMk/>
            <pc:sldMk cId="3133016089" sldId="317"/>
            <ac:picMk id="5" creationId="{70E5B9A0-3390-4844-AEE9-A4369378B51A}"/>
          </ac:picMkLst>
        </pc:picChg>
        <pc:picChg chg="mod">
          <ac:chgData name="Movva Revanth (STUD)" userId="S::01166113@pw.edu.pl::e0ee0b9e-5e99-4a21-b00e-dcf5d64222e2" providerId="AD" clId="Web-{A4AF83B3-EC2E-43D2-9C02-30C4098F17FA}" dt="2022-01-26T16:15:54.221" v="14" actId="14100"/>
          <ac:picMkLst>
            <pc:docMk/>
            <pc:sldMk cId="3133016089" sldId="317"/>
            <ac:picMk id="6" creationId="{7E94E808-45B0-4B6E-AD5F-06C4507DC8D2}"/>
          </ac:picMkLst>
        </pc:picChg>
        <pc:picChg chg="mod">
          <ac:chgData name="Movva Revanth (STUD)" userId="S::01166113@pw.edu.pl::e0ee0b9e-5e99-4a21-b00e-dcf5d64222e2" providerId="AD" clId="Web-{A4AF83B3-EC2E-43D2-9C02-30C4098F17FA}" dt="2022-01-26T16:15:08.954" v="9" actId="1076"/>
          <ac:picMkLst>
            <pc:docMk/>
            <pc:sldMk cId="3133016089" sldId="317"/>
            <ac:picMk id="7" creationId="{D6C3B27F-98A4-4971-84CF-DDFBC5C1DF8A}"/>
          </ac:picMkLst>
        </pc:picChg>
        <pc:picChg chg="mod">
          <ac:chgData name="Movva Revanth (STUD)" userId="S::01166113@pw.edu.pl::e0ee0b9e-5e99-4a21-b00e-dcf5d64222e2" providerId="AD" clId="Web-{A4AF83B3-EC2E-43D2-9C02-30C4098F17FA}" dt="2022-01-26T16:15:50.221" v="13" actId="1076"/>
          <ac:picMkLst>
            <pc:docMk/>
            <pc:sldMk cId="3133016089" sldId="317"/>
            <ac:picMk id="8" creationId="{EEB83201-F6C7-4915-934D-0AF41FD806B4}"/>
          </ac:picMkLst>
        </pc:picChg>
        <pc:picChg chg="mod">
          <ac:chgData name="Movva Revanth (STUD)" userId="S::01166113@pw.edu.pl::e0ee0b9e-5e99-4a21-b00e-dcf5d64222e2" providerId="AD" clId="Web-{A4AF83B3-EC2E-43D2-9C02-30C4098F17FA}" dt="2022-01-26T16:15:38.799" v="12" actId="14100"/>
          <ac:picMkLst>
            <pc:docMk/>
            <pc:sldMk cId="3133016089" sldId="317"/>
            <ac:picMk id="9" creationId="{4C82E88D-BEFD-491A-A750-0B0830DA4790}"/>
          </ac:picMkLst>
        </pc:picChg>
        <pc:picChg chg="mod">
          <ac:chgData name="Movva Revanth (STUD)" userId="S::01166113@pw.edu.pl::e0ee0b9e-5e99-4a21-b00e-dcf5d64222e2" providerId="AD" clId="Web-{A4AF83B3-EC2E-43D2-9C02-30C4098F17FA}" dt="2022-01-26T16:18:45.444" v="38" actId="1076"/>
          <ac:picMkLst>
            <pc:docMk/>
            <pc:sldMk cId="3133016089" sldId="317"/>
            <ac:picMk id="10" creationId="{BD043731-83D3-4A46-A153-96FC6F423D7B}"/>
          </ac:picMkLst>
        </pc:picChg>
        <pc:picChg chg="mod">
          <ac:chgData name="Movva Revanth (STUD)" userId="S::01166113@pw.edu.pl::e0ee0b9e-5e99-4a21-b00e-dcf5d64222e2" providerId="AD" clId="Web-{A4AF83B3-EC2E-43D2-9C02-30C4098F17FA}" dt="2022-01-26T16:18:42.647" v="37" actId="1076"/>
          <ac:picMkLst>
            <pc:docMk/>
            <pc:sldMk cId="3133016089" sldId="317"/>
            <ac:picMk id="12" creationId="{D7628F1B-82BC-4251-83E8-1BC05AD66CFE}"/>
          </ac:picMkLst>
        </pc:picChg>
      </pc:sldChg>
    </pc:docChg>
  </pc:docChgLst>
  <pc:docChgLst>
    <pc:chgData name="Selvaraj Dhilibanraj (STUD)" userId="S::01165852@pw.edu.pl::ee2fe2e8-d19b-420f-8a1e-961911278879" providerId="AD" clId="Web-{2A862691-7CE2-3495-62C1-ABFC6777480A}"/>
    <pc:docChg chg="modSld">
      <pc:chgData name="Selvaraj Dhilibanraj (STUD)" userId="S::01165852@pw.edu.pl::ee2fe2e8-d19b-420f-8a1e-961911278879" providerId="AD" clId="Web-{2A862691-7CE2-3495-62C1-ABFC6777480A}" dt="2022-01-25T21:57:39.430" v="0" actId="20577"/>
      <pc:docMkLst>
        <pc:docMk/>
      </pc:docMkLst>
      <pc:sldChg chg="modSp">
        <pc:chgData name="Selvaraj Dhilibanraj (STUD)" userId="S::01165852@pw.edu.pl::ee2fe2e8-d19b-420f-8a1e-961911278879" providerId="AD" clId="Web-{2A862691-7CE2-3495-62C1-ABFC6777480A}" dt="2022-01-25T21:57:39.430" v="0" actId="20577"/>
        <pc:sldMkLst>
          <pc:docMk/>
          <pc:sldMk cId="1231418226" sldId="256"/>
        </pc:sldMkLst>
        <pc:spChg chg="mod">
          <ac:chgData name="Selvaraj Dhilibanraj (STUD)" userId="S::01165852@pw.edu.pl::ee2fe2e8-d19b-420f-8a1e-961911278879" providerId="AD" clId="Web-{2A862691-7CE2-3495-62C1-ABFC6777480A}" dt="2022-01-25T21:57:39.430" v="0" actId="20577"/>
          <ac:spMkLst>
            <pc:docMk/>
            <pc:sldMk cId="1231418226" sldId="256"/>
            <ac:spMk id="4" creationId="{02640DD7-811A-4D15-B57B-F1D4B78132D9}"/>
          </ac:spMkLst>
        </pc:spChg>
      </pc:sldChg>
    </pc:docChg>
  </pc:docChgLst>
  <pc:docChgLst>
    <pc:chgData name="Movva Revanth (STUD)" userId="S::01166113@pw.edu.pl::e0ee0b9e-5e99-4a21-b00e-dcf5d64222e2" providerId="AD" clId="Web-{BB697506-5880-420F-834C-806EE201BD19}"/>
    <pc:docChg chg="addSld modSld">
      <pc:chgData name="Movva Revanth (STUD)" userId="S::01166113@pw.edu.pl::e0ee0b9e-5e99-4a21-b00e-dcf5d64222e2" providerId="AD" clId="Web-{BB697506-5880-420F-834C-806EE201BD19}" dt="2022-01-26T15:59:03.437" v="335" actId="20577"/>
      <pc:docMkLst>
        <pc:docMk/>
      </pc:docMkLst>
      <pc:sldChg chg="modSp">
        <pc:chgData name="Movva Revanth (STUD)" userId="S::01166113@pw.edu.pl::e0ee0b9e-5e99-4a21-b00e-dcf5d64222e2" providerId="AD" clId="Web-{BB697506-5880-420F-834C-806EE201BD19}" dt="2022-01-26T15:53:40.974" v="251"/>
        <pc:sldMkLst>
          <pc:docMk/>
          <pc:sldMk cId="2468258205" sldId="301"/>
        </pc:sldMkLst>
        <pc:graphicFrameChg chg="mod modGraphic">
          <ac:chgData name="Movva Revanth (STUD)" userId="S::01166113@pw.edu.pl::e0ee0b9e-5e99-4a21-b00e-dcf5d64222e2" providerId="AD" clId="Web-{BB697506-5880-420F-834C-806EE201BD19}" dt="2022-01-26T15:53:40.974" v="251"/>
          <ac:graphicFrameMkLst>
            <pc:docMk/>
            <pc:sldMk cId="2468258205" sldId="301"/>
            <ac:graphicFrameMk id="9" creationId="{4A38727B-1F1E-4CE0-A61C-F2BCCE63F812}"/>
          </ac:graphicFrameMkLst>
        </pc:graphicFrameChg>
      </pc:sldChg>
      <pc:sldChg chg="addSp delSp modSp">
        <pc:chgData name="Movva Revanth (STUD)" userId="S::01166113@pw.edu.pl::e0ee0b9e-5e99-4a21-b00e-dcf5d64222e2" providerId="AD" clId="Web-{BB697506-5880-420F-834C-806EE201BD19}" dt="2022-01-26T15:56:11.416" v="327" actId="20577"/>
        <pc:sldMkLst>
          <pc:docMk/>
          <pc:sldMk cId="3655150379" sldId="302"/>
        </pc:sldMkLst>
        <pc:spChg chg="mod">
          <ac:chgData name="Movva Revanth (STUD)" userId="S::01166113@pw.edu.pl::e0ee0b9e-5e99-4a21-b00e-dcf5d64222e2" providerId="AD" clId="Web-{BB697506-5880-420F-834C-806EE201BD19}" dt="2022-01-26T15:56:11.416" v="327" actId="20577"/>
          <ac:spMkLst>
            <pc:docMk/>
            <pc:sldMk cId="3655150379" sldId="302"/>
            <ac:spMk id="8" creationId="{D1C57845-6307-412D-971D-01EB9E836C42}"/>
          </ac:spMkLst>
        </pc:spChg>
        <pc:spChg chg="mod">
          <ac:chgData name="Movva Revanth (STUD)" userId="S::01166113@pw.edu.pl::e0ee0b9e-5e99-4a21-b00e-dcf5d64222e2" providerId="AD" clId="Web-{BB697506-5880-420F-834C-806EE201BD19}" dt="2022-01-26T15:54:40.038" v="270" actId="20577"/>
          <ac:spMkLst>
            <pc:docMk/>
            <pc:sldMk cId="3655150379" sldId="302"/>
            <ac:spMk id="9" creationId="{92F2C1F2-64BF-4ADC-BCAE-ACB5FF71997B}"/>
          </ac:spMkLst>
        </pc:spChg>
        <pc:spChg chg="mod">
          <ac:chgData name="Movva Revanth (STUD)" userId="S::01166113@pw.edu.pl::e0ee0b9e-5e99-4a21-b00e-dcf5d64222e2" providerId="AD" clId="Web-{BB697506-5880-420F-834C-806EE201BD19}" dt="2022-01-26T15:55:25.149" v="305" actId="20577"/>
          <ac:spMkLst>
            <pc:docMk/>
            <pc:sldMk cId="3655150379" sldId="302"/>
            <ac:spMk id="10" creationId="{1BE6D459-AE2F-4C80-873C-6DF38D329AA2}"/>
          </ac:spMkLst>
        </pc:spChg>
        <pc:spChg chg="mod">
          <ac:chgData name="Movva Revanth (STUD)" userId="S::01166113@pw.edu.pl::e0ee0b9e-5e99-4a21-b00e-dcf5d64222e2" providerId="AD" clId="Web-{BB697506-5880-420F-834C-806EE201BD19}" dt="2022-01-26T15:55:51.728" v="325" actId="20577"/>
          <ac:spMkLst>
            <pc:docMk/>
            <pc:sldMk cId="3655150379" sldId="302"/>
            <ac:spMk id="11" creationId="{137F348D-2E9D-416B-B598-22CC55A2254C}"/>
          </ac:spMkLst>
        </pc:spChg>
        <pc:graphicFrameChg chg="add del mod modGraphic">
          <ac:chgData name="Movva Revanth (STUD)" userId="S::01166113@pw.edu.pl::e0ee0b9e-5e99-4a21-b00e-dcf5d64222e2" providerId="AD" clId="Web-{BB697506-5880-420F-834C-806EE201BD19}" dt="2022-01-26T15:54:53.164" v="289"/>
          <ac:graphicFrameMkLst>
            <pc:docMk/>
            <pc:sldMk cId="3655150379" sldId="302"/>
            <ac:graphicFrameMk id="6" creationId="{9784FAD7-DA70-4AC1-967A-C91AA0E53138}"/>
          </ac:graphicFrameMkLst>
        </pc:graphicFrameChg>
      </pc:sldChg>
      <pc:sldChg chg="addSp delSp modSp">
        <pc:chgData name="Movva Revanth (STUD)" userId="S::01166113@pw.edu.pl::e0ee0b9e-5e99-4a21-b00e-dcf5d64222e2" providerId="AD" clId="Web-{BB697506-5880-420F-834C-806EE201BD19}" dt="2022-01-26T15:39:19.730" v="55" actId="1076"/>
        <pc:sldMkLst>
          <pc:docMk/>
          <pc:sldMk cId="1430496504" sldId="307"/>
        </pc:sldMkLst>
        <pc:picChg chg="add mod">
          <ac:chgData name="Movva Revanth (STUD)" userId="S::01166113@pw.edu.pl::e0ee0b9e-5e99-4a21-b00e-dcf5d64222e2" providerId="AD" clId="Web-{BB697506-5880-420F-834C-806EE201BD19}" dt="2022-01-26T15:39:19.730" v="55" actId="1076"/>
          <ac:picMkLst>
            <pc:docMk/>
            <pc:sldMk cId="1430496504" sldId="307"/>
            <ac:picMk id="4" creationId="{2F0E40E1-E71F-459C-8DE8-ADA0F352085E}"/>
          </ac:picMkLst>
        </pc:picChg>
        <pc:picChg chg="mod">
          <ac:chgData name="Movva Revanth (STUD)" userId="S::01166113@pw.edu.pl::e0ee0b9e-5e99-4a21-b00e-dcf5d64222e2" providerId="AD" clId="Web-{BB697506-5880-420F-834C-806EE201BD19}" dt="2022-01-26T15:39:18.011" v="54" actId="1076"/>
          <ac:picMkLst>
            <pc:docMk/>
            <pc:sldMk cId="1430496504" sldId="307"/>
            <ac:picMk id="8" creationId="{F3E494E0-CBCD-4CDF-ADE7-D68AF95853F7}"/>
          </ac:picMkLst>
        </pc:picChg>
        <pc:picChg chg="del">
          <ac:chgData name="Movva Revanth (STUD)" userId="S::01166113@pw.edu.pl::e0ee0b9e-5e99-4a21-b00e-dcf5d64222e2" providerId="AD" clId="Web-{BB697506-5880-420F-834C-806EE201BD19}" dt="2022-01-26T15:38:22.041" v="46"/>
          <ac:picMkLst>
            <pc:docMk/>
            <pc:sldMk cId="1430496504" sldId="307"/>
            <ac:picMk id="9" creationId="{25236BFA-935F-4A5C-B8D4-D311CE973C12}"/>
          </ac:picMkLst>
        </pc:picChg>
        <pc:picChg chg="del mod">
          <ac:chgData name="Movva Revanth (STUD)" userId="S::01166113@pw.edu.pl::e0ee0b9e-5e99-4a21-b00e-dcf5d64222e2" providerId="AD" clId="Web-{BB697506-5880-420F-834C-806EE201BD19}" dt="2022-01-26T15:38:49.667" v="51"/>
          <ac:picMkLst>
            <pc:docMk/>
            <pc:sldMk cId="1430496504" sldId="307"/>
            <ac:picMk id="15" creationId="{217221AD-8720-4222-8D51-21DDDB3FC6C7}"/>
          </ac:picMkLst>
        </pc:picChg>
      </pc:sldChg>
      <pc:sldChg chg="addSp delSp modSp">
        <pc:chgData name="Movva Revanth (STUD)" userId="S::01166113@pw.edu.pl::e0ee0b9e-5e99-4a21-b00e-dcf5d64222e2" providerId="AD" clId="Web-{BB697506-5880-420F-834C-806EE201BD19}" dt="2022-01-26T15:49:16.170" v="182" actId="1076"/>
        <pc:sldMkLst>
          <pc:docMk/>
          <pc:sldMk cId="1491479884" sldId="308"/>
        </pc:sldMkLst>
        <pc:spChg chg="mod">
          <ac:chgData name="Movva Revanth (STUD)" userId="S::01166113@pw.edu.pl::e0ee0b9e-5e99-4a21-b00e-dcf5d64222e2" providerId="AD" clId="Web-{BB697506-5880-420F-834C-806EE201BD19}" dt="2022-01-26T15:30:35.371" v="38" actId="14100"/>
          <ac:spMkLst>
            <pc:docMk/>
            <pc:sldMk cId="1491479884" sldId="308"/>
            <ac:spMk id="2" creationId="{1428043D-AB0B-4715-8E47-5F6CEC8A938D}"/>
          </ac:spMkLst>
        </pc:spChg>
        <pc:spChg chg="mod">
          <ac:chgData name="Movva Revanth (STUD)" userId="S::01166113@pw.edu.pl::e0ee0b9e-5e99-4a21-b00e-dcf5d64222e2" providerId="AD" clId="Web-{BB697506-5880-420F-834C-806EE201BD19}" dt="2022-01-26T15:30:39.387" v="39" actId="14100"/>
          <ac:spMkLst>
            <pc:docMk/>
            <pc:sldMk cId="1491479884" sldId="308"/>
            <ac:spMk id="3" creationId="{7E049FD0-71D0-43D4-84CD-52EA8C544791}"/>
          </ac:spMkLst>
        </pc:spChg>
        <pc:picChg chg="del">
          <ac:chgData name="Movva Revanth (STUD)" userId="S::01166113@pw.edu.pl::e0ee0b9e-5e99-4a21-b00e-dcf5d64222e2" providerId="AD" clId="Web-{BB697506-5880-420F-834C-806EE201BD19}" dt="2022-01-26T15:30:51.825" v="41"/>
          <ac:picMkLst>
            <pc:docMk/>
            <pc:sldMk cId="1491479884" sldId="308"/>
            <ac:picMk id="4" creationId="{6E3BC5DC-A95B-4981-B851-235C490F6C7C}"/>
          </ac:picMkLst>
        </pc:picChg>
        <pc:picChg chg="add del mod">
          <ac:chgData name="Movva Revanth (STUD)" userId="S::01166113@pw.edu.pl::e0ee0b9e-5e99-4a21-b00e-dcf5d64222e2" providerId="AD" clId="Web-{BB697506-5880-420F-834C-806EE201BD19}" dt="2022-01-26T15:34:56.754" v="45"/>
          <ac:picMkLst>
            <pc:docMk/>
            <pc:sldMk cId="1491479884" sldId="308"/>
            <ac:picMk id="5" creationId="{80B2A0C1-EA4A-4460-AC44-2730C5914A16}"/>
          </ac:picMkLst>
        </pc:picChg>
        <pc:picChg chg="del">
          <ac:chgData name="Movva Revanth (STUD)" userId="S::01166113@pw.edu.pl::e0ee0b9e-5e99-4a21-b00e-dcf5d64222e2" providerId="AD" clId="Web-{BB697506-5880-420F-834C-806EE201BD19}" dt="2022-01-26T15:30:52.997" v="43"/>
          <ac:picMkLst>
            <pc:docMk/>
            <pc:sldMk cId="1491479884" sldId="308"/>
            <ac:picMk id="6" creationId="{BD1FDD0D-5732-4964-875B-9B7A38EA1BD4}"/>
          </ac:picMkLst>
        </pc:picChg>
        <pc:picChg chg="add mod">
          <ac:chgData name="Movva Revanth (STUD)" userId="S::01166113@pw.edu.pl::e0ee0b9e-5e99-4a21-b00e-dcf5d64222e2" providerId="AD" clId="Web-{BB697506-5880-420F-834C-806EE201BD19}" dt="2022-01-26T15:47:34.807" v="157" actId="14100"/>
          <ac:picMkLst>
            <pc:docMk/>
            <pc:sldMk cId="1491479884" sldId="308"/>
            <ac:picMk id="7" creationId="{98033DB1-A50B-4F29-A4E6-E6D5DEB13530}"/>
          </ac:picMkLst>
        </pc:picChg>
        <pc:picChg chg="add mod">
          <ac:chgData name="Movva Revanth (STUD)" userId="S::01166113@pw.edu.pl::e0ee0b9e-5e99-4a21-b00e-dcf5d64222e2" providerId="AD" clId="Web-{BB697506-5880-420F-834C-806EE201BD19}" dt="2022-01-26T15:48:53.044" v="177" actId="14100"/>
          <ac:picMkLst>
            <pc:docMk/>
            <pc:sldMk cId="1491479884" sldId="308"/>
            <ac:picMk id="8" creationId="{13E90B66-9DB4-4916-A7B3-92591BD661DF}"/>
          </ac:picMkLst>
        </pc:picChg>
        <pc:picChg chg="add mod">
          <ac:chgData name="Movva Revanth (STUD)" userId="S::01166113@pw.edu.pl::e0ee0b9e-5e99-4a21-b00e-dcf5d64222e2" providerId="AD" clId="Web-{BB697506-5880-420F-834C-806EE201BD19}" dt="2022-01-26T15:48:33.903" v="172" actId="1076"/>
          <ac:picMkLst>
            <pc:docMk/>
            <pc:sldMk cId="1491479884" sldId="308"/>
            <ac:picMk id="9" creationId="{9B1AFE86-3EC1-457B-8976-B5C7AE41DB3F}"/>
          </ac:picMkLst>
        </pc:picChg>
        <pc:picChg chg="add mod">
          <ac:chgData name="Movva Revanth (STUD)" userId="S::01166113@pw.edu.pl::e0ee0b9e-5e99-4a21-b00e-dcf5d64222e2" providerId="AD" clId="Web-{BB697506-5880-420F-834C-806EE201BD19}" dt="2022-01-26T15:47:58.386" v="164" actId="1076"/>
          <ac:picMkLst>
            <pc:docMk/>
            <pc:sldMk cId="1491479884" sldId="308"/>
            <ac:picMk id="10" creationId="{75631C6C-992F-45C4-81BC-B833EE59C0F2}"/>
          </ac:picMkLst>
        </pc:picChg>
        <pc:picChg chg="del">
          <ac:chgData name="Movva Revanth (STUD)" userId="S::01166113@pw.edu.pl::e0ee0b9e-5e99-4a21-b00e-dcf5d64222e2" providerId="AD" clId="Web-{BB697506-5880-420F-834C-806EE201BD19}" dt="2022-01-26T15:30:52.403" v="42"/>
          <ac:picMkLst>
            <pc:docMk/>
            <pc:sldMk cId="1491479884" sldId="308"/>
            <ac:picMk id="11" creationId="{56A0FD3E-3663-4758-9ED7-BEAC503ECCCB}"/>
          </ac:picMkLst>
        </pc:picChg>
        <pc:picChg chg="del">
          <ac:chgData name="Movva Revanth (STUD)" userId="S::01166113@pw.edu.pl::e0ee0b9e-5e99-4a21-b00e-dcf5d64222e2" providerId="AD" clId="Web-{BB697506-5880-420F-834C-806EE201BD19}" dt="2022-01-26T15:30:51.043" v="40"/>
          <ac:picMkLst>
            <pc:docMk/>
            <pc:sldMk cId="1491479884" sldId="308"/>
            <ac:picMk id="13" creationId="{7BA3212E-8919-48A5-9DE5-FD8C9A068A5F}"/>
          </ac:picMkLst>
        </pc:picChg>
        <pc:picChg chg="add mod">
          <ac:chgData name="Movva Revanth (STUD)" userId="S::01166113@pw.edu.pl::e0ee0b9e-5e99-4a21-b00e-dcf5d64222e2" providerId="AD" clId="Web-{BB697506-5880-420F-834C-806EE201BD19}" dt="2022-01-26T15:49:16.170" v="182" actId="1076"/>
          <ac:picMkLst>
            <pc:docMk/>
            <pc:sldMk cId="1491479884" sldId="308"/>
            <ac:picMk id="23" creationId="{E9323EE8-3EB0-47A0-98F4-F9A307901747}"/>
          </ac:picMkLst>
        </pc:picChg>
      </pc:sldChg>
      <pc:sldChg chg="modSp">
        <pc:chgData name="Movva Revanth (STUD)" userId="S::01166113@pw.edu.pl::e0ee0b9e-5e99-4a21-b00e-dcf5d64222e2" providerId="AD" clId="Web-{BB697506-5880-420F-834C-806EE201BD19}" dt="2022-01-26T15:59:03.437" v="335" actId="20577"/>
        <pc:sldMkLst>
          <pc:docMk/>
          <pc:sldMk cId="2660328253" sldId="309"/>
        </pc:sldMkLst>
        <pc:spChg chg="mod">
          <ac:chgData name="Movva Revanth (STUD)" userId="S::01166113@pw.edu.pl::e0ee0b9e-5e99-4a21-b00e-dcf5d64222e2" providerId="AD" clId="Web-{BB697506-5880-420F-834C-806EE201BD19}" dt="2022-01-26T15:59:03.437" v="335" actId="20577"/>
          <ac:spMkLst>
            <pc:docMk/>
            <pc:sldMk cId="2660328253" sldId="309"/>
            <ac:spMk id="2" creationId="{B86DA49E-0B3A-49F1-92CB-12EBCCA5E547}"/>
          </ac:spMkLst>
        </pc:spChg>
      </pc:sldChg>
      <pc:sldChg chg="modSp">
        <pc:chgData name="Movva Revanth (STUD)" userId="S::01166113@pw.edu.pl::e0ee0b9e-5e99-4a21-b00e-dcf5d64222e2" providerId="AD" clId="Web-{BB697506-5880-420F-834C-806EE201BD19}" dt="2022-01-26T15:22:53.748" v="10"/>
        <pc:sldMkLst>
          <pc:docMk/>
          <pc:sldMk cId="2612566883" sldId="320"/>
        </pc:sldMkLst>
        <pc:spChg chg="mod">
          <ac:chgData name="Movva Revanth (STUD)" userId="S::01166113@pw.edu.pl::e0ee0b9e-5e99-4a21-b00e-dcf5d64222e2" providerId="AD" clId="Web-{BB697506-5880-420F-834C-806EE201BD19}" dt="2022-01-26T15:22:03.247" v="0" actId="14100"/>
          <ac:spMkLst>
            <pc:docMk/>
            <pc:sldMk cId="2612566883" sldId="320"/>
            <ac:spMk id="2" creationId="{45E37317-8D4B-436B-91DB-CDABEC2102BA}"/>
          </ac:spMkLst>
        </pc:spChg>
        <pc:spChg chg="mod">
          <ac:chgData name="Movva Revanth (STUD)" userId="S::01166113@pw.edu.pl::e0ee0b9e-5e99-4a21-b00e-dcf5d64222e2" providerId="AD" clId="Web-{BB697506-5880-420F-834C-806EE201BD19}" dt="2022-01-26T15:22:21.044" v="3" actId="14100"/>
          <ac:spMkLst>
            <pc:docMk/>
            <pc:sldMk cId="2612566883" sldId="320"/>
            <ac:spMk id="3" creationId="{0B23C645-23DC-41AB-9BBB-998AB53287AF}"/>
          </ac:spMkLst>
        </pc:spChg>
        <pc:graphicFrameChg chg="mod modGraphic">
          <ac:chgData name="Movva Revanth (STUD)" userId="S::01166113@pw.edu.pl::e0ee0b9e-5e99-4a21-b00e-dcf5d64222e2" providerId="AD" clId="Web-{BB697506-5880-420F-834C-806EE201BD19}" dt="2022-01-26T15:22:53.748" v="10"/>
          <ac:graphicFrameMkLst>
            <pc:docMk/>
            <pc:sldMk cId="2612566883" sldId="320"/>
            <ac:graphicFrameMk id="6" creationId="{AEE1531F-049B-4C1E-80D1-07BB24ED3BA2}"/>
          </ac:graphicFrameMkLst>
        </pc:graphicFrameChg>
      </pc:sldChg>
      <pc:sldChg chg="delSp modSp">
        <pc:chgData name="Movva Revanth (STUD)" userId="S::01166113@pw.edu.pl::e0ee0b9e-5e99-4a21-b00e-dcf5d64222e2" providerId="AD" clId="Web-{BB697506-5880-420F-834C-806EE201BD19}" dt="2022-01-26T15:27:56.273" v="32"/>
        <pc:sldMkLst>
          <pc:docMk/>
          <pc:sldMk cId="1875375907" sldId="321"/>
        </pc:sldMkLst>
        <pc:spChg chg="mod">
          <ac:chgData name="Movva Revanth (STUD)" userId="S::01166113@pw.edu.pl::e0ee0b9e-5e99-4a21-b00e-dcf5d64222e2" providerId="AD" clId="Web-{BB697506-5880-420F-834C-806EE201BD19}" dt="2022-01-26T15:24:01.641" v="11" actId="14100"/>
          <ac:spMkLst>
            <pc:docMk/>
            <pc:sldMk cId="1875375907" sldId="321"/>
            <ac:spMk id="2" creationId="{9CC4171F-D353-42AE-B8A8-657B33891127}"/>
          </ac:spMkLst>
        </pc:spChg>
        <pc:spChg chg="mod">
          <ac:chgData name="Movva Revanth (STUD)" userId="S::01166113@pw.edu.pl::e0ee0b9e-5e99-4a21-b00e-dcf5d64222e2" providerId="AD" clId="Web-{BB697506-5880-420F-834C-806EE201BD19}" dt="2022-01-26T15:24:11.282" v="13" actId="14100"/>
          <ac:spMkLst>
            <pc:docMk/>
            <pc:sldMk cId="1875375907" sldId="321"/>
            <ac:spMk id="3" creationId="{E1B1BB13-EA55-40CF-959D-63CB415000C8}"/>
          </ac:spMkLst>
        </pc:spChg>
        <pc:graphicFrameChg chg="mod modGraphic">
          <ac:chgData name="Movva Revanth (STUD)" userId="S::01166113@pw.edu.pl::e0ee0b9e-5e99-4a21-b00e-dcf5d64222e2" providerId="AD" clId="Web-{BB697506-5880-420F-834C-806EE201BD19}" dt="2022-01-26T15:27:56.273" v="32"/>
          <ac:graphicFrameMkLst>
            <pc:docMk/>
            <pc:sldMk cId="1875375907" sldId="321"/>
            <ac:graphicFrameMk id="8" creationId="{3836BD2F-BE07-472B-80EE-80AEA6C0AF41}"/>
          </ac:graphicFrameMkLst>
        </pc:graphicFrameChg>
        <pc:picChg chg="del">
          <ac:chgData name="Movva Revanth (STUD)" userId="S::01166113@pw.edu.pl::e0ee0b9e-5e99-4a21-b00e-dcf5d64222e2" providerId="AD" clId="Web-{BB697506-5880-420F-834C-806EE201BD19}" dt="2022-01-26T15:26:25.411" v="19"/>
          <ac:picMkLst>
            <pc:docMk/>
            <pc:sldMk cId="1875375907" sldId="321"/>
            <ac:picMk id="4" creationId="{0C5ACE7E-F41D-445B-B310-322E71FE3863}"/>
          </ac:picMkLst>
        </pc:picChg>
        <pc:picChg chg="mod">
          <ac:chgData name="Movva Revanth (STUD)" userId="S::01166113@pw.edu.pl::e0ee0b9e-5e99-4a21-b00e-dcf5d64222e2" providerId="AD" clId="Web-{BB697506-5880-420F-834C-806EE201BD19}" dt="2022-01-26T15:25:05.502" v="15" actId="1076"/>
          <ac:picMkLst>
            <pc:docMk/>
            <pc:sldMk cId="1875375907" sldId="321"/>
            <ac:picMk id="5" creationId="{DA583761-511C-4038-B629-BAF8FD66853B}"/>
          </ac:picMkLst>
        </pc:picChg>
      </pc:sldChg>
      <pc:sldChg chg="addSp modSp new">
        <pc:chgData name="Movva Revanth (STUD)" userId="S::01166113@pw.edu.pl::e0ee0b9e-5e99-4a21-b00e-dcf5d64222e2" providerId="AD" clId="Web-{BB697506-5880-420F-834C-806EE201BD19}" dt="2022-01-26T15:29:13.181" v="33" actId="1076"/>
        <pc:sldMkLst>
          <pc:docMk/>
          <pc:sldMk cId="680125433" sldId="322"/>
        </pc:sldMkLst>
        <pc:spChg chg="mod">
          <ac:chgData name="Movva Revanth (STUD)" userId="S::01166113@pw.edu.pl::e0ee0b9e-5e99-4a21-b00e-dcf5d64222e2" providerId="AD" clId="Web-{BB697506-5880-420F-834C-806EE201BD19}" dt="2022-01-26T15:29:13.181" v="33" actId="1076"/>
          <ac:spMkLst>
            <pc:docMk/>
            <pc:sldMk cId="680125433" sldId="322"/>
            <ac:spMk id="2" creationId="{8C446B68-1123-4122-8447-EE4F71627CE1}"/>
          </ac:spMkLst>
        </pc:spChg>
        <pc:spChg chg="add mod">
          <ac:chgData name="Movva Revanth (STUD)" userId="S::01166113@pw.edu.pl::e0ee0b9e-5e99-4a21-b00e-dcf5d64222e2" providerId="AD" clId="Web-{BB697506-5880-420F-834C-806EE201BD19}" dt="2022-01-26T15:27:34.225" v="30" actId="1076"/>
          <ac:spMkLst>
            <pc:docMk/>
            <pc:sldMk cId="680125433" sldId="322"/>
            <ac:spMk id="6" creationId="{4B4C5790-3215-42B1-8AE4-650038BAA851}"/>
          </ac:spMkLst>
        </pc:spChg>
        <pc:picChg chg="add mod">
          <ac:chgData name="Movva Revanth (STUD)" userId="S::01166113@pw.edu.pl::e0ee0b9e-5e99-4a21-b00e-dcf5d64222e2" providerId="AD" clId="Web-{BB697506-5880-420F-834C-806EE201BD19}" dt="2022-01-26T15:26:38.364" v="22" actId="1076"/>
          <ac:picMkLst>
            <pc:docMk/>
            <pc:sldMk cId="680125433" sldId="322"/>
            <ac:picMk id="7" creationId="{CE49B756-3C77-4D1D-A93A-7B9B5A235542}"/>
          </ac:picMkLst>
        </pc:picChg>
      </pc:sldChg>
    </pc:docChg>
  </pc:docChgLst>
  <pc:docChgLst>
    <pc:chgData name="Movva Revanth (STUD)" userId="S::01166113@pw.edu.pl::e0ee0b9e-5e99-4a21-b00e-dcf5d64222e2" providerId="AD" clId="Web-{20E386A1-7C9E-4D69-BC22-204BC7353784}"/>
    <pc:docChg chg="modSld sldOrd">
      <pc:chgData name="Movva Revanth (STUD)" userId="S::01166113@pw.edu.pl::e0ee0b9e-5e99-4a21-b00e-dcf5d64222e2" providerId="AD" clId="Web-{20E386A1-7C9E-4D69-BC22-204BC7353784}" dt="2022-01-26T16:38:25.035" v="250"/>
      <pc:docMkLst>
        <pc:docMk/>
      </pc:docMkLst>
      <pc:sldChg chg="modSp ord">
        <pc:chgData name="Movva Revanth (STUD)" userId="S::01166113@pw.edu.pl::e0ee0b9e-5e99-4a21-b00e-dcf5d64222e2" providerId="AD" clId="Web-{20E386A1-7C9E-4D69-BC22-204BC7353784}" dt="2022-01-26T16:21:10.480" v="1" actId="14100"/>
        <pc:sldMkLst>
          <pc:docMk/>
          <pc:sldMk cId="4270137340" sldId="314"/>
        </pc:sldMkLst>
        <pc:spChg chg="mod">
          <ac:chgData name="Movva Revanth (STUD)" userId="S::01166113@pw.edu.pl::e0ee0b9e-5e99-4a21-b00e-dcf5d64222e2" providerId="AD" clId="Web-{20E386A1-7C9E-4D69-BC22-204BC7353784}" dt="2022-01-26T16:21:10.480" v="1" actId="14100"/>
          <ac:spMkLst>
            <pc:docMk/>
            <pc:sldMk cId="4270137340" sldId="314"/>
            <ac:spMk id="3" creationId="{2C6B543B-3A3D-4CE1-B312-F5A753F35340}"/>
          </ac:spMkLst>
        </pc:spChg>
      </pc:sldChg>
      <pc:sldChg chg="delSp modSp">
        <pc:chgData name="Movva Revanth (STUD)" userId="S::01166113@pw.edu.pl::e0ee0b9e-5e99-4a21-b00e-dcf5d64222e2" providerId="AD" clId="Web-{20E386A1-7C9E-4D69-BC22-204BC7353784}" dt="2022-01-26T16:34:26.998" v="216" actId="14100"/>
        <pc:sldMkLst>
          <pc:docMk/>
          <pc:sldMk cId="485563405" sldId="315"/>
        </pc:sldMkLst>
        <pc:spChg chg="mod">
          <ac:chgData name="Movva Revanth (STUD)" userId="S::01166113@pw.edu.pl::e0ee0b9e-5e99-4a21-b00e-dcf5d64222e2" providerId="AD" clId="Web-{20E386A1-7C9E-4D69-BC22-204BC7353784}" dt="2022-01-26T16:31:52.979" v="187" actId="14100"/>
          <ac:spMkLst>
            <pc:docMk/>
            <pc:sldMk cId="485563405" sldId="315"/>
            <ac:spMk id="2" creationId="{09FF4313-BBB9-478D-A078-B85297C23F72}"/>
          </ac:spMkLst>
        </pc:spChg>
        <pc:spChg chg="mod">
          <ac:chgData name="Movva Revanth (STUD)" userId="S::01166113@pw.edu.pl::e0ee0b9e-5e99-4a21-b00e-dcf5d64222e2" providerId="AD" clId="Web-{20E386A1-7C9E-4D69-BC22-204BC7353784}" dt="2022-01-26T16:31:40.651" v="185" actId="14100"/>
          <ac:spMkLst>
            <pc:docMk/>
            <pc:sldMk cId="485563405" sldId="315"/>
            <ac:spMk id="3" creationId="{CD5D2B4F-C275-4634-AFAC-D6C817F7749F}"/>
          </ac:spMkLst>
        </pc:spChg>
        <pc:picChg chg="del">
          <ac:chgData name="Movva Revanth (STUD)" userId="S::01166113@pw.edu.pl::e0ee0b9e-5e99-4a21-b00e-dcf5d64222e2" providerId="AD" clId="Web-{20E386A1-7C9E-4D69-BC22-204BC7353784}" dt="2022-01-26T16:31:30.713" v="183"/>
          <ac:picMkLst>
            <pc:docMk/>
            <pc:sldMk cId="485563405" sldId="315"/>
            <ac:picMk id="4" creationId="{9325B493-98AA-4EFB-8B27-FF928F6F70A8}"/>
          </ac:picMkLst>
        </pc:picChg>
        <pc:picChg chg="del">
          <ac:chgData name="Movva Revanth (STUD)" userId="S::01166113@pw.edu.pl::e0ee0b9e-5e99-4a21-b00e-dcf5d64222e2" providerId="AD" clId="Web-{20E386A1-7C9E-4D69-BC22-204BC7353784}" dt="2022-01-26T16:31:29.994" v="182"/>
          <ac:picMkLst>
            <pc:docMk/>
            <pc:sldMk cId="485563405" sldId="315"/>
            <ac:picMk id="5" creationId="{D309A31E-1A60-4DDA-957D-D435C7298E7E}"/>
          </ac:picMkLst>
        </pc:picChg>
        <pc:picChg chg="del mod">
          <ac:chgData name="Movva Revanth (STUD)" userId="S::01166113@pw.edu.pl::e0ee0b9e-5e99-4a21-b00e-dcf5d64222e2" providerId="AD" clId="Web-{20E386A1-7C9E-4D69-BC22-204BC7353784}" dt="2022-01-26T16:31:29.369" v="181"/>
          <ac:picMkLst>
            <pc:docMk/>
            <pc:sldMk cId="485563405" sldId="315"/>
            <ac:picMk id="6" creationId="{6D2FF9A3-B60F-430E-A1B5-5CDB04C8B371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33:07.575" v="192" actId="14100"/>
          <ac:picMkLst>
            <pc:docMk/>
            <pc:sldMk cId="485563405" sldId="315"/>
            <ac:picMk id="9" creationId="{914ED0A0-93E0-4B3E-BD8D-C4C916069FAD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33:23.544" v="196" actId="14100"/>
          <ac:picMkLst>
            <pc:docMk/>
            <pc:sldMk cId="485563405" sldId="315"/>
            <ac:picMk id="10" creationId="{21D3B942-4745-4E25-AE5B-96E7509DD420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34:26.998" v="216" actId="14100"/>
          <ac:picMkLst>
            <pc:docMk/>
            <pc:sldMk cId="485563405" sldId="315"/>
            <ac:picMk id="12" creationId="{90529209-AAAF-4D0D-A53C-BF3690781A3B}"/>
          </ac:picMkLst>
        </pc:picChg>
      </pc:sldChg>
      <pc:sldChg chg="modSp">
        <pc:chgData name="Movva Revanth (STUD)" userId="S::01166113@pw.edu.pl::e0ee0b9e-5e99-4a21-b00e-dcf5d64222e2" providerId="AD" clId="Web-{20E386A1-7C9E-4D69-BC22-204BC7353784}" dt="2022-01-26T16:38:06.707" v="249" actId="1076"/>
        <pc:sldMkLst>
          <pc:docMk/>
          <pc:sldMk cId="324932015" sldId="318"/>
        </pc:sldMkLst>
        <pc:picChg chg="mod">
          <ac:chgData name="Movva Revanth (STUD)" userId="S::01166113@pw.edu.pl::e0ee0b9e-5e99-4a21-b00e-dcf5d64222e2" providerId="AD" clId="Web-{20E386A1-7C9E-4D69-BC22-204BC7353784}" dt="2022-01-26T16:38:06.707" v="249" actId="1076"/>
          <ac:picMkLst>
            <pc:docMk/>
            <pc:sldMk cId="324932015" sldId="318"/>
            <ac:picMk id="3" creationId="{8A613F96-3EB6-485B-9A6A-3FA9F597ACE8}"/>
          </ac:picMkLst>
        </pc:picChg>
      </pc:sldChg>
      <pc:sldChg chg="modSp ord">
        <pc:chgData name="Movva Revanth (STUD)" userId="S::01166113@pw.edu.pl::e0ee0b9e-5e99-4a21-b00e-dcf5d64222e2" providerId="AD" clId="Web-{20E386A1-7C9E-4D69-BC22-204BC7353784}" dt="2022-01-26T16:38:25.035" v="250"/>
        <pc:sldMkLst>
          <pc:docMk/>
          <pc:sldMk cId="931557392" sldId="319"/>
        </pc:sldMkLst>
        <pc:spChg chg="mod">
          <ac:chgData name="Movva Revanth (STUD)" userId="S::01166113@pw.edu.pl::e0ee0b9e-5e99-4a21-b00e-dcf5d64222e2" providerId="AD" clId="Web-{20E386A1-7C9E-4D69-BC22-204BC7353784}" dt="2022-01-26T16:36:00.438" v="231" actId="1076"/>
          <ac:spMkLst>
            <pc:docMk/>
            <pc:sldMk cId="931557392" sldId="319"/>
            <ac:spMk id="4" creationId="{4D370432-C287-4357-AABE-48A70404C570}"/>
          </ac:spMkLst>
        </pc:spChg>
        <pc:picChg chg="mod">
          <ac:chgData name="Movva Revanth (STUD)" userId="S::01166113@pw.edu.pl::e0ee0b9e-5e99-4a21-b00e-dcf5d64222e2" providerId="AD" clId="Web-{20E386A1-7C9E-4D69-BC22-204BC7353784}" dt="2022-01-26T16:36:06.735" v="233" actId="1076"/>
          <ac:picMkLst>
            <pc:docMk/>
            <pc:sldMk cId="931557392" sldId="319"/>
            <ac:picMk id="2" creationId="{DE91B468-1DE2-4E34-B1E1-002EFB28CD94}"/>
          </ac:picMkLst>
        </pc:picChg>
      </pc:sldChg>
      <pc:sldChg chg="delSp modSp">
        <pc:chgData name="Movva Revanth (STUD)" userId="S::01166113@pw.edu.pl::e0ee0b9e-5e99-4a21-b00e-dcf5d64222e2" providerId="AD" clId="Web-{20E386A1-7C9E-4D69-BC22-204BC7353784}" dt="2022-01-26T16:29:35.992" v="130" actId="14100"/>
        <pc:sldMkLst>
          <pc:docMk/>
          <pc:sldMk cId="1718161127" sldId="323"/>
        </pc:sldMkLst>
        <pc:spChg chg="mod">
          <ac:chgData name="Movva Revanth (STUD)" userId="S::01166113@pw.edu.pl::e0ee0b9e-5e99-4a21-b00e-dcf5d64222e2" providerId="AD" clId="Web-{20E386A1-7C9E-4D69-BC22-204BC7353784}" dt="2022-01-26T16:24:28.781" v="79" actId="14100"/>
          <ac:spMkLst>
            <pc:docMk/>
            <pc:sldMk cId="1718161127" sldId="323"/>
            <ac:spMk id="2" creationId="{798612B3-EC25-43D4-8C45-2ADF5BE2DBC1}"/>
          </ac:spMkLst>
        </pc:spChg>
        <pc:spChg chg="mod">
          <ac:chgData name="Movva Revanth (STUD)" userId="S::01166113@pw.edu.pl::e0ee0b9e-5e99-4a21-b00e-dcf5d64222e2" providerId="AD" clId="Web-{20E386A1-7C9E-4D69-BC22-204BC7353784}" dt="2022-01-26T16:22:14.840" v="32" actId="1076"/>
          <ac:spMkLst>
            <pc:docMk/>
            <pc:sldMk cId="1718161127" sldId="323"/>
            <ac:spMk id="4" creationId="{23C46E77-36D7-4658-BCF9-666988173EDA}"/>
          </ac:spMkLst>
        </pc:spChg>
        <pc:spChg chg="del mod">
          <ac:chgData name="Movva Revanth (STUD)" userId="S::01166113@pw.edu.pl::e0ee0b9e-5e99-4a21-b00e-dcf5d64222e2" providerId="AD" clId="Web-{20E386A1-7C9E-4D69-BC22-204BC7353784}" dt="2022-01-26T16:23:08.061" v="45"/>
          <ac:spMkLst>
            <pc:docMk/>
            <pc:sldMk cId="1718161127" sldId="323"/>
            <ac:spMk id="8" creationId="{3024FCA5-D62E-4F98-8CDA-8960EB621F6E}"/>
          </ac:spMkLst>
        </pc:spChg>
        <pc:spChg chg="del mod">
          <ac:chgData name="Movva Revanth (STUD)" userId="S::01166113@pw.edu.pl::e0ee0b9e-5e99-4a21-b00e-dcf5d64222e2" providerId="AD" clId="Web-{20E386A1-7C9E-4D69-BC22-204BC7353784}" dt="2022-01-26T16:28:48.959" v="114"/>
          <ac:spMkLst>
            <pc:docMk/>
            <pc:sldMk cId="1718161127" sldId="323"/>
            <ac:spMk id="15" creationId="{70935673-FBA9-4B62-9CFE-92716D1F35C6}"/>
          </ac:spMkLst>
        </pc:spChg>
        <pc:picChg chg="mod">
          <ac:chgData name="Movva Revanth (STUD)" userId="S::01166113@pw.edu.pl::e0ee0b9e-5e99-4a21-b00e-dcf5d64222e2" providerId="AD" clId="Web-{20E386A1-7C9E-4D69-BC22-204BC7353784}" dt="2022-01-26T16:28:06.614" v="108" actId="14100"/>
          <ac:picMkLst>
            <pc:docMk/>
            <pc:sldMk cId="1718161127" sldId="323"/>
            <ac:picMk id="3" creationId="{F2AE60F9-02C3-418B-ABFC-E346DD7C01F3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7:58.005" v="106" actId="14100"/>
          <ac:picMkLst>
            <pc:docMk/>
            <pc:sldMk cId="1718161127" sldId="323"/>
            <ac:picMk id="5" creationId="{49B733D0-3EF5-4805-8721-3364D195BF57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9:02.600" v="119" actId="14100"/>
          <ac:picMkLst>
            <pc:docMk/>
            <pc:sldMk cId="1718161127" sldId="323"/>
            <ac:picMk id="6" creationId="{97930F5E-80BC-4015-9662-6089F49B9531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8:54.475" v="116" actId="14100"/>
          <ac:picMkLst>
            <pc:docMk/>
            <pc:sldMk cId="1718161127" sldId="323"/>
            <ac:picMk id="7" creationId="{1BCEAF7F-22D1-49E4-B73D-F942D0BD5601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9:07.991" v="120" actId="14100"/>
          <ac:picMkLst>
            <pc:docMk/>
            <pc:sldMk cId="1718161127" sldId="323"/>
            <ac:picMk id="8" creationId="{FB51E7E6-4180-4030-A651-F02A23879A6B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8:20.615" v="111" actId="14100"/>
          <ac:picMkLst>
            <pc:docMk/>
            <pc:sldMk cId="1718161127" sldId="323"/>
            <ac:picMk id="9" creationId="{48AE3FC1-D9BC-4F35-BA77-B90092399332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9:25.101" v="127" actId="14100"/>
          <ac:picMkLst>
            <pc:docMk/>
            <pc:sldMk cId="1718161127" sldId="323"/>
            <ac:picMk id="10" creationId="{33CC1070-AF83-448A-BF5E-B855BCBE6724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9:21.851" v="125" actId="14100"/>
          <ac:picMkLst>
            <pc:docMk/>
            <pc:sldMk cId="1718161127" sldId="323"/>
            <ac:picMk id="11" creationId="{AC722186-813F-4739-99DF-B8F06B1A0A97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9:11.553" v="121" actId="14100"/>
          <ac:picMkLst>
            <pc:docMk/>
            <pc:sldMk cId="1718161127" sldId="323"/>
            <ac:picMk id="12" creationId="{A42BB03F-3337-4B0F-BD3A-224B42C06305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9:35.992" v="130" actId="14100"/>
          <ac:picMkLst>
            <pc:docMk/>
            <pc:sldMk cId="1718161127" sldId="323"/>
            <ac:picMk id="13" creationId="{1A4A9A8E-4CCF-4A12-A672-7FC439965D96}"/>
          </ac:picMkLst>
        </pc:picChg>
        <pc:picChg chg="del">
          <ac:chgData name="Movva Revanth (STUD)" userId="S::01166113@pw.edu.pl::e0ee0b9e-5e99-4a21-b00e-dcf5d64222e2" providerId="AD" clId="Web-{20E386A1-7C9E-4D69-BC22-204BC7353784}" dt="2022-01-26T16:28:46.272" v="113"/>
          <ac:picMkLst>
            <pc:docMk/>
            <pc:sldMk cId="1718161127" sldId="323"/>
            <ac:picMk id="18" creationId="{BF3322B6-B5FF-4A2D-9A7A-58C6903A2D9D}"/>
          </ac:picMkLst>
        </pc:picChg>
      </pc:sldChg>
      <pc:sldChg chg="addSp delSp modSp">
        <pc:chgData name="Movva Revanth (STUD)" userId="S::01166113@pw.edu.pl::e0ee0b9e-5e99-4a21-b00e-dcf5d64222e2" providerId="AD" clId="Web-{20E386A1-7C9E-4D69-BC22-204BC7353784}" dt="2022-01-26T16:37:14.393" v="246" actId="14100"/>
        <pc:sldMkLst>
          <pc:docMk/>
          <pc:sldMk cId="4225128729" sldId="324"/>
        </pc:sldMkLst>
        <pc:spChg chg="add mod">
          <ac:chgData name="Movva Revanth (STUD)" userId="S::01166113@pw.edu.pl::e0ee0b9e-5e99-4a21-b00e-dcf5d64222e2" providerId="AD" clId="Web-{20E386A1-7C9E-4D69-BC22-204BC7353784}" dt="2022-01-26T16:30:41.321" v="166" actId="20577"/>
          <ac:spMkLst>
            <pc:docMk/>
            <pc:sldMk cId="4225128729" sldId="324"/>
            <ac:spMk id="7" creationId="{AF465E10-97B1-4C3D-AF04-C1330B444F9A}"/>
          </ac:spMkLst>
        </pc:spChg>
        <pc:picChg chg="del mod">
          <ac:chgData name="Movva Revanth (STUD)" userId="S::01166113@pw.edu.pl::e0ee0b9e-5e99-4a21-b00e-dcf5d64222e2" providerId="AD" clId="Web-{20E386A1-7C9E-4D69-BC22-204BC7353784}" dt="2022-01-26T16:36:55.049" v="241"/>
          <ac:picMkLst>
            <pc:docMk/>
            <pc:sldMk cId="4225128729" sldId="324"/>
            <ac:picMk id="2" creationId="{46F1957B-50BC-4B3A-A865-D762B3999689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9:51.226" v="133" actId="1076"/>
          <ac:picMkLst>
            <pc:docMk/>
            <pc:sldMk cId="4225128729" sldId="324"/>
            <ac:picMk id="3" creationId="{DF182857-6505-4D18-8043-9E55DE0C32BF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30:10.742" v="140" actId="1076"/>
          <ac:picMkLst>
            <pc:docMk/>
            <pc:sldMk cId="4225128729" sldId="324"/>
            <ac:picMk id="4" creationId="{EFC7BE9E-718B-4B8E-978B-086F2EC7CF78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9:44.664" v="131" actId="1076"/>
          <ac:picMkLst>
            <pc:docMk/>
            <pc:sldMk cId="4225128729" sldId="324"/>
            <ac:picMk id="5" creationId="{C112410D-3467-44A3-A00D-82AA69A0E464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26:56.425" v="98" actId="14100"/>
          <ac:picMkLst>
            <pc:docMk/>
            <pc:sldMk cId="4225128729" sldId="324"/>
            <ac:picMk id="6" creationId="{A4D75D14-1EC6-4630-B73A-38D9022EEC11}"/>
          </ac:picMkLst>
        </pc:picChg>
        <pc:picChg chg="mod">
          <ac:chgData name="Movva Revanth (STUD)" userId="S::01166113@pw.edu.pl::e0ee0b9e-5e99-4a21-b00e-dcf5d64222e2" providerId="AD" clId="Web-{20E386A1-7C9E-4D69-BC22-204BC7353784}" dt="2022-01-26T16:37:14.393" v="246" actId="14100"/>
          <ac:picMkLst>
            <pc:docMk/>
            <pc:sldMk cId="4225128729" sldId="324"/>
            <ac:picMk id="8" creationId="{165051BA-383C-4D28-9848-E3957EA39739}"/>
          </ac:picMkLst>
        </pc:picChg>
      </pc:sldChg>
    </pc:docChg>
  </pc:docChgLst>
  <pc:docChgLst>
    <pc:chgData name="Selvaraj Dhilibanraj (STUD)" userId="S::01165852@pw.edu.pl::ee2fe2e8-d19b-420f-8a1e-961911278879" providerId="AD" clId="Web-{9F6E073D-351E-4D2A-8677-5C06993B6FC0}"/>
    <pc:docChg chg="delSld modSld">
      <pc:chgData name="Selvaraj Dhilibanraj (STUD)" userId="S::01165852@pw.edu.pl::ee2fe2e8-d19b-420f-8a1e-961911278879" providerId="AD" clId="Web-{9F6E073D-351E-4D2A-8677-5C06993B6FC0}" dt="2022-01-26T14:49:03.935" v="9"/>
      <pc:docMkLst>
        <pc:docMk/>
      </pc:docMkLst>
      <pc:sldChg chg="addSp delSp modSp">
        <pc:chgData name="Selvaraj Dhilibanraj (STUD)" userId="S::01165852@pw.edu.pl::ee2fe2e8-d19b-420f-8a1e-961911278879" providerId="AD" clId="Web-{9F6E073D-351E-4D2A-8677-5C06993B6FC0}" dt="2022-01-26T14:41:34.549" v="6" actId="14100"/>
        <pc:sldMkLst>
          <pc:docMk/>
          <pc:sldMk cId="520893795" sldId="298"/>
        </pc:sldMkLst>
        <pc:picChg chg="add mod">
          <ac:chgData name="Selvaraj Dhilibanraj (STUD)" userId="S::01165852@pw.edu.pl::ee2fe2e8-d19b-420f-8a1e-961911278879" providerId="AD" clId="Web-{9F6E073D-351E-4D2A-8677-5C06993B6FC0}" dt="2022-01-26T14:41:34.549" v="6" actId="14100"/>
          <ac:picMkLst>
            <pc:docMk/>
            <pc:sldMk cId="520893795" sldId="298"/>
            <ac:picMk id="3" creationId="{94D64868-95E0-4FD6-8F46-F0849092CA12}"/>
          </ac:picMkLst>
        </pc:picChg>
        <pc:picChg chg="del">
          <ac:chgData name="Selvaraj Dhilibanraj (STUD)" userId="S::01165852@pw.edu.pl::ee2fe2e8-d19b-420f-8a1e-961911278879" providerId="AD" clId="Web-{9F6E073D-351E-4D2A-8677-5C06993B6FC0}" dt="2022-01-26T14:41:12.846" v="0"/>
          <ac:picMkLst>
            <pc:docMk/>
            <pc:sldMk cId="520893795" sldId="298"/>
            <ac:picMk id="7" creationId="{3F512409-71EC-4507-951E-440649E5669C}"/>
          </ac:picMkLst>
        </pc:picChg>
      </pc:sldChg>
      <pc:sldChg chg="addSp delSp del">
        <pc:chgData name="Selvaraj Dhilibanraj (STUD)" userId="S::01165852@pw.edu.pl::ee2fe2e8-d19b-420f-8a1e-961911278879" providerId="AD" clId="Web-{9F6E073D-351E-4D2A-8677-5C06993B6FC0}" dt="2022-01-26T14:49:03.935" v="9"/>
        <pc:sldMkLst>
          <pc:docMk/>
          <pc:sldMk cId="2052396101" sldId="306"/>
        </pc:sldMkLst>
        <pc:graphicFrameChg chg="add del">
          <ac:chgData name="Selvaraj Dhilibanraj (STUD)" userId="S::01165852@pw.edu.pl::ee2fe2e8-d19b-420f-8a1e-961911278879" providerId="AD" clId="Web-{9F6E073D-351E-4D2A-8677-5C06993B6FC0}" dt="2022-01-26T14:48:54.809" v="8"/>
          <ac:graphicFrameMkLst>
            <pc:docMk/>
            <pc:sldMk cId="2052396101" sldId="306"/>
            <ac:graphicFrameMk id="6" creationId="{836751EF-CABE-424D-90A7-A7F89E38AB6E}"/>
          </ac:graphicFrameMkLst>
        </pc:graphicFrameChg>
      </pc:sldChg>
    </pc:docChg>
  </pc:docChgLst>
  <pc:docChgLst>
    <pc:chgData name="Movva Revanth (STUD)" userId="S::01166113@pw.edu.pl::e0ee0b9e-5e99-4a21-b00e-dcf5d64222e2" providerId="AD" clId="Web-{8FE8F01A-E085-4C97-9D5B-3914B185707E}"/>
    <pc:docChg chg="modSld">
      <pc:chgData name="Movva Revanth (STUD)" userId="S::01166113@pw.edu.pl::e0ee0b9e-5e99-4a21-b00e-dcf5d64222e2" providerId="AD" clId="Web-{8FE8F01A-E085-4C97-9D5B-3914B185707E}" dt="2022-01-26T17:43:56.998" v="1" actId="20577"/>
      <pc:docMkLst>
        <pc:docMk/>
      </pc:docMkLst>
      <pc:sldChg chg="modSp">
        <pc:chgData name="Movva Revanth (STUD)" userId="S::01166113@pw.edu.pl::e0ee0b9e-5e99-4a21-b00e-dcf5d64222e2" providerId="AD" clId="Web-{8FE8F01A-E085-4C97-9D5B-3914B185707E}" dt="2022-01-26T17:43:56.998" v="1" actId="20577"/>
        <pc:sldMkLst>
          <pc:docMk/>
          <pc:sldMk cId="2660328253" sldId="309"/>
        </pc:sldMkLst>
        <pc:spChg chg="mod">
          <ac:chgData name="Movva Revanth (STUD)" userId="S::01166113@pw.edu.pl::e0ee0b9e-5e99-4a21-b00e-dcf5d64222e2" providerId="AD" clId="Web-{8FE8F01A-E085-4C97-9D5B-3914B185707E}" dt="2022-01-26T17:43:56.998" v="1" actId="20577"/>
          <ac:spMkLst>
            <pc:docMk/>
            <pc:sldMk cId="2660328253" sldId="309"/>
            <ac:spMk id="2" creationId="{B86DA49E-0B3A-49F1-92CB-12EBCCA5E547}"/>
          </ac:spMkLst>
        </pc:spChg>
      </pc:sldChg>
    </pc:docChg>
  </pc:docChgLst>
  <pc:docChgLst>
    <pc:chgData name="Selvaraj Dhilibanraj (STUD)" userId="S::01165852@pw.edu.pl::ee2fe2e8-d19b-420f-8a1e-961911278879" providerId="AD" clId="Web-{BA6E292F-C8CF-E8AA-7082-0610616FE719}"/>
    <pc:docChg chg="addSld delSld modSld sldOrd">
      <pc:chgData name="Selvaraj Dhilibanraj (STUD)" userId="S::01165852@pw.edu.pl::ee2fe2e8-d19b-420f-8a1e-961911278879" providerId="AD" clId="Web-{BA6E292F-C8CF-E8AA-7082-0610616FE719}" dt="2022-01-26T16:40:17.728" v="270"/>
      <pc:docMkLst>
        <pc:docMk/>
      </pc:docMkLst>
      <pc:sldChg chg="addSp delSp modSp ord">
        <pc:chgData name="Selvaraj Dhilibanraj (STUD)" userId="S::01165852@pw.edu.pl::ee2fe2e8-d19b-420f-8a1e-961911278879" providerId="AD" clId="Web-{BA6E292F-C8CF-E8AA-7082-0610616FE719}" dt="2022-01-26T15:51:06.268" v="54"/>
        <pc:sldMkLst>
          <pc:docMk/>
          <pc:sldMk cId="2468258205" sldId="301"/>
        </pc:sldMkLst>
        <pc:spChg chg="add del">
          <ac:chgData name="Selvaraj Dhilibanraj (STUD)" userId="S::01165852@pw.edu.pl::ee2fe2e8-d19b-420f-8a1e-961911278879" providerId="AD" clId="Web-{BA6E292F-C8CF-E8AA-7082-0610616FE719}" dt="2022-01-26T15:44:22.225" v="16"/>
          <ac:spMkLst>
            <pc:docMk/>
            <pc:sldMk cId="2468258205" sldId="301"/>
            <ac:spMk id="3" creationId="{C0CB95AD-9FCC-4796-9F29-CFAE46E394E9}"/>
          </ac:spMkLst>
        </pc:spChg>
        <pc:spChg chg="add del">
          <ac:chgData name="Selvaraj Dhilibanraj (STUD)" userId="S::01165852@pw.edu.pl::ee2fe2e8-d19b-420f-8a1e-961911278879" providerId="AD" clId="Web-{BA6E292F-C8CF-E8AA-7082-0610616FE719}" dt="2022-01-26T15:49:15.515" v="52"/>
          <ac:spMkLst>
            <pc:docMk/>
            <pc:sldMk cId="2468258205" sldId="301"/>
            <ac:spMk id="13" creationId="{1A3E8BBA-EDF6-4497-A9A7-70C4882B561B}"/>
          </ac:spMkLst>
        </pc:spChg>
        <pc:graphicFrameChg chg="add del mod modGraphic">
          <ac:chgData name="Selvaraj Dhilibanraj (STUD)" userId="S::01165852@pw.edu.pl::ee2fe2e8-d19b-420f-8a1e-961911278879" providerId="AD" clId="Web-{BA6E292F-C8CF-E8AA-7082-0610616FE719}" dt="2022-01-26T15:44:13.115" v="15"/>
          <ac:graphicFrameMkLst>
            <pc:docMk/>
            <pc:sldMk cId="2468258205" sldId="301"/>
            <ac:graphicFrameMk id="7" creationId="{8ED3A920-F169-4BA5-A8CB-2C7AD4E9C766}"/>
          </ac:graphicFrameMkLst>
        </pc:graphicFrameChg>
        <pc:picChg chg="del">
          <ac:chgData name="Selvaraj Dhilibanraj (STUD)" userId="S::01165852@pw.edu.pl::ee2fe2e8-d19b-420f-8a1e-961911278879" providerId="AD" clId="Web-{BA6E292F-C8CF-E8AA-7082-0610616FE719}" dt="2022-01-26T15:41:53.408" v="2"/>
          <ac:picMkLst>
            <pc:docMk/>
            <pc:sldMk cId="2468258205" sldId="301"/>
            <ac:picMk id="4" creationId="{3F41EA41-80F4-4E03-BB43-477E39C0F688}"/>
          </ac:picMkLst>
        </pc:picChg>
        <pc:picChg chg="del">
          <ac:chgData name="Selvaraj Dhilibanraj (STUD)" userId="S::01165852@pw.edu.pl::ee2fe2e8-d19b-420f-8a1e-961911278879" providerId="AD" clId="Web-{BA6E292F-C8CF-E8AA-7082-0610616FE719}" dt="2022-01-26T15:41:49.143" v="1"/>
          <ac:picMkLst>
            <pc:docMk/>
            <pc:sldMk cId="2468258205" sldId="301"/>
            <ac:picMk id="5" creationId="{C01E387D-3E22-4325-B5CF-01A9278C790A}"/>
          </ac:picMkLst>
        </pc:picChg>
        <pc:picChg chg="del">
          <ac:chgData name="Selvaraj Dhilibanraj (STUD)" userId="S::01165852@pw.edu.pl::ee2fe2e8-d19b-420f-8a1e-961911278879" providerId="AD" clId="Web-{BA6E292F-C8CF-E8AA-7082-0610616FE719}" dt="2022-01-26T15:47:39.996" v="40"/>
          <ac:picMkLst>
            <pc:docMk/>
            <pc:sldMk cId="2468258205" sldId="301"/>
            <ac:picMk id="8" creationId="{8790AD86-B4D9-4E8B-81DC-93384B0A1DB7}"/>
          </ac:picMkLst>
        </pc:picChg>
        <pc:picChg chg="del">
          <ac:chgData name="Selvaraj Dhilibanraj (STUD)" userId="S::01165852@pw.edu.pl::ee2fe2e8-d19b-420f-8a1e-961911278879" providerId="AD" clId="Web-{BA6E292F-C8CF-E8AA-7082-0610616FE719}" dt="2022-01-26T15:41:55.768" v="3"/>
          <ac:picMkLst>
            <pc:docMk/>
            <pc:sldMk cId="2468258205" sldId="301"/>
            <ac:picMk id="10" creationId="{F6B7D5F6-83DB-4E6C-B99A-436807E71657}"/>
          </ac:picMkLst>
        </pc:picChg>
        <pc:picChg chg="add mod modCrop">
          <ac:chgData name="Selvaraj Dhilibanraj (STUD)" userId="S::01165852@pw.edu.pl::ee2fe2e8-d19b-420f-8a1e-961911278879" providerId="AD" clId="Web-{BA6E292F-C8CF-E8AA-7082-0610616FE719}" dt="2022-01-26T15:45:51.899" v="28" actId="1076"/>
          <ac:picMkLst>
            <pc:docMk/>
            <pc:sldMk cId="2468258205" sldId="301"/>
            <ac:picMk id="11" creationId="{013BF9CF-E0A5-437C-8A90-9F277B80CF88}"/>
          </ac:picMkLst>
        </pc:picChg>
        <pc:picChg chg="add mod modCrop">
          <ac:chgData name="Selvaraj Dhilibanraj (STUD)" userId="S::01165852@pw.edu.pl::ee2fe2e8-d19b-420f-8a1e-961911278879" providerId="AD" clId="Web-{BA6E292F-C8CF-E8AA-7082-0610616FE719}" dt="2022-01-26T15:47:34.496" v="39" actId="14100"/>
          <ac:picMkLst>
            <pc:docMk/>
            <pc:sldMk cId="2468258205" sldId="301"/>
            <ac:picMk id="12" creationId="{A6128C98-A18A-4973-90F6-27D3854DA88C}"/>
          </ac:picMkLst>
        </pc:picChg>
        <pc:picChg chg="add mod modCrop">
          <ac:chgData name="Selvaraj Dhilibanraj (STUD)" userId="S::01165852@pw.edu.pl::ee2fe2e8-d19b-420f-8a1e-961911278879" providerId="AD" clId="Web-{BA6E292F-C8CF-E8AA-7082-0610616FE719}" dt="2022-01-26T15:51:06.268" v="54"/>
          <ac:picMkLst>
            <pc:docMk/>
            <pc:sldMk cId="2468258205" sldId="301"/>
            <ac:picMk id="14" creationId="{F5CA1384-C175-4D85-941C-809B3E5756D1}"/>
          </ac:picMkLst>
        </pc:picChg>
      </pc:sldChg>
      <pc:sldChg chg="addSp delSp modSp ord">
        <pc:chgData name="Selvaraj Dhilibanraj (STUD)" userId="S::01165852@pw.edu.pl::ee2fe2e8-d19b-420f-8a1e-961911278879" providerId="AD" clId="Web-{BA6E292F-C8CF-E8AA-7082-0610616FE719}" dt="2022-01-26T15:56:11.214" v="80" actId="14100"/>
        <pc:sldMkLst>
          <pc:docMk/>
          <pc:sldMk cId="3655150379" sldId="302"/>
        </pc:sldMkLst>
        <pc:picChg chg="add mod">
          <ac:chgData name="Selvaraj Dhilibanraj (STUD)" userId="S::01165852@pw.edu.pl::ee2fe2e8-d19b-420f-8a1e-961911278879" providerId="AD" clId="Web-{BA6E292F-C8CF-E8AA-7082-0610616FE719}" dt="2022-01-26T15:56:02.808" v="77" actId="1076"/>
          <ac:picMkLst>
            <pc:docMk/>
            <pc:sldMk cId="3655150379" sldId="302"/>
            <ac:picMk id="2" creationId="{0A07840C-6E82-46A7-A492-2DD7C2A29A45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5:56:04.980" v="78" actId="1076"/>
          <ac:picMkLst>
            <pc:docMk/>
            <pc:sldMk cId="3655150379" sldId="302"/>
            <ac:picMk id="3" creationId="{52C286BE-0CF3-4CDA-BB03-AFDABAB1283F}"/>
          </ac:picMkLst>
        </pc:picChg>
        <pc:picChg chg="del">
          <ac:chgData name="Selvaraj Dhilibanraj (STUD)" userId="S::01165852@pw.edu.pl::ee2fe2e8-d19b-420f-8a1e-961911278879" providerId="AD" clId="Web-{BA6E292F-C8CF-E8AA-7082-0610616FE719}" dt="2022-01-26T15:53:43.819" v="57"/>
          <ac:picMkLst>
            <pc:docMk/>
            <pc:sldMk cId="3655150379" sldId="302"/>
            <ac:picMk id="4" creationId="{C173BC8E-16E8-4054-951A-2E72A616FDCD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5:56:11.214" v="80" actId="14100"/>
          <ac:picMkLst>
            <pc:docMk/>
            <pc:sldMk cId="3655150379" sldId="302"/>
            <ac:picMk id="4" creationId="{D6A513F7-9EB0-4188-94FB-D70F80057C53}"/>
          </ac:picMkLst>
        </pc:picChg>
        <pc:picChg chg="del">
          <ac:chgData name="Selvaraj Dhilibanraj (STUD)" userId="S::01165852@pw.edu.pl::ee2fe2e8-d19b-420f-8a1e-961911278879" providerId="AD" clId="Web-{BA6E292F-C8CF-E8AA-7082-0610616FE719}" dt="2022-01-26T15:54:21.789" v="62"/>
          <ac:picMkLst>
            <pc:docMk/>
            <pc:sldMk cId="3655150379" sldId="302"/>
            <ac:picMk id="5" creationId="{48D4CB28-3D03-4DF4-8DBE-926299E7DA3D}"/>
          </ac:picMkLst>
        </pc:picChg>
        <pc:picChg chg="del">
          <ac:chgData name="Selvaraj Dhilibanraj (STUD)" userId="S::01165852@pw.edu.pl::ee2fe2e8-d19b-420f-8a1e-961911278879" providerId="AD" clId="Web-{BA6E292F-C8CF-E8AA-7082-0610616FE719}" dt="2022-01-26T15:55:24.213" v="67"/>
          <ac:picMkLst>
            <pc:docMk/>
            <pc:sldMk cId="3655150379" sldId="302"/>
            <ac:picMk id="7" creationId="{BDDF1302-0060-4CD4-922D-3052180CD9F1}"/>
          </ac:picMkLst>
        </pc:picChg>
      </pc:sldChg>
      <pc:sldChg chg="ord">
        <pc:chgData name="Selvaraj Dhilibanraj (STUD)" userId="S::01165852@pw.edu.pl::ee2fe2e8-d19b-420f-8a1e-961911278879" providerId="AD" clId="Web-{BA6E292F-C8CF-E8AA-7082-0610616FE719}" dt="2022-01-26T16:40:17.728" v="270"/>
        <pc:sldMkLst>
          <pc:docMk/>
          <pc:sldMk cId="657126469" sldId="305"/>
        </pc:sldMkLst>
      </pc:sldChg>
      <pc:sldChg chg="modSp">
        <pc:chgData name="Selvaraj Dhilibanraj (STUD)" userId="S::01165852@pw.edu.pl::ee2fe2e8-d19b-420f-8a1e-961911278879" providerId="AD" clId="Web-{BA6E292F-C8CF-E8AA-7082-0610616FE719}" dt="2022-01-26T16:35:00.515" v="233" actId="1076"/>
        <pc:sldMkLst>
          <pc:docMk/>
          <pc:sldMk cId="1430496504" sldId="307"/>
        </pc:sldMkLst>
        <pc:picChg chg="mod">
          <ac:chgData name="Selvaraj Dhilibanraj (STUD)" userId="S::01165852@pw.edu.pl::ee2fe2e8-d19b-420f-8a1e-961911278879" providerId="AD" clId="Web-{BA6E292F-C8CF-E8AA-7082-0610616FE719}" dt="2022-01-26T16:35:00.515" v="233" actId="1076"/>
          <ac:picMkLst>
            <pc:docMk/>
            <pc:sldMk cId="1430496504" sldId="307"/>
            <ac:picMk id="8" creationId="{F3E494E0-CBCD-4CDF-ADE7-D68AF95853F7}"/>
          </ac:picMkLst>
        </pc:picChg>
      </pc:sldChg>
      <pc:sldChg chg="addSp delSp modSp mod setBg setClrOvrMap">
        <pc:chgData name="Selvaraj Dhilibanraj (STUD)" userId="S::01165852@pw.edu.pl::ee2fe2e8-d19b-420f-8a1e-961911278879" providerId="AD" clId="Web-{BA6E292F-C8CF-E8AA-7082-0610616FE719}" dt="2022-01-26T16:35:30.251" v="238"/>
        <pc:sldMkLst>
          <pc:docMk/>
          <pc:sldMk cId="1491479884" sldId="308"/>
        </pc:sldMkLst>
        <pc:spChg chg="mod">
          <ac:chgData name="Selvaraj Dhilibanraj (STUD)" userId="S::01165852@pw.edu.pl::ee2fe2e8-d19b-420f-8a1e-961911278879" providerId="AD" clId="Web-{BA6E292F-C8CF-E8AA-7082-0610616FE719}" dt="2022-01-26T16:35:30.251" v="238"/>
          <ac:spMkLst>
            <pc:docMk/>
            <pc:sldMk cId="1491479884" sldId="308"/>
            <ac:spMk id="2" creationId="{1428043D-AB0B-4715-8E47-5F6CEC8A938D}"/>
          </ac:spMkLst>
        </pc:spChg>
        <pc:spChg chg="mod ord">
          <ac:chgData name="Selvaraj Dhilibanraj (STUD)" userId="S::01165852@pw.edu.pl::ee2fe2e8-d19b-420f-8a1e-961911278879" providerId="AD" clId="Web-{BA6E292F-C8CF-E8AA-7082-0610616FE719}" dt="2022-01-26T16:35:30.251" v="238"/>
          <ac:spMkLst>
            <pc:docMk/>
            <pc:sldMk cId="1491479884" sldId="308"/>
            <ac:spMk id="3" creationId="{7E049FD0-71D0-43D4-84CD-52EA8C544791}"/>
          </ac:spMkLst>
        </pc:spChg>
        <pc:spChg chg="add del">
          <ac:chgData name="Selvaraj Dhilibanraj (STUD)" userId="S::01165852@pw.edu.pl::ee2fe2e8-d19b-420f-8a1e-961911278879" providerId="AD" clId="Web-{BA6E292F-C8CF-E8AA-7082-0610616FE719}" dt="2022-01-26T16:35:30.251" v="238"/>
          <ac:spMkLst>
            <pc:docMk/>
            <pc:sldMk cId="1491479884" sldId="308"/>
            <ac:spMk id="12" creationId="{EBB6D9F6-3E47-45AD-8461-718A3C87E3E8}"/>
          </ac:spMkLst>
        </pc:spChg>
        <pc:spChg chg="add del">
          <ac:chgData name="Selvaraj Dhilibanraj (STUD)" userId="S::01165852@pw.edu.pl::ee2fe2e8-d19b-420f-8a1e-961911278879" providerId="AD" clId="Web-{BA6E292F-C8CF-E8AA-7082-0610616FE719}" dt="2022-01-26T16:35:30.251" v="238"/>
          <ac:spMkLst>
            <pc:docMk/>
            <pc:sldMk cId="1491479884" sldId="308"/>
            <ac:spMk id="14" creationId="{A3B16A00-A549-4B07-B8C2-4B3A966D9E26}"/>
          </ac:spMkLst>
        </pc:spChg>
        <pc:spChg chg="add del">
          <ac:chgData name="Selvaraj Dhilibanraj (STUD)" userId="S::01165852@pw.edu.pl::ee2fe2e8-d19b-420f-8a1e-961911278879" providerId="AD" clId="Web-{BA6E292F-C8CF-E8AA-7082-0610616FE719}" dt="2022-01-26T16:35:30.251" v="238"/>
          <ac:spMkLst>
            <pc:docMk/>
            <pc:sldMk cId="1491479884" sldId="308"/>
            <ac:spMk id="16" creationId="{33B86BAE-87B4-4192-ABB2-627FFC965AC7}"/>
          </ac:spMkLst>
        </pc:spChg>
        <pc:spChg chg="add del">
          <ac:chgData name="Selvaraj Dhilibanraj (STUD)" userId="S::01165852@pw.edu.pl::ee2fe2e8-d19b-420f-8a1e-961911278879" providerId="AD" clId="Web-{BA6E292F-C8CF-E8AA-7082-0610616FE719}" dt="2022-01-26T16:35:30.251" v="238"/>
          <ac:spMkLst>
            <pc:docMk/>
            <pc:sldMk cId="1491479884" sldId="308"/>
            <ac:spMk id="18" creationId="{22BB4F03-4463-45CC-89A7-8E03412EDDBF}"/>
          </ac:spMkLst>
        </pc:spChg>
        <pc:spChg chg="add del">
          <ac:chgData name="Selvaraj Dhilibanraj (STUD)" userId="S::01165852@pw.edu.pl::ee2fe2e8-d19b-420f-8a1e-961911278879" providerId="AD" clId="Web-{BA6E292F-C8CF-E8AA-7082-0610616FE719}" dt="2022-01-26T16:35:30.251" v="238"/>
          <ac:spMkLst>
            <pc:docMk/>
            <pc:sldMk cId="1491479884" sldId="308"/>
            <ac:spMk id="20" creationId="{80E1AEAE-1F52-4C29-925C-27738417E9F5}"/>
          </ac:spMkLst>
        </pc:spChg>
        <pc:spChg chg="add del">
          <ac:chgData name="Selvaraj Dhilibanraj (STUD)" userId="S::01165852@pw.edu.pl::ee2fe2e8-d19b-420f-8a1e-961911278879" providerId="AD" clId="Web-{BA6E292F-C8CF-E8AA-7082-0610616FE719}" dt="2022-01-26T16:35:30.251" v="237"/>
          <ac:spMkLst>
            <pc:docMk/>
            <pc:sldMk cId="1491479884" sldId="308"/>
            <ac:spMk id="25" creationId="{0EFD753D-6A49-46DD-9E82-AA6E2C62B461}"/>
          </ac:spMkLst>
        </pc:spChg>
        <pc:spChg chg="add del">
          <ac:chgData name="Selvaraj Dhilibanraj (STUD)" userId="S::01165852@pw.edu.pl::ee2fe2e8-d19b-420f-8a1e-961911278879" providerId="AD" clId="Web-{BA6E292F-C8CF-E8AA-7082-0610616FE719}" dt="2022-01-26T16:35:30.251" v="237"/>
          <ac:spMkLst>
            <pc:docMk/>
            <pc:sldMk cId="1491479884" sldId="308"/>
            <ac:spMk id="26" creationId="{138A5824-1F4A-4EE7-BC13-5BB48FC0809B}"/>
          </ac:spMkLst>
        </pc:spChg>
        <pc:spChg chg="add">
          <ac:chgData name="Selvaraj Dhilibanraj (STUD)" userId="S::01165852@pw.edu.pl::ee2fe2e8-d19b-420f-8a1e-961911278879" providerId="AD" clId="Web-{BA6E292F-C8CF-E8AA-7082-0610616FE719}" dt="2022-01-26T16:35:30.251" v="238"/>
          <ac:spMkLst>
            <pc:docMk/>
            <pc:sldMk cId="1491479884" sldId="308"/>
            <ac:spMk id="27" creationId="{0EFD753D-6A49-46DD-9E82-AA6E2C62B461}"/>
          </ac:spMkLst>
        </pc:spChg>
        <pc:spChg chg="add">
          <ac:chgData name="Selvaraj Dhilibanraj (STUD)" userId="S::01165852@pw.edu.pl::ee2fe2e8-d19b-420f-8a1e-961911278879" providerId="AD" clId="Web-{BA6E292F-C8CF-E8AA-7082-0610616FE719}" dt="2022-01-26T16:35:30.251" v="238"/>
          <ac:spMkLst>
            <pc:docMk/>
            <pc:sldMk cId="1491479884" sldId="308"/>
            <ac:spMk id="29" creationId="{138A5824-1F4A-4EE7-BC13-5BB48FC0809B}"/>
          </ac:spMkLst>
        </pc:spChg>
        <pc:spChg chg="add">
          <ac:chgData name="Selvaraj Dhilibanraj (STUD)" userId="S::01165852@pw.edu.pl::ee2fe2e8-d19b-420f-8a1e-961911278879" providerId="AD" clId="Web-{BA6E292F-C8CF-E8AA-7082-0610616FE719}" dt="2022-01-26T16:35:30.251" v="238"/>
          <ac:spMkLst>
            <pc:docMk/>
            <pc:sldMk cId="1491479884" sldId="308"/>
            <ac:spMk id="31" creationId="{0F8BFD3B-29FB-4A95-BB51-220F8A6C5746}"/>
          </ac:spMkLst>
        </pc:spChg>
        <pc:picChg chg="mod ord">
          <ac:chgData name="Selvaraj Dhilibanraj (STUD)" userId="S::01165852@pw.edu.pl::ee2fe2e8-d19b-420f-8a1e-961911278879" providerId="AD" clId="Web-{BA6E292F-C8CF-E8AA-7082-0610616FE719}" dt="2022-01-26T16:35:30.251" v="238"/>
          <ac:picMkLst>
            <pc:docMk/>
            <pc:sldMk cId="1491479884" sldId="308"/>
            <ac:picMk id="7" creationId="{98033DB1-A50B-4F29-A4E6-E6D5DEB13530}"/>
          </ac:picMkLst>
        </pc:picChg>
        <pc:picChg chg="mod ord">
          <ac:chgData name="Selvaraj Dhilibanraj (STUD)" userId="S::01165852@pw.edu.pl::ee2fe2e8-d19b-420f-8a1e-961911278879" providerId="AD" clId="Web-{BA6E292F-C8CF-E8AA-7082-0610616FE719}" dt="2022-01-26T16:35:30.251" v="238"/>
          <ac:picMkLst>
            <pc:docMk/>
            <pc:sldMk cId="1491479884" sldId="308"/>
            <ac:picMk id="8" creationId="{13E90B66-9DB4-4916-A7B3-92591BD661DF}"/>
          </ac:picMkLst>
        </pc:picChg>
        <pc:picChg chg="mod">
          <ac:chgData name="Selvaraj Dhilibanraj (STUD)" userId="S::01165852@pw.edu.pl::ee2fe2e8-d19b-420f-8a1e-961911278879" providerId="AD" clId="Web-{BA6E292F-C8CF-E8AA-7082-0610616FE719}" dt="2022-01-26T16:35:30.251" v="238"/>
          <ac:picMkLst>
            <pc:docMk/>
            <pc:sldMk cId="1491479884" sldId="308"/>
            <ac:picMk id="9" creationId="{9B1AFE86-3EC1-457B-8976-B5C7AE41DB3F}"/>
          </ac:picMkLst>
        </pc:picChg>
        <pc:picChg chg="mod ord">
          <ac:chgData name="Selvaraj Dhilibanraj (STUD)" userId="S::01165852@pw.edu.pl::ee2fe2e8-d19b-420f-8a1e-961911278879" providerId="AD" clId="Web-{BA6E292F-C8CF-E8AA-7082-0610616FE719}" dt="2022-01-26T16:35:30.251" v="238"/>
          <ac:picMkLst>
            <pc:docMk/>
            <pc:sldMk cId="1491479884" sldId="308"/>
            <ac:picMk id="10" creationId="{75631C6C-992F-45C4-81BC-B833EE59C0F2}"/>
          </ac:picMkLst>
        </pc:picChg>
        <pc:picChg chg="mod ord">
          <ac:chgData name="Selvaraj Dhilibanraj (STUD)" userId="S::01165852@pw.edu.pl::ee2fe2e8-d19b-420f-8a1e-961911278879" providerId="AD" clId="Web-{BA6E292F-C8CF-E8AA-7082-0610616FE719}" dt="2022-01-26T16:35:30.251" v="238"/>
          <ac:picMkLst>
            <pc:docMk/>
            <pc:sldMk cId="1491479884" sldId="308"/>
            <ac:picMk id="23" creationId="{E9323EE8-3EB0-47A0-98F4-F9A307901747}"/>
          </ac:picMkLst>
        </pc:picChg>
        <pc:cxnChg chg="add del">
          <ac:chgData name="Selvaraj Dhilibanraj (STUD)" userId="S::01165852@pw.edu.pl::ee2fe2e8-d19b-420f-8a1e-961911278879" providerId="AD" clId="Web-{BA6E292F-C8CF-E8AA-7082-0610616FE719}" dt="2022-01-26T16:35:24.875" v="235"/>
          <ac:cxnSpMkLst>
            <pc:docMk/>
            <pc:sldMk cId="1491479884" sldId="308"/>
            <ac:cxnSpMk id="28" creationId="{822A5670-0F7B-4199-AEAB-33FBA9CEA44D}"/>
          </ac:cxnSpMkLst>
        </pc:cxnChg>
        <pc:cxnChg chg="add del">
          <ac:chgData name="Selvaraj Dhilibanraj (STUD)" userId="S::01165852@pw.edu.pl::ee2fe2e8-d19b-420f-8a1e-961911278879" providerId="AD" clId="Web-{BA6E292F-C8CF-E8AA-7082-0610616FE719}" dt="2022-01-26T16:35:24.875" v="235"/>
          <ac:cxnSpMkLst>
            <pc:docMk/>
            <pc:sldMk cId="1491479884" sldId="308"/>
            <ac:cxnSpMk id="30" creationId="{8BB1744D-A7DF-4B65-B6E3-DCF12BB2D869}"/>
          </ac:cxnSpMkLst>
        </pc:cxnChg>
        <pc:cxnChg chg="add del">
          <ac:chgData name="Selvaraj Dhilibanraj (STUD)" userId="S::01165852@pw.edu.pl::ee2fe2e8-d19b-420f-8a1e-961911278879" providerId="AD" clId="Web-{BA6E292F-C8CF-E8AA-7082-0610616FE719}" dt="2022-01-26T16:35:24.875" v="235"/>
          <ac:cxnSpMkLst>
            <pc:docMk/>
            <pc:sldMk cId="1491479884" sldId="308"/>
            <ac:cxnSpMk id="32" creationId="{882DD753-EA38-4E86-91FB-05041A44A28E}"/>
          </ac:cxnSpMkLst>
        </pc:cxnChg>
        <pc:cxnChg chg="add del">
          <ac:chgData name="Selvaraj Dhilibanraj (STUD)" userId="S::01165852@pw.edu.pl::ee2fe2e8-d19b-420f-8a1e-961911278879" providerId="AD" clId="Web-{BA6E292F-C8CF-E8AA-7082-0610616FE719}" dt="2022-01-26T16:35:24.875" v="235"/>
          <ac:cxnSpMkLst>
            <pc:docMk/>
            <pc:sldMk cId="1491479884" sldId="308"/>
            <ac:cxnSpMk id="34" creationId="{6DA63E78-7704-45EF-B5D3-EADDF5D82674}"/>
          </ac:cxnSpMkLst>
        </pc:cxnChg>
      </pc:sldChg>
      <pc:sldChg chg="addSp delSp modSp">
        <pc:chgData name="Selvaraj Dhilibanraj (STUD)" userId="S::01165852@pw.edu.pl::ee2fe2e8-d19b-420f-8a1e-961911278879" providerId="AD" clId="Web-{BA6E292F-C8CF-E8AA-7082-0610616FE719}" dt="2022-01-26T16:08:50.173" v="112"/>
        <pc:sldMkLst>
          <pc:docMk/>
          <pc:sldMk cId="2660328253" sldId="309"/>
        </pc:sldMkLst>
        <pc:spChg chg="add">
          <ac:chgData name="Selvaraj Dhilibanraj (STUD)" userId="S::01165852@pw.edu.pl::ee2fe2e8-d19b-420f-8a1e-961911278879" providerId="AD" clId="Web-{BA6E292F-C8CF-E8AA-7082-0610616FE719}" dt="2022-01-26T16:04:31.010" v="91"/>
          <ac:spMkLst>
            <pc:docMk/>
            <pc:sldMk cId="2660328253" sldId="309"/>
            <ac:spMk id="8" creationId="{FE3A049D-F9E5-48DE-8FF6-DEC51AEE0E3C}"/>
          </ac:spMkLst>
        </pc:spChg>
        <pc:spChg chg="add del">
          <ac:chgData name="Selvaraj Dhilibanraj (STUD)" userId="S::01165852@pw.edu.pl::ee2fe2e8-d19b-420f-8a1e-961911278879" providerId="AD" clId="Web-{BA6E292F-C8CF-E8AA-7082-0610616FE719}" dt="2022-01-26T16:08:34.939" v="111"/>
          <ac:spMkLst>
            <pc:docMk/>
            <pc:sldMk cId="2660328253" sldId="309"/>
            <ac:spMk id="10" creationId="{7AEBC09F-3837-421D-A163-DE5E1D061CA0}"/>
          </ac:spMkLst>
        </pc:spChg>
        <pc:picChg chg="add del mod">
          <ac:chgData name="Selvaraj Dhilibanraj (STUD)" userId="S::01165852@pw.edu.pl::ee2fe2e8-d19b-420f-8a1e-961911278879" providerId="AD" clId="Web-{BA6E292F-C8CF-E8AA-7082-0610616FE719}" dt="2022-01-26T16:02:47.132" v="83"/>
          <ac:picMkLst>
            <pc:docMk/>
            <pc:sldMk cId="2660328253" sldId="309"/>
            <ac:picMk id="3" creationId="{3C1087DE-3B1E-4F50-8B63-3A44B6FA1592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03:21.820" v="89" actId="14100"/>
          <ac:picMkLst>
            <pc:docMk/>
            <pc:sldMk cId="2660328253" sldId="309"/>
            <ac:picMk id="4" creationId="{F8AAE957-D3E7-4A11-AB31-72A386980E2B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03:55.524" v="90"/>
          <ac:picMkLst>
            <pc:docMk/>
            <pc:sldMk cId="2660328253" sldId="309"/>
            <ac:picMk id="6" creationId="{7A53215E-2F9C-46F7-AD14-187A432953CA}"/>
          </ac:picMkLst>
        </pc:picChg>
        <pc:picChg chg="add mod modCrop">
          <ac:chgData name="Selvaraj Dhilibanraj (STUD)" userId="S::01165852@pw.edu.pl::ee2fe2e8-d19b-420f-8a1e-961911278879" providerId="AD" clId="Web-{BA6E292F-C8CF-E8AA-7082-0610616FE719}" dt="2022-01-26T16:05:50.621" v="103" actId="1076"/>
          <ac:picMkLst>
            <pc:docMk/>
            <pc:sldMk cId="2660328253" sldId="309"/>
            <ac:picMk id="9" creationId="{F3A5DEA5-C2E9-4C35-AAA9-5BB1D5DD72D1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08:29.563" v="110" actId="1076"/>
          <ac:picMkLst>
            <pc:docMk/>
            <pc:sldMk cId="2660328253" sldId="309"/>
            <ac:picMk id="11" creationId="{E80248DC-89FF-49E8-AABA-8556786C9EE7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08:50.173" v="112"/>
          <ac:picMkLst>
            <pc:docMk/>
            <pc:sldMk cId="2660328253" sldId="309"/>
            <ac:picMk id="12" creationId="{CDC10413-4252-4E3B-AFED-C0B91F95EF1B}"/>
          </ac:picMkLst>
        </pc:picChg>
        <pc:picChg chg="del mod">
          <ac:chgData name="Selvaraj Dhilibanraj (STUD)" userId="S::01165852@pw.edu.pl::ee2fe2e8-d19b-420f-8a1e-961911278879" providerId="AD" clId="Web-{BA6E292F-C8CF-E8AA-7082-0610616FE719}" dt="2022-01-26T16:03:11.445" v="87"/>
          <ac:picMkLst>
            <pc:docMk/>
            <pc:sldMk cId="2660328253" sldId="309"/>
            <ac:picMk id="23" creationId="{094B3636-F5A2-4426-BCC8-A3F47409932B}"/>
          </ac:picMkLst>
        </pc:picChg>
      </pc:sldChg>
      <pc:sldChg chg="del">
        <pc:chgData name="Selvaraj Dhilibanraj (STUD)" userId="S::01165852@pw.edu.pl::ee2fe2e8-d19b-420f-8a1e-961911278879" providerId="AD" clId="Web-{BA6E292F-C8CF-E8AA-7082-0610616FE719}" dt="2022-01-26T16:06:19.325" v="104"/>
        <pc:sldMkLst>
          <pc:docMk/>
          <pc:sldMk cId="1264346438" sldId="310"/>
        </pc:sldMkLst>
      </pc:sldChg>
      <pc:sldChg chg="del">
        <pc:chgData name="Selvaraj Dhilibanraj (STUD)" userId="S::01165852@pw.edu.pl::ee2fe2e8-d19b-420f-8a1e-961911278879" providerId="AD" clId="Web-{BA6E292F-C8CF-E8AA-7082-0610616FE719}" dt="2022-01-26T16:18:28.096" v="156"/>
        <pc:sldMkLst>
          <pc:docMk/>
          <pc:sldMk cId="2129114071" sldId="311"/>
        </pc:sldMkLst>
      </pc:sldChg>
      <pc:sldChg chg="addSp delSp modSp">
        <pc:chgData name="Selvaraj Dhilibanraj (STUD)" userId="S::01165852@pw.edu.pl::ee2fe2e8-d19b-420f-8a1e-961911278879" providerId="AD" clId="Web-{BA6E292F-C8CF-E8AA-7082-0610616FE719}" dt="2022-01-26T16:36:07.127" v="239"/>
        <pc:sldMkLst>
          <pc:docMk/>
          <pc:sldMk cId="485563405" sldId="315"/>
        </pc:sldMkLst>
        <pc:spChg chg="mod ord">
          <ac:chgData name="Selvaraj Dhilibanraj (STUD)" userId="S::01165852@pw.edu.pl::ee2fe2e8-d19b-420f-8a1e-961911278879" providerId="AD" clId="Web-{BA6E292F-C8CF-E8AA-7082-0610616FE719}" dt="2022-01-26T16:36:07.127" v="239"/>
          <ac:spMkLst>
            <pc:docMk/>
            <pc:sldMk cId="485563405" sldId="315"/>
            <ac:spMk id="2" creationId="{09FF4313-BBB9-478D-A078-B85297C23F72}"/>
          </ac:spMkLst>
        </pc:spChg>
        <pc:spChg chg="mod ord">
          <ac:chgData name="Selvaraj Dhilibanraj (STUD)" userId="S::01165852@pw.edu.pl::ee2fe2e8-d19b-420f-8a1e-961911278879" providerId="AD" clId="Web-{BA6E292F-C8CF-E8AA-7082-0610616FE719}" dt="2022-01-26T16:36:07.127" v="239"/>
          <ac:spMkLst>
            <pc:docMk/>
            <pc:sldMk cId="485563405" sldId="315"/>
            <ac:spMk id="3" creationId="{CD5D2B4F-C275-4634-AFAC-D6C817F7749F}"/>
          </ac:spMkLst>
        </pc:spChg>
        <pc:spChg chg="del">
          <ac:chgData name="Selvaraj Dhilibanraj (STUD)" userId="S::01165852@pw.edu.pl::ee2fe2e8-d19b-420f-8a1e-961911278879" providerId="AD" clId="Web-{BA6E292F-C8CF-E8AA-7082-0610616FE719}" dt="2022-01-26T16:36:07.127" v="239"/>
          <ac:spMkLst>
            <pc:docMk/>
            <pc:sldMk cId="485563405" sldId="315"/>
            <ac:spMk id="11" creationId="{A7AE9375-4664-4DB2-922D-2782A6E439AC}"/>
          </ac:spMkLst>
        </pc:spChg>
        <pc:spChg chg="add">
          <ac:chgData name="Selvaraj Dhilibanraj (STUD)" userId="S::01165852@pw.edu.pl::ee2fe2e8-d19b-420f-8a1e-961911278879" providerId="AD" clId="Web-{BA6E292F-C8CF-E8AA-7082-0610616FE719}" dt="2022-01-26T16:36:07.127" v="239"/>
          <ac:spMkLst>
            <pc:docMk/>
            <pc:sldMk cId="485563405" sldId="315"/>
            <ac:spMk id="20" creationId="{6EFFF4A2-EB01-4738-9824-8D9A72A51BB9}"/>
          </ac:spMkLst>
        </pc:spChg>
        <pc:spChg chg="add">
          <ac:chgData name="Selvaraj Dhilibanraj (STUD)" userId="S::01165852@pw.edu.pl::ee2fe2e8-d19b-420f-8a1e-961911278879" providerId="AD" clId="Web-{BA6E292F-C8CF-E8AA-7082-0610616FE719}" dt="2022-01-26T16:36:07.127" v="239"/>
          <ac:spMkLst>
            <pc:docMk/>
            <pc:sldMk cId="485563405" sldId="315"/>
            <ac:spMk id="22" creationId="{23D97D8B-CFC5-431A-AA32-93C4522A6EE6}"/>
          </ac:spMkLst>
        </pc:spChg>
        <pc:grpChg chg="add">
          <ac:chgData name="Selvaraj Dhilibanraj (STUD)" userId="S::01165852@pw.edu.pl::ee2fe2e8-d19b-420f-8a1e-961911278879" providerId="AD" clId="Web-{BA6E292F-C8CF-E8AA-7082-0610616FE719}" dt="2022-01-26T16:36:07.127" v="239"/>
          <ac:grpSpMkLst>
            <pc:docMk/>
            <pc:sldMk cId="485563405" sldId="315"/>
            <ac:grpSpMk id="24" creationId="{F91EAA54-AC0A-4AEF-ACE5-B1DD3DC8173B}"/>
          </ac:grpSpMkLst>
        </pc:grpChg>
        <pc:graphicFrameChg chg="add del mod modGraphic">
          <ac:chgData name="Selvaraj Dhilibanraj (STUD)" userId="S::01165852@pw.edu.pl::ee2fe2e8-d19b-420f-8a1e-961911278879" providerId="AD" clId="Web-{BA6E292F-C8CF-E8AA-7082-0610616FE719}" dt="2022-01-26T16:29:58.772" v="199"/>
          <ac:graphicFrameMkLst>
            <pc:docMk/>
            <pc:sldMk cId="485563405" sldId="315"/>
            <ac:graphicFrameMk id="8" creationId="{7734D6C4-BB69-40B3-9120-2AA2E8BF241F}"/>
          </ac:graphicFrameMkLst>
        </pc:graphicFrameChg>
        <pc:picChg chg="add mod modCrop">
          <ac:chgData name="Selvaraj Dhilibanraj (STUD)" userId="S::01165852@pw.edu.pl::ee2fe2e8-d19b-420f-8a1e-961911278879" providerId="AD" clId="Web-{BA6E292F-C8CF-E8AA-7082-0610616FE719}" dt="2022-01-26T16:36:07.127" v="239"/>
          <ac:picMkLst>
            <pc:docMk/>
            <pc:sldMk cId="485563405" sldId="315"/>
            <ac:picMk id="9" creationId="{914ED0A0-93E0-4B3E-BD8D-C4C916069FAD}"/>
          </ac:picMkLst>
        </pc:picChg>
        <pc:picChg chg="add mod ord modCrop">
          <ac:chgData name="Selvaraj Dhilibanraj (STUD)" userId="S::01165852@pw.edu.pl::ee2fe2e8-d19b-420f-8a1e-961911278879" providerId="AD" clId="Web-{BA6E292F-C8CF-E8AA-7082-0610616FE719}" dt="2022-01-26T16:36:07.127" v="239"/>
          <ac:picMkLst>
            <pc:docMk/>
            <pc:sldMk cId="485563405" sldId="315"/>
            <ac:picMk id="10" creationId="{21D3B942-4745-4E25-AE5B-96E7509DD420}"/>
          </ac:picMkLst>
        </pc:picChg>
        <pc:picChg chg="add mod modCrop">
          <ac:chgData name="Selvaraj Dhilibanraj (STUD)" userId="S::01165852@pw.edu.pl::ee2fe2e8-d19b-420f-8a1e-961911278879" providerId="AD" clId="Web-{BA6E292F-C8CF-E8AA-7082-0610616FE719}" dt="2022-01-26T16:36:07.127" v="239"/>
          <ac:picMkLst>
            <pc:docMk/>
            <pc:sldMk cId="485563405" sldId="315"/>
            <ac:picMk id="12" creationId="{90529209-AAAF-4D0D-A53C-BF3690781A3B}"/>
          </ac:picMkLst>
        </pc:picChg>
        <pc:cxnChg chg="del">
          <ac:chgData name="Selvaraj Dhilibanraj (STUD)" userId="S::01165852@pw.edu.pl::ee2fe2e8-d19b-420f-8a1e-961911278879" providerId="AD" clId="Web-{BA6E292F-C8CF-E8AA-7082-0610616FE719}" dt="2022-01-26T16:36:07.127" v="239"/>
          <ac:cxnSpMkLst>
            <pc:docMk/>
            <pc:sldMk cId="485563405" sldId="315"/>
            <ac:cxnSpMk id="13" creationId="{EE504C98-6397-41C1-A8D8-2D9C4ED307E0}"/>
          </ac:cxnSpMkLst>
        </pc:cxnChg>
        <pc:cxnChg chg="del">
          <ac:chgData name="Selvaraj Dhilibanraj (STUD)" userId="S::01165852@pw.edu.pl::ee2fe2e8-d19b-420f-8a1e-961911278879" providerId="AD" clId="Web-{BA6E292F-C8CF-E8AA-7082-0610616FE719}" dt="2022-01-26T16:36:07.127" v="239"/>
          <ac:cxnSpMkLst>
            <pc:docMk/>
            <pc:sldMk cId="485563405" sldId="315"/>
            <ac:cxnSpMk id="15" creationId="{B7188D9B-1674-419B-A379-D1632A7EC3A2}"/>
          </ac:cxnSpMkLst>
        </pc:cxnChg>
      </pc:sldChg>
      <pc:sldChg chg="addSp modSp">
        <pc:chgData name="Selvaraj Dhilibanraj (STUD)" userId="S::01165852@pw.edu.pl::ee2fe2e8-d19b-420f-8a1e-961911278879" providerId="AD" clId="Web-{BA6E292F-C8CF-E8AA-7082-0610616FE719}" dt="2022-01-26T16:11:26.756" v="123" actId="1076"/>
        <pc:sldMkLst>
          <pc:docMk/>
          <pc:sldMk cId="684963175" sldId="316"/>
        </pc:sldMkLst>
        <pc:spChg chg="add">
          <ac:chgData name="Selvaraj Dhilibanraj (STUD)" userId="S::01165852@pw.edu.pl::ee2fe2e8-d19b-420f-8a1e-961911278879" providerId="AD" clId="Web-{BA6E292F-C8CF-E8AA-7082-0610616FE719}" dt="2022-01-26T16:07:51.234" v="105"/>
          <ac:spMkLst>
            <pc:docMk/>
            <pc:sldMk cId="684963175" sldId="316"/>
            <ac:spMk id="4" creationId="{B7E1F357-7C57-4C56-8AEA-98360761FF87}"/>
          </ac:spMkLst>
        </pc:spChg>
        <pc:spChg chg="add">
          <ac:chgData name="Selvaraj Dhilibanraj (STUD)" userId="S::01165852@pw.edu.pl::ee2fe2e8-d19b-420f-8a1e-961911278879" providerId="AD" clId="Web-{BA6E292F-C8CF-E8AA-7082-0610616FE719}" dt="2022-01-26T16:10:46.583" v="118"/>
          <ac:spMkLst>
            <pc:docMk/>
            <pc:sldMk cId="684963175" sldId="316"/>
            <ac:spMk id="10" creationId="{32A44295-994A-48C8-B7E4-83452240F7E6}"/>
          </ac:spMkLst>
        </pc:spChg>
        <pc:picChg chg="add mod">
          <ac:chgData name="Selvaraj Dhilibanraj (STUD)" userId="S::01165852@pw.edu.pl::ee2fe2e8-d19b-420f-8a1e-961911278879" providerId="AD" clId="Web-{BA6E292F-C8CF-E8AA-7082-0610616FE719}" dt="2022-01-26T16:07:59.453" v="107" actId="1076"/>
          <ac:picMkLst>
            <pc:docMk/>
            <pc:sldMk cId="684963175" sldId="316"/>
            <ac:picMk id="5" creationId="{A55CB2B9-7502-443A-B625-29CC2F0D26F7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09:23.096" v="113"/>
          <ac:picMkLst>
            <pc:docMk/>
            <pc:sldMk cId="684963175" sldId="316"/>
            <ac:picMk id="6" creationId="{A0DCB1EE-7179-4147-A27A-1B1399B86E61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09:37.784" v="114"/>
          <ac:picMkLst>
            <pc:docMk/>
            <pc:sldMk cId="684963175" sldId="316"/>
            <ac:picMk id="7" creationId="{9D64B47C-63F8-458E-A61C-559A2A5F5F77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09:56.675" v="115"/>
          <ac:picMkLst>
            <pc:docMk/>
            <pc:sldMk cId="684963175" sldId="316"/>
            <ac:picMk id="8" creationId="{D11B31F7-901D-4ABD-B6F5-7AB1B48E6BCA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10:22.254" v="117" actId="1076"/>
          <ac:picMkLst>
            <pc:docMk/>
            <pc:sldMk cId="684963175" sldId="316"/>
            <ac:picMk id="9" creationId="{1D15CBE0-DC61-4A9B-9BD1-A93305C8B413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10:52.818" v="120" actId="1076"/>
          <ac:picMkLst>
            <pc:docMk/>
            <pc:sldMk cId="684963175" sldId="316"/>
            <ac:picMk id="11" creationId="{D1EEC6F2-E8A8-4D13-8762-E38B3B81ED40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11:10.021" v="121"/>
          <ac:picMkLst>
            <pc:docMk/>
            <pc:sldMk cId="684963175" sldId="316"/>
            <ac:picMk id="12" creationId="{A771314E-8464-4D3E-8274-51DED3D77F98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11:26.756" v="123" actId="1076"/>
          <ac:picMkLst>
            <pc:docMk/>
            <pc:sldMk cId="684963175" sldId="316"/>
            <ac:picMk id="13" creationId="{BFA4351E-9C52-4C92-B368-CBFC3C79B4DF}"/>
          </ac:picMkLst>
        </pc:picChg>
      </pc:sldChg>
      <pc:sldChg chg="addSp modSp">
        <pc:chgData name="Selvaraj Dhilibanraj (STUD)" userId="S::01165852@pw.edu.pl::ee2fe2e8-d19b-420f-8a1e-961911278879" providerId="AD" clId="Web-{BA6E292F-C8CF-E8AA-7082-0610616FE719}" dt="2022-01-26T16:17:44.954" v="155" actId="14100"/>
        <pc:sldMkLst>
          <pc:docMk/>
          <pc:sldMk cId="3133016089" sldId="317"/>
        </pc:sldMkLst>
        <pc:spChg chg="mod">
          <ac:chgData name="Selvaraj Dhilibanraj (STUD)" userId="S::01165852@pw.edu.pl::ee2fe2e8-d19b-420f-8a1e-961911278879" providerId="AD" clId="Web-{BA6E292F-C8CF-E8AA-7082-0610616FE719}" dt="2022-01-26T16:11:59.507" v="133" actId="20577"/>
          <ac:spMkLst>
            <pc:docMk/>
            <pc:sldMk cId="3133016089" sldId="317"/>
            <ac:spMk id="2" creationId="{38F0498E-08B7-4C01-AA51-AA1E72BD6CC5}"/>
          </ac:spMkLst>
        </pc:spChg>
        <pc:spChg chg="add">
          <ac:chgData name="Selvaraj Dhilibanraj (STUD)" userId="S::01165852@pw.edu.pl::ee2fe2e8-d19b-420f-8a1e-961911278879" providerId="AD" clId="Web-{BA6E292F-C8CF-E8AA-7082-0610616FE719}" dt="2022-01-26T16:17:15.485" v="150"/>
          <ac:spMkLst>
            <pc:docMk/>
            <pc:sldMk cId="3133016089" sldId="317"/>
            <ac:spMk id="11" creationId="{1390DEEE-6010-455C-9210-591FC08B722B}"/>
          </ac:spMkLst>
        </pc:spChg>
        <pc:picChg chg="add mod">
          <ac:chgData name="Selvaraj Dhilibanraj (STUD)" userId="S::01165852@pw.edu.pl::ee2fe2e8-d19b-420f-8a1e-961911278879" providerId="AD" clId="Web-{BA6E292F-C8CF-E8AA-7082-0610616FE719}" dt="2022-01-26T16:12:54.790" v="134"/>
          <ac:picMkLst>
            <pc:docMk/>
            <pc:sldMk cId="3133016089" sldId="317"/>
            <ac:picMk id="3" creationId="{4F508A45-920A-4A06-960B-311F621B5E1C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13:16.072" v="136" actId="1076"/>
          <ac:picMkLst>
            <pc:docMk/>
            <pc:sldMk cId="3133016089" sldId="317"/>
            <ac:picMk id="5" creationId="{70E5B9A0-3390-4844-AEE9-A4369378B51A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13:37.604" v="138" actId="1076"/>
          <ac:picMkLst>
            <pc:docMk/>
            <pc:sldMk cId="3133016089" sldId="317"/>
            <ac:picMk id="6" creationId="{7E94E808-45B0-4B6E-AD5F-06C4507DC8D2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14:39.543" v="140" actId="1076"/>
          <ac:picMkLst>
            <pc:docMk/>
            <pc:sldMk cId="3133016089" sldId="317"/>
            <ac:picMk id="7" creationId="{D6C3B27F-98A4-4971-84CF-DDFBC5C1DF8A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14:58.247" v="142" actId="1076"/>
          <ac:picMkLst>
            <pc:docMk/>
            <pc:sldMk cId="3133016089" sldId="317"/>
            <ac:picMk id="8" creationId="{EEB83201-F6C7-4915-934D-0AF41FD806B4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15:16.372" v="144" actId="1076"/>
          <ac:picMkLst>
            <pc:docMk/>
            <pc:sldMk cId="3133016089" sldId="317"/>
            <ac:picMk id="9" creationId="{4C82E88D-BEFD-491A-A750-0B0830DA4790}"/>
          </ac:picMkLst>
        </pc:picChg>
        <pc:picChg chg="add mod modCrop">
          <ac:chgData name="Selvaraj Dhilibanraj (STUD)" userId="S::01165852@pw.edu.pl::ee2fe2e8-d19b-420f-8a1e-961911278879" providerId="AD" clId="Web-{BA6E292F-C8CF-E8AA-7082-0610616FE719}" dt="2022-01-26T16:16:45" v="149" actId="14100"/>
          <ac:picMkLst>
            <pc:docMk/>
            <pc:sldMk cId="3133016089" sldId="317"/>
            <ac:picMk id="10" creationId="{BD043731-83D3-4A46-A153-96FC6F423D7B}"/>
          </ac:picMkLst>
        </pc:picChg>
        <pc:picChg chg="add mod modCrop">
          <ac:chgData name="Selvaraj Dhilibanraj (STUD)" userId="S::01165852@pw.edu.pl::ee2fe2e8-d19b-420f-8a1e-961911278879" providerId="AD" clId="Web-{BA6E292F-C8CF-E8AA-7082-0610616FE719}" dt="2022-01-26T16:17:44.954" v="155" actId="14100"/>
          <ac:picMkLst>
            <pc:docMk/>
            <pc:sldMk cId="3133016089" sldId="317"/>
            <ac:picMk id="12" creationId="{D7628F1B-82BC-4251-83E8-1BC05AD66CFE}"/>
          </ac:picMkLst>
        </pc:picChg>
      </pc:sldChg>
      <pc:sldChg chg="addSp delSp modSp new">
        <pc:chgData name="Selvaraj Dhilibanraj (STUD)" userId="S::01165852@pw.edu.pl::ee2fe2e8-d19b-420f-8a1e-961911278879" providerId="AD" clId="Web-{BA6E292F-C8CF-E8AA-7082-0610616FE719}" dt="2022-01-26T16:39:47.852" v="268" actId="14100"/>
        <pc:sldMkLst>
          <pc:docMk/>
          <pc:sldMk cId="1718161127" sldId="323"/>
        </pc:sldMkLst>
        <pc:spChg chg="add">
          <ac:chgData name="Selvaraj Dhilibanraj (STUD)" userId="S::01165852@pw.edu.pl::ee2fe2e8-d19b-420f-8a1e-961911278879" providerId="AD" clId="Web-{BA6E292F-C8CF-E8AA-7082-0610616FE719}" dt="2022-01-26T16:20:56.366" v="158"/>
          <ac:spMkLst>
            <pc:docMk/>
            <pc:sldMk cId="1718161127" sldId="323"/>
            <ac:spMk id="2" creationId="{798612B3-EC25-43D4-8C45-2ADF5BE2DBC1}"/>
          </ac:spMkLst>
        </pc:spChg>
        <pc:spChg chg="add">
          <ac:chgData name="Selvaraj Dhilibanraj (STUD)" userId="S::01165852@pw.edu.pl::ee2fe2e8-d19b-420f-8a1e-961911278879" providerId="AD" clId="Web-{BA6E292F-C8CF-E8AA-7082-0610616FE719}" dt="2022-01-26T16:21:11.367" v="160"/>
          <ac:spMkLst>
            <pc:docMk/>
            <pc:sldMk cId="1718161127" sldId="323"/>
            <ac:spMk id="4" creationId="{23C46E77-36D7-4658-BCF9-666988173EDA}"/>
          </ac:spMkLst>
        </pc:spChg>
        <pc:spChg chg="add">
          <ac:chgData name="Selvaraj Dhilibanraj (STUD)" userId="S::01165852@pw.edu.pl::ee2fe2e8-d19b-420f-8a1e-961911278879" providerId="AD" clId="Web-{BA6E292F-C8CF-E8AA-7082-0610616FE719}" dt="2022-01-26T16:22:32.635" v="165"/>
          <ac:spMkLst>
            <pc:docMk/>
            <pc:sldMk cId="1718161127" sldId="323"/>
            <ac:spMk id="8" creationId="{3024FCA5-D62E-4F98-8CDA-8960EB621F6E}"/>
          </ac:spMkLst>
        </pc:spChg>
        <pc:spChg chg="add del">
          <ac:chgData name="Selvaraj Dhilibanraj (STUD)" userId="S::01165852@pw.edu.pl::ee2fe2e8-d19b-420f-8a1e-961911278879" providerId="AD" clId="Web-{BA6E292F-C8CF-E8AA-7082-0610616FE719}" dt="2022-01-26T16:38:15.349" v="256"/>
          <ac:spMkLst>
            <pc:docMk/>
            <pc:sldMk cId="1718161127" sldId="323"/>
            <ac:spMk id="14" creationId="{0DB63B96-E5F9-477E-ABDA-CCA416A2C6C6}"/>
          </ac:spMkLst>
        </pc:spChg>
        <pc:spChg chg="add">
          <ac:chgData name="Selvaraj Dhilibanraj (STUD)" userId="S::01165852@pw.edu.pl::ee2fe2e8-d19b-420f-8a1e-961911278879" providerId="AD" clId="Web-{BA6E292F-C8CF-E8AA-7082-0610616FE719}" dt="2022-01-26T16:27:55.566" v="189"/>
          <ac:spMkLst>
            <pc:docMk/>
            <pc:sldMk cId="1718161127" sldId="323"/>
            <ac:spMk id="15" creationId="{70935673-FBA9-4B62-9CFE-92716D1F35C6}"/>
          </ac:spMkLst>
        </pc:spChg>
        <pc:spChg chg="add">
          <ac:chgData name="Selvaraj Dhilibanraj (STUD)" userId="S::01165852@pw.edu.pl::ee2fe2e8-d19b-420f-8a1e-961911278879" providerId="AD" clId="Web-{BA6E292F-C8CF-E8AA-7082-0610616FE719}" dt="2022-01-26T16:38:46.241" v="257"/>
          <ac:spMkLst>
            <pc:docMk/>
            <pc:sldMk cId="1718161127" sldId="323"/>
            <ac:spMk id="17" creationId="{D799D72F-EA5A-4067-A02B-ED27EDA46E1B}"/>
          </ac:spMkLst>
        </pc:spChg>
        <pc:graphicFrameChg chg="add del mod modGraphic">
          <ac:chgData name="Selvaraj Dhilibanraj (STUD)" userId="S::01165852@pw.edu.pl::ee2fe2e8-d19b-420f-8a1e-961911278879" providerId="AD" clId="Web-{BA6E292F-C8CF-E8AA-7082-0610616FE719}" dt="2022-01-26T16:28:17.582" v="192"/>
          <ac:graphicFrameMkLst>
            <pc:docMk/>
            <pc:sldMk cId="1718161127" sldId="323"/>
            <ac:graphicFrameMk id="17" creationId="{2FF1B907-FD3E-4120-BB79-373EDEA3C438}"/>
          </ac:graphicFrameMkLst>
        </pc:graphicFrameChg>
        <pc:picChg chg="add mod">
          <ac:chgData name="Selvaraj Dhilibanraj (STUD)" userId="S::01165852@pw.edu.pl::ee2fe2e8-d19b-420f-8a1e-961911278879" providerId="AD" clId="Web-{BA6E292F-C8CF-E8AA-7082-0610616FE719}" dt="2022-01-26T16:20:57.710" v="159"/>
          <ac:picMkLst>
            <pc:docMk/>
            <pc:sldMk cId="1718161127" sldId="323"/>
            <ac:picMk id="3" creationId="{F2AE60F9-02C3-418B-ABFC-E346DD7C01F3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1:15.304" v="162" actId="1076"/>
          <ac:picMkLst>
            <pc:docMk/>
            <pc:sldMk cId="1718161127" sldId="323"/>
            <ac:picMk id="5" creationId="{49B733D0-3EF5-4805-8721-3364D195BF57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1:29.726" v="163"/>
          <ac:picMkLst>
            <pc:docMk/>
            <pc:sldMk cId="1718161127" sldId="323"/>
            <ac:picMk id="6" creationId="{97930F5E-80BC-4015-9662-6089F49B9531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1:46.071" v="164"/>
          <ac:picMkLst>
            <pc:docMk/>
            <pc:sldMk cId="1718161127" sldId="323"/>
            <ac:picMk id="7" creationId="{1BCEAF7F-22D1-49E4-B73D-F942D0BD5601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3:28.027" v="171"/>
          <ac:picMkLst>
            <pc:docMk/>
            <pc:sldMk cId="1718161127" sldId="323"/>
            <ac:picMk id="8" creationId="{FB51E7E6-4180-4030-A651-F02A23879A6B}"/>
          </ac:picMkLst>
        </pc:picChg>
        <pc:picChg chg="add del mod modCrop">
          <ac:chgData name="Selvaraj Dhilibanraj (STUD)" userId="S::01165852@pw.edu.pl::ee2fe2e8-d19b-420f-8a1e-961911278879" providerId="AD" clId="Web-{BA6E292F-C8CF-E8AA-7082-0610616FE719}" dt="2022-01-26T16:39:08.804" v="261"/>
          <ac:picMkLst>
            <pc:docMk/>
            <pc:sldMk cId="1718161127" sldId="323"/>
            <ac:picMk id="9" creationId="{48AE3FC1-D9BC-4F35-BA77-B90092399332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3:15.089" v="170"/>
          <ac:picMkLst>
            <pc:docMk/>
            <pc:sldMk cId="1718161127" sldId="323"/>
            <ac:picMk id="10" creationId="{33CC1070-AF83-448A-BF5E-B855BCBE6724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3:39.605" v="172"/>
          <ac:picMkLst>
            <pc:docMk/>
            <pc:sldMk cId="1718161127" sldId="323"/>
            <ac:picMk id="11" creationId="{AC722186-813F-4739-99DF-B8F06B1A0A97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3:51.184" v="173"/>
          <ac:picMkLst>
            <pc:docMk/>
            <pc:sldMk cId="1718161127" sldId="323"/>
            <ac:picMk id="12" creationId="{A42BB03F-3337-4B0F-BD3A-224B42C06305}"/>
          </ac:picMkLst>
        </pc:picChg>
        <pc:picChg chg="add del mod modCrop">
          <ac:chgData name="Selvaraj Dhilibanraj (STUD)" userId="S::01165852@pw.edu.pl::ee2fe2e8-d19b-420f-8a1e-961911278879" providerId="AD" clId="Web-{BA6E292F-C8CF-E8AA-7082-0610616FE719}" dt="2022-01-26T16:38:03.739" v="252"/>
          <ac:picMkLst>
            <pc:docMk/>
            <pc:sldMk cId="1718161127" sldId="323"/>
            <ac:picMk id="13" creationId="{1A4A9A8E-4CCF-4A12-A672-7FC439965D96}"/>
          </ac:picMkLst>
        </pc:picChg>
        <pc:picChg chg="add del mod modCrop">
          <ac:chgData name="Selvaraj Dhilibanraj (STUD)" userId="S::01165852@pw.edu.pl::ee2fe2e8-d19b-420f-8a1e-961911278879" providerId="AD" clId="Web-{BA6E292F-C8CF-E8AA-7082-0610616FE719}" dt="2022-01-26T16:25:52.375" v="183"/>
          <ac:picMkLst>
            <pc:docMk/>
            <pc:sldMk cId="1718161127" sldId="323"/>
            <ac:picMk id="14" creationId="{5D675C8E-BC8A-4212-BBC3-43EA031C9B0A}"/>
          </ac:picMkLst>
        </pc:picChg>
        <pc:picChg chg="add mod modCrop">
          <ac:chgData name="Selvaraj Dhilibanraj (STUD)" userId="S::01165852@pw.edu.pl::ee2fe2e8-d19b-420f-8a1e-961911278879" providerId="AD" clId="Web-{BA6E292F-C8CF-E8AA-7082-0610616FE719}" dt="2022-01-26T16:39:47.852" v="268" actId="14100"/>
          <ac:picMkLst>
            <pc:docMk/>
            <pc:sldMk cId="1718161127" sldId="323"/>
            <ac:picMk id="16" creationId="{048EF4A1-ECBE-4F96-8F3E-E881E49E3312}"/>
          </ac:picMkLst>
        </pc:picChg>
        <pc:picChg chg="add mod modCrop">
          <ac:chgData name="Selvaraj Dhilibanraj (STUD)" userId="S::01165852@pw.edu.pl::ee2fe2e8-d19b-420f-8a1e-961911278879" providerId="AD" clId="Web-{BA6E292F-C8CF-E8AA-7082-0610616FE719}" dt="2022-01-26T16:39:16.648" v="263" actId="14100"/>
          <ac:picMkLst>
            <pc:docMk/>
            <pc:sldMk cId="1718161127" sldId="323"/>
            <ac:picMk id="18" creationId="{A889E709-A506-4596-B0F0-6AE8DA3C8168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8:39.333" v="193"/>
          <ac:picMkLst>
            <pc:docMk/>
            <pc:sldMk cId="1718161127" sldId="323"/>
            <ac:picMk id="18" creationId="{BF3322B6-B5FF-4A2D-9A7A-58C6903A2D9D}"/>
          </ac:picMkLst>
        </pc:picChg>
      </pc:sldChg>
      <pc:sldChg chg="addSp modSp new">
        <pc:chgData name="Selvaraj Dhilibanraj (STUD)" userId="S::01165852@pw.edu.pl::ee2fe2e8-d19b-420f-8a1e-961911278879" providerId="AD" clId="Web-{BA6E292F-C8CF-E8AA-7082-0610616FE719}" dt="2022-01-26T16:37:06.363" v="245" actId="14100"/>
        <pc:sldMkLst>
          <pc:docMk/>
          <pc:sldMk cId="4225128729" sldId="324"/>
        </pc:sldMkLst>
        <pc:picChg chg="add mod">
          <ac:chgData name="Selvaraj Dhilibanraj (STUD)" userId="S::01165852@pw.edu.pl::ee2fe2e8-d19b-420f-8a1e-961911278879" providerId="AD" clId="Web-{BA6E292F-C8CF-E8AA-7082-0610616FE719}" dt="2022-01-26T16:25:57.156" v="184"/>
          <ac:picMkLst>
            <pc:docMk/>
            <pc:sldMk cId="4225128729" sldId="324"/>
            <ac:picMk id="2" creationId="{46F1957B-50BC-4B3A-A865-D762B3999689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6:08.375" v="185"/>
          <ac:picMkLst>
            <pc:docMk/>
            <pc:sldMk cId="4225128729" sldId="324"/>
            <ac:picMk id="3" creationId="{DF182857-6505-4D18-8043-9E55DE0C32BF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6:20.188" v="186"/>
          <ac:picMkLst>
            <pc:docMk/>
            <pc:sldMk cId="4225128729" sldId="324"/>
            <ac:picMk id="4" creationId="{EFC7BE9E-718B-4B8E-978B-086F2EC7CF78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6:38.095" v="187"/>
          <ac:picMkLst>
            <pc:docMk/>
            <pc:sldMk cId="4225128729" sldId="324"/>
            <ac:picMk id="5" creationId="{C112410D-3467-44A3-A00D-82AA69A0E464}"/>
          </ac:picMkLst>
        </pc:picChg>
        <pc:picChg chg="add mod">
          <ac:chgData name="Selvaraj Dhilibanraj (STUD)" userId="S::01165852@pw.edu.pl::ee2fe2e8-d19b-420f-8a1e-961911278879" providerId="AD" clId="Web-{BA6E292F-C8CF-E8AA-7082-0610616FE719}" dt="2022-01-26T16:26:47.423" v="188"/>
          <ac:picMkLst>
            <pc:docMk/>
            <pc:sldMk cId="4225128729" sldId="324"/>
            <ac:picMk id="6" creationId="{A4D75D14-1EC6-4630-B73A-38D9022EEC11}"/>
          </ac:picMkLst>
        </pc:picChg>
        <pc:picChg chg="add mod modCrop">
          <ac:chgData name="Selvaraj Dhilibanraj (STUD)" userId="S::01165852@pw.edu.pl::ee2fe2e8-d19b-420f-8a1e-961911278879" providerId="AD" clId="Web-{BA6E292F-C8CF-E8AA-7082-0610616FE719}" dt="2022-01-26T16:37:06.363" v="245" actId="14100"/>
          <ac:picMkLst>
            <pc:docMk/>
            <pc:sldMk cId="4225128729" sldId="324"/>
            <ac:picMk id="8" creationId="{165051BA-383C-4D28-9848-E3957EA39739}"/>
          </ac:picMkLst>
        </pc:picChg>
      </pc:sldChg>
    </pc:docChg>
  </pc:docChgLst>
  <pc:docChgLst>
    <pc:chgData name="Selvaraj Dhilibanraj (STUD)" userId="S::01165852@pw.edu.pl::ee2fe2e8-d19b-420f-8a1e-961911278879" providerId="AD" clId="Web-{2590D95C-64D2-4D41-92E6-8D225FD764E6}"/>
    <pc:docChg chg="addSld modSld">
      <pc:chgData name="Selvaraj Dhilibanraj (STUD)" userId="S::01165852@pw.edu.pl::ee2fe2e8-d19b-420f-8a1e-961911278879" providerId="AD" clId="Web-{2590D95C-64D2-4D41-92E6-8D225FD764E6}" dt="2022-01-26T15:34:55.693" v="176" actId="20577"/>
      <pc:docMkLst>
        <pc:docMk/>
      </pc:docMkLst>
      <pc:sldChg chg="modSp">
        <pc:chgData name="Selvaraj Dhilibanraj (STUD)" userId="S::01165852@pw.edu.pl::ee2fe2e8-d19b-420f-8a1e-961911278879" providerId="AD" clId="Web-{2590D95C-64D2-4D41-92E6-8D225FD764E6}" dt="2022-01-26T15:34:55.693" v="176" actId="20577"/>
        <pc:sldMkLst>
          <pc:docMk/>
          <pc:sldMk cId="1430496504" sldId="307"/>
        </pc:sldMkLst>
        <pc:spChg chg="mod">
          <ac:chgData name="Selvaraj Dhilibanraj (STUD)" userId="S::01165852@pw.edu.pl::ee2fe2e8-d19b-420f-8a1e-961911278879" providerId="AD" clId="Web-{2590D95C-64D2-4D41-92E6-8D225FD764E6}" dt="2022-01-26T15:33:03.878" v="174" actId="20577"/>
          <ac:spMkLst>
            <pc:docMk/>
            <pc:sldMk cId="1430496504" sldId="307"/>
            <ac:spMk id="3" creationId="{269C696A-D3E6-4A8B-82A4-FB7BEB078B16}"/>
          </ac:spMkLst>
        </pc:spChg>
        <pc:spChg chg="mod">
          <ac:chgData name="Selvaraj Dhilibanraj (STUD)" userId="S::01165852@pw.edu.pl::ee2fe2e8-d19b-420f-8a1e-961911278879" providerId="AD" clId="Web-{2590D95C-64D2-4D41-92E6-8D225FD764E6}" dt="2022-01-26T15:34:55.693" v="176" actId="20577"/>
          <ac:spMkLst>
            <pc:docMk/>
            <pc:sldMk cId="1430496504" sldId="307"/>
            <ac:spMk id="7" creationId="{7E89EB58-7D5B-4A5C-9612-9C12E102BA07}"/>
          </ac:spMkLst>
        </pc:spChg>
      </pc:sldChg>
      <pc:sldChg chg="addSp delSp modSp">
        <pc:chgData name="Selvaraj Dhilibanraj (STUD)" userId="S::01165852@pw.edu.pl::ee2fe2e8-d19b-420f-8a1e-961911278879" providerId="AD" clId="Web-{2590D95C-64D2-4D41-92E6-8D225FD764E6}" dt="2022-01-26T15:02:39.569" v="83" actId="20577"/>
        <pc:sldMkLst>
          <pc:docMk/>
          <pc:sldMk cId="2612566883" sldId="320"/>
        </pc:sldMkLst>
        <pc:spChg chg="mod">
          <ac:chgData name="Selvaraj Dhilibanraj (STUD)" userId="S::01165852@pw.edu.pl::ee2fe2e8-d19b-420f-8a1e-961911278879" providerId="AD" clId="Web-{2590D95C-64D2-4D41-92E6-8D225FD764E6}" dt="2022-01-26T15:02:39.569" v="83" actId="20577"/>
          <ac:spMkLst>
            <pc:docMk/>
            <pc:sldMk cId="2612566883" sldId="320"/>
            <ac:spMk id="3" creationId="{0B23C645-23DC-41AB-9BBB-998AB53287AF}"/>
          </ac:spMkLst>
        </pc:spChg>
        <pc:graphicFrameChg chg="add mod modGraphic">
          <ac:chgData name="Selvaraj Dhilibanraj (STUD)" userId="S::01165852@pw.edu.pl::ee2fe2e8-d19b-420f-8a1e-961911278879" providerId="AD" clId="Web-{2590D95C-64D2-4D41-92E6-8D225FD764E6}" dt="2022-01-26T15:02:09.021" v="80"/>
          <ac:graphicFrameMkLst>
            <pc:docMk/>
            <pc:sldMk cId="2612566883" sldId="320"/>
            <ac:graphicFrameMk id="6" creationId="{AEE1531F-049B-4C1E-80D1-07BB24ED3BA2}"/>
          </ac:graphicFrameMkLst>
        </pc:graphicFrameChg>
        <pc:picChg chg="del">
          <ac:chgData name="Selvaraj Dhilibanraj (STUD)" userId="S::01165852@pw.edu.pl::ee2fe2e8-d19b-420f-8a1e-961911278879" providerId="AD" clId="Web-{2590D95C-64D2-4D41-92E6-8D225FD764E6}" dt="2022-01-26T15:01:55.599" v="77"/>
          <ac:picMkLst>
            <pc:docMk/>
            <pc:sldMk cId="2612566883" sldId="320"/>
            <ac:picMk id="4" creationId="{C279B72B-8645-48A5-88C9-754517F6685E}"/>
          </ac:picMkLst>
        </pc:picChg>
      </pc:sldChg>
      <pc:sldChg chg="addSp delSp modSp new mod setBg setClrOvrMap">
        <pc:chgData name="Selvaraj Dhilibanraj (STUD)" userId="S::01165852@pw.edu.pl::ee2fe2e8-d19b-420f-8a1e-961911278879" providerId="AD" clId="Web-{2590D95C-64D2-4D41-92E6-8D225FD764E6}" dt="2022-01-26T15:27:42.651" v="103"/>
        <pc:sldMkLst>
          <pc:docMk/>
          <pc:sldMk cId="1875375907" sldId="321"/>
        </pc:sldMkLst>
        <pc:spChg chg="mod">
          <ac:chgData name="Selvaraj Dhilibanraj (STUD)" userId="S::01165852@pw.edu.pl::ee2fe2e8-d19b-420f-8a1e-961911278879" providerId="AD" clId="Web-{2590D95C-64D2-4D41-92E6-8D225FD764E6}" dt="2022-01-26T15:27:42.651" v="103"/>
          <ac:spMkLst>
            <pc:docMk/>
            <pc:sldMk cId="1875375907" sldId="321"/>
            <ac:spMk id="2" creationId="{9CC4171F-D353-42AE-B8A8-657B33891127}"/>
          </ac:spMkLst>
        </pc:spChg>
        <pc:spChg chg="mod">
          <ac:chgData name="Selvaraj Dhilibanraj (STUD)" userId="S::01165852@pw.edu.pl::ee2fe2e8-d19b-420f-8a1e-961911278879" providerId="AD" clId="Web-{2590D95C-64D2-4D41-92E6-8D225FD764E6}" dt="2022-01-26T15:27:42.651" v="103"/>
          <ac:spMkLst>
            <pc:docMk/>
            <pc:sldMk cId="1875375907" sldId="321"/>
            <ac:spMk id="3" creationId="{E1B1BB13-EA55-40CF-959D-63CB415000C8}"/>
          </ac:spMkLst>
        </pc:spChg>
        <pc:spChg chg="add">
          <ac:chgData name="Selvaraj Dhilibanraj (STUD)" userId="S::01165852@pw.edu.pl::ee2fe2e8-d19b-420f-8a1e-961911278879" providerId="AD" clId="Web-{2590D95C-64D2-4D41-92E6-8D225FD764E6}" dt="2022-01-26T15:27:42.651" v="103"/>
          <ac:spMkLst>
            <pc:docMk/>
            <pc:sldMk cId="1875375907" sldId="321"/>
            <ac:spMk id="13" creationId="{A3BAF07C-C39E-42EB-BB22-8D46691D9735}"/>
          </ac:spMkLst>
        </pc:spChg>
        <pc:spChg chg="add">
          <ac:chgData name="Selvaraj Dhilibanraj (STUD)" userId="S::01165852@pw.edu.pl::ee2fe2e8-d19b-420f-8a1e-961911278879" providerId="AD" clId="Web-{2590D95C-64D2-4D41-92E6-8D225FD764E6}" dt="2022-01-26T15:27:42.651" v="103"/>
          <ac:spMkLst>
            <pc:docMk/>
            <pc:sldMk cId="1875375907" sldId="321"/>
            <ac:spMk id="36" creationId="{44C110BA-81E8-4247-853A-5F2B93E92E46}"/>
          </ac:spMkLst>
        </pc:spChg>
        <pc:grpChg chg="add">
          <ac:chgData name="Selvaraj Dhilibanraj (STUD)" userId="S::01165852@pw.edu.pl::ee2fe2e8-d19b-420f-8a1e-961911278879" providerId="AD" clId="Web-{2590D95C-64D2-4D41-92E6-8D225FD764E6}" dt="2022-01-26T15:27:42.651" v="103"/>
          <ac:grpSpMkLst>
            <pc:docMk/>
            <pc:sldMk cId="1875375907" sldId="321"/>
            <ac:grpSpMk id="15" creationId="{D8E9CF54-0466-4261-9E62-0249E60E1886}"/>
          </ac:grpSpMkLst>
        </pc:grpChg>
        <pc:graphicFrameChg chg="add mod modGraphic">
          <ac:chgData name="Selvaraj Dhilibanraj (STUD)" userId="S::01165852@pw.edu.pl::ee2fe2e8-d19b-420f-8a1e-961911278879" providerId="AD" clId="Web-{2590D95C-64D2-4D41-92E6-8D225FD764E6}" dt="2022-01-26T15:27:42.651" v="103"/>
          <ac:graphicFrameMkLst>
            <pc:docMk/>
            <pc:sldMk cId="1875375907" sldId="321"/>
            <ac:graphicFrameMk id="8" creationId="{3836BD2F-BE07-472B-80EE-80AEA6C0AF41}"/>
          </ac:graphicFrameMkLst>
        </pc:graphicFrameChg>
        <pc:picChg chg="add mod">
          <ac:chgData name="Selvaraj Dhilibanraj (STUD)" userId="S::01165852@pw.edu.pl::ee2fe2e8-d19b-420f-8a1e-961911278879" providerId="AD" clId="Web-{2590D95C-64D2-4D41-92E6-8D225FD764E6}" dt="2022-01-26T14:56:58.077" v="55" actId="1076"/>
          <ac:picMkLst>
            <pc:docMk/>
            <pc:sldMk cId="1875375907" sldId="321"/>
            <ac:picMk id="4" creationId="{0C5ACE7E-F41D-445B-B310-322E71FE3863}"/>
          </ac:picMkLst>
        </pc:picChg>
        <pc:picChg chg="add del mod">
          <ac:chgData name="Selvaraj Dhilibanraj (STUD)" userId="S::01165852@pw.edu.pl::ee2fe2e8-d19b-420f-8a1e-961911278879" providerId="AD" clId="Web-{2590D95C-64D2-4D41-92E6-8D225FD764E6}" dt="2022-01-26T15:25:59.430" v="92"/>
          <ac:picMkLst>
            <pc:docMk/>
            <pc:sldMk cId="1875375907" sldId="321"/>
            <ac:picMk id="5" creationId="{DA583761-511C-4038-B629-BAF8FD66853B}"/>
          </ac:picMkLst>
        </pc:picChg>
        <pc:picChg chg="add del mod">
          <ac:chgData name="Selvaraj Dhilibanraj (STUD)" userId="S::01165852@pw.edu.pl::ee2fe2e8-d19b-420f-8a1e-961911278879" providerId="AD" clId="Web-{2590D95C-64D2-4D41-92E6-8D225FD764E6}" dt="2022-01-26T15:26:16.181" v="95"/>
          <ac:picMkLst>
            <pc:docMk/>
            <pc:sldMk cId="1875375907" sldId="321"/>
            <ac:picMk id="6" creationId="{1E011951-020D-406E-9B03-33BAC2DDE34C}"/>
          </ac:picMkLst>
        </pc:picChg>
      </pc:sldChg>
      <pc:sldChg chg="addSp delSp modSp mod setBg">
        <pc:chgData name="Selvaraj Dhilibanraj (STUD)" userId="S::01165852@pw.edu.pl::ee2fe2e8-d19b-420f-8a1e-961911278879" providerId="AD" clId="Web-{2590D95C-64D2-4D41-92E6-8D225FD764E6}" dt="2022-01-26T15:32:37.986" v="156"/>
        <pc:sldMkLst>
          <pc:docMk/>
          <pc:sldMk cId="680125433" sldId="322"/>
        </pc:sldMkLst>
        <pc:spChg chg="mod">
          <ac:chgData name="Selvaraj Dhilibanraj (STUD)" userId="S::01165852@pw.edu.pl::ee2fe2e8-d19b-420f-8a1e-961911278879" providerId="AD" clId="Web-{2590D95C-64D2-4D41-92E6-8D225FD764E6}" dt="2022-01-26T15:28:39.746" v="135" actId="20577"/>
          <ac:spMkLst>
            <pc:docMk/>
            <pc:sldMk cId="680125433" sldId="322"/>
            <ac:spMk id="2" creationId="{8C446B68-1123-4122-8447-EE4F71627CE1}"/>
          </ac:spMkLst>
        </pc:spChg>
        <pc:spChg chg="del">
          <ac:chgData name="Selvaraj Dhilibanraj (STUD)" userId="S::01165852@pw.edu.pl::ee2fe2e8-d19b-420f-8a1e-961911278879" providerId="AD" clId="Web-{2590D95C-64D2-4D41-92E6-8D225FD764E6}" dt="2022-01-26T15:26:08.977" v="93"/>
          <ac:spMkLst>
            <pc:docMk/>
            <pc:sldMk cId="680125433" sldId="322"/>
            <ac:spMk id="3" creationId="{E7CD001C-9B64-4742-9C42-8DE9B6FCF594}"/>
          </ac:spMkLst>
        </pc:spChg>
        <pc:spChg chg="add">
          <ac:chgData name="Selvaraj Dhilibanraj (STUD)" userId="S::01165852@pw.edu.pl::ee2fe2e8-d19b-420f-8a1e-961911278879" providerId="AD" clId="Web-{2590D95C-64D2-4D41-92E6-8D225FD764E6}" dt="2022-01-26T15:27:58.761" v="104"/>
          <ac:spMkLst>
            <pc:docMk/>
            <pc:sldMk cId="680125433" sldId="322"/>
            <ac:spMk id="12" creationId="{747A2B8E-A021-4487-9BF6-069FF8C55506}"/>
          </ac:spMkLst>
        </pc:spChg>
        <pc:spChg chg="add del mod">
          <ac:chgData name="Selvaraj Dhilibanraj (STUD)" userId="S::01165852@pw.edu.pl::ee2fe2e8-d19b-420f-8a1e-961911278879" providerId="AD" clId="Web-{2590D95C-64D2-4D41-92E6-8D225FD764E6}" dt="2022-01-26T15:32:37.986" v="156"/>
          <ac:spMkLst>
            <pc:docMk/>
            <pc:sldMk cId="680125433" sldId="322"/>
            <ac:spMk id="13" creationId="{8758B421-24E4-4FF9-A674-4189D3BC0628}"/>
          </ac:spMkLst>
        </pc:spChg>
        <pc:picChg chg="add del mod ord">
          <ac:chgData name="Selvaraj Dhilibanraj (STUD)" userId="S::01165852@pw.edu.pl::ee2fe2e8-d19b-420f-8a1e-961911278879" providerId="AD" clId="Web-{2590D95C-64D2-4D41-92E6-8D225FD764E6}" dt="2022-01-26T15:31:28.860" v="145"/>
          <ac:picMkLst>
            <pc:docMk/>
            <pc:sldMk cId="680125433" sldId="322"/>
            <ac:picMk id="4" creationId="{213D0892-45AB-4ACA-A44E-1DFB7927341B}"/>
          </ac:picMkLst>
        </pc:picChg>
        <pc:picChg chg="add del mod">
          <ac:chgData name="Selvaraj Dhilibanraj (STUD)" userId="S::01165852@pw.edu.pl::ee2fe2e8-d19b-420f-8a1e-961911278879" providerId="AD" clId="Web-{2590D95C-64D2-4D41-92E6-8D225FD764E6}" dt="2022-01-26T15:31:00.750" v="142"/>
          <ac:picMkLst>
            <pc:docMk/>
            <pc:sldMk cId="680125433" sldId="322"/>
            <ac:picMk id="5" creationId="{A4EB0A18-EC3F-45E1-B7E4-EB6690ED535C}"/>
          </ac:picMkLst>
        </pc:picChg>
        <pc:picChg chg="del mod ord">
          <ac:chgData name="Selvaraj Dhilibanraj (STUD)" userId="S::01165852@pw.edu.pl::ee2fe2e8-d19b-420f-8a1e-961911278879" providerId="AD" clId="Web-{2590D95C-64D2-4D41-92E6-8D225FD764E6}" dt="2022-01-26T15:30:11.077" v="137"/>
          <ac:picMkLst>
            <pc:docMk/>
            <pc:sldMk cId="680125433" sldId="322"/>
            <ac:picMk id="7" creationId="{CE49B756-3C77-4D1D-A93A-7B9B5A235542}"/>
          </ac:picMkLst>
        </pc:picChg>
        <pc:picChg chg="add mod">
          <ac:chgData name="Selvaraj Dhilibanraj (STUD)" userId="S::01165852@pw.edu.pl::ee2fe2e8-d19b-420f-8a1e-961911278879" providerId="AD" clId="Web-{2590D95C-64D2-4D41-92E6-8D225FD764E6}" dt="2022-01-26T15:30:25.155" v="140" actId="14100"/>
          <ac:picMkLst>
            <pc:docMk/>
            <pc:sldMk cId="680125433" sldId="322"/>
            <ac:picMk id="8" creationId="{E4C6BB84-B48A-4219-829A-AE745B3C8983}"/>
          </ac:picMkLst>
        </pc:picChg>
        <pc:picChg chg="add mod">
          <ac:chgData name="Selvaraj Dhilibanraj (STUD)" userId="S::01165852@pw.edu.pl::ee2fe2e8-d19b-420f-8a1e-961911278879" providerId="AD" clId="Web-{2590D95C-64D2-4D41-92E6-8D225FD764E6}" dt="2022-01-26T15:32:14.767" v="152" actId="14100"/>
          <ac:picMkLst>
            <pc:docMk/>
            <pc:sldMk cId="680125433" sldId="322"/>
            <ac:picMk id="9" creationId="{67E3B63E-B56F-462A-A368-A65CA12A3849}"/>
          </ac:picMkLst>
        </pc:picChg>
        <pc:picChg chg="add mod">
          <ac:chgData name="Selvaraj Dhilibanraj (STUD)" userId="S::01165852@pw.edu.pl::ee2fe2e8-d19b-420f-8a1e-961911278879" providerId="AD" clId="Web-{2590D95C-64D2-4D41-92E6-8D225FD764E6}" dt="2022-01-26T15:32:26.017" v="155" actId="14100"/>
          <ac:picMkLst>
            <pc:docMk/>
            <pc:sldMk cId="680125433" sldId="322"/>
            <ac:picMk id="10" creationId="{3B95CFE3-C5C8-4D5A-990D-19E5A3C701B4}"/>
          </ac:picMkLst>
        </pc:picChg>
      </pc:sldChg>
    </pc:docChg>
  </pc:docChgLst>
  <pc:docChgLst>
    <pc:chgData name="Selvaraj Dhilibanraj (STUD)" userId="S::01165852@pw.edu.pl::ee2fe2e8-d19b-420f-8a1e-961911278879" providerId="AD" clId="Web-{EADAED7B-64B2-2650-0A40-BA5FEDC8DBDD}"/>
    <pc:docChg chg="addSld delSld modSld">
      <pc:chgData name="Selvaraj Dhilibanraj (STUD)" userId="S::01165852@pw.edu.pl::ee2fe2e8-d19b-420f-8a1e-961911278879" providerId="AD" clId="Web-{EADAED7B-64B2-2650-0A40-BA5FEDC8DBDD}" dt="2022-01-25T22:48:54.296" v="262"/>
      <pc:docMkLst>
        <pc:docMk/>
      </pc:docMkLst>
      <pc:sldChg chg="addSp delSp modSp mod setClrOvrMap">
        <pc:chgData name="Selvaraj Dhilibanraj (STUD)" userId="S::01165852@pw.edu.pl::ee2fe2e8-d19b-420f-8a1e-961911278879" providerId="AD" clId="Web-{EADAED7B-64B2-2650-0A40-BA5FEDC8DBDD}" dt="2022-01-25T22:02:38.248" v="13" actId="14100"/>
        <pc:sldMkLst>
          <pc:docMk/>
          <pc:sldMk cId="1231418226" sldId="256"/>
        </pc:sldMkLst>
        <pc:spChg chg="mod">
          <ac:chgData name="Selvaraj Dhilibanraj (STUD)" userId="S::01165852@pw.edu.pl::ee2fe2e8-d19b-420f-8a1e-961911278879" providerId="AD" clId="Web-{EADAED7B-64B2-2650-0A40-BA5FEDC8DBDD}" dt="2022-01-25T22:02:17.888" v="11"/>
          <ac:spMkLst>
            <pc:docMk/>
            <pc:sldMk cId="1231418226" sldId="256"/>
            <ac:spMk id="2" creationId="{A254C96F-F000-4B1C-9D68-6EAD221EEEBA}"/>
          </ac:spMkLst>
        </pc:spChg>
        <pc:spChg chg="mod">
          <ac:chgData name="Selvaraj Dhilibanraj (STUD)" userId="S::01165852@pw.edu.pl::ee2fe2e8-d19b-420f-8a1e-961911278879" providerId="AD" clId="Web-{EADAED7B-64B2-2650-0A40-BA5FEDC8DBDD}" dt="2022-01-25T22:02:17.888" v="11"/>
          <ac:spMkLst>
            <pc:docMk/>
            <pc:sldMk cId="1231418226" sldId="256"/>
            <ac:spMk id="3" creationId="{38380CDC-4862-4C41-A1F4-BD7D52AE85B6}"/>
          </ac:spMkLst>
        </pc:spChg>
        <pc:spChg chg="mod">
          <ac:chgData name="Selvaraj Dhilibanraj (STUD)" userId="S::01165852@pw.edu.pl::ee2fe2e8-d19b-420f-8a1e-961911278879" providerId="AD" clId="Web-{EADAED7B-64B2-2650-0A40-BA5FEDC8DBDD}" dt="2022-01-25T22:02:38.248" v="13" actId="14100"/>
          <ac:spMkLst>
            <pc:docMk/>
            <pc:sldMk cId="1231418226" sldId="256"/>
            <ac:spMk id="4" creationId="{02640DD7-811A-4D15-B57B-F1D4B78132D9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2:17.888" v="11"/>
          <ac:spMkLst>
            <pc:docMk/>
            <pc:sldMk cId="1231418226" sldId="256"/>
            <ac:spMk id="12" creationId="{A4E37431-20F0-4DD6-84A9-ED2B644943A2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2:17.888" v="11"/>
          <ac:spMkLst>
            <pc:docMk/>
            <pc:sldMk cId="1231418226" sldId="256"/>
            <ac:spMk id="14" creationId="{0AE98B72-66C6-4AB4-AF0D-BA830DE86393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2:17.888" v="11"/>
          <ac:spMkLst>
            <pc:docMk/>
            <pc:sldMk cId="1231418226" sldId="256"/>
            <ac:spMk id="18" creationId="{407EAFC6-733F-403D-BB4D-05A3A28742F1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2:17.888" v="11"/>
          <ac:spMkLst>
            <pc:docMk/>
            <pc:sldMk cId="1231418226" sldId="256"/>
            <ac:spMk id="20" creationId="{17A36730-4CB0-4F61-AD11-A44C9765833F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2:17.888" v="11"/>
          <ac:spMkLst>
            <pc:docMk/>
            <pc:sldMk cId="1231418226" sldId="256"/>
            <ac:spMk id="21" creationId="{C69C79E1-F916-4929-A4F3-DE763D4BFA57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2:17.888" v="11"/>
          <ac:spMkLst>
            <pc:docMk/>
            <pc:sldMk cId="1231418226" sldId="256"/>
            <ac:spMk id="22" creationId="{767334AB-16BD-4EC7-8C6B-4B5171600933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02:17.888" v="11"/>
          <ac:spMkLst>
            <pc:docMk/>
            <pc:sldMk cId="1231418226" sldId="256"/>
            <ac:spMk id="27" creationId="{0DE6A193-4755-479A-BC6F-A7EBCA73BE1A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02:17.888" v="11"/>
          <ac:spMkLst>
            <pc:docMk/>
            <pc:sldMk cId="1231418226" sldId="256"/>
            <ac:spMk id="29" creationId="{5A55B759-31A7-423C-9BC2-A8BC09FE98B9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02:17.888" v="11"/>
          <ac:spMkLst>
            <pc:docMk/>
            <pc:sldMk cId="1231418226" sldId="256"/>
            <ac:spMk id="31" creationId="{F78796AF-79A0-47AC-BEFD-BFFC00F968C4}"/>
          </ac:spMkLst>
        </pc:spChg>
      </pc:sldChg>
      <pc:sldChg chg="addSp delSp modSp mod setBg">
        <pc:chgData name="Selvaraj Dhilibanraj (STUD)" userId="S::01165852@pw.edu.pl::ee2fe2e8-d19b-420f-8a1e-961911278879" providerId="AD" clId="Web-{EADAED7B-64B2-2650-0A40-BA5FEDC8DBDD}" dt="2022-01-25T22:03:53.843" v="16"/>
        <pc:sldMkLst>
          <pc:docMk/>
          <pc:sldMk cId="916334337" sldId="297"/>
        </pc:sldMkLst>
        <pc:spChg chg="mod">
          <ac:chgData name="Selvaraj Dhilibanraj (STUD)" userId="S::01165852@pw.edu.pl::ee2fe2e8-d19b-420f-8a1e-961911278879" providerId="AD" clId="Web-{EADAED7B-64B2-2650-0A40-BA5FEDC8DBDD}" dt="2022-01-25T22:03:53.843" v="16"/>
          <ac:spMkLst>
            <pc:docMk/>
            <pc:sldMk cId="916334337" sldId="297"/>
            <ac:spMk id="5" creationId="{B30A0D44-E720-4230-B89B-C047B51C3921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03:53.843" v="16"/>
          <ac:spMkLst>
            <pc:docMk/>
            <pc:sldMk cId="916334337" sldId="297"/>
            <ac:spMk id="11" creationId="{BACC6370-2D7E-4714-9D71-7542949D7D5D}"/>
          </ac:spMkLst>
        </pc:spChg>
        <pc:spChg chg="add del">
          <ac:chgData name="Selvaraj Dhilibanraj (STUD)" userId="S::01165852@pw.edu.pl::ee2fe2e8-d19b-420f-8a1e-961911278879" providerId="AD" clId="Web-{EADAED7B-64B2-2650-0A40-BA5FEDC8DBDD}" dt="2022-01-25T22:03:53.781" v="15"/>
          <ac:spMkLst>
            <pc:docMk/>
            <pc:sldMk cId="916334337" sldId="297"/>
            <ac:spMk id="14" creationId="{955A2079-FA98-4876-80F0-72364A7D2EA4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03:53.843" v="16"/>
          <ac:spMkLst>
            <pc:docMk/>
            <pc:sldMk cId="916334337" sldId="297"/>
            <ac:spMk id="16" creationId="{F68B3F68-107C-434F-AA38-110D5EA91B85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03:53.843" v="16"/>
          <ac:spMkLst>
            <pc:docMk/>
            <pc:sldMk cId="916334337" sldId="297"/>
            <ac:spMk id="18" creationId="{AAD0DBB9-1A4B-4391-81D4-CB19F9AB918A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03:53.843" v="16"/>
          <ac:spMkLst>
            <pc:docMk/>
            <pc:sldMk cId="916334337" sldId="297"/>
            <ac:spMk id="20" creationId="{063BBA22-50EA-4C4D-BE05-F1CE4E63AA56}"/>
          </ac:spMkLst>
        </pc:spChg>
        <pc:graphicFrameChg chg="mod modGraphic">
          <ac:chgData name="Selvaraj Dhilibanraj (STUD)" userId="S::01165852@pw.edu.pl::ee2fe2e8-d19b-420f-8a1e-961911278879" providerId="AD" clId="Web-{EADAED7B-64B2-2650-0A40-BA5FEDC8DBDD}" dt="2022-01-25T22:03:53.843" v="16"/>
          <ac:graphicFrameMkLst>
            <pc:docMk/>
            <pc:sldMk cId="916334337" sldId="297"/>
            <ac:graphicFrameMk id="9" creationId="{85D11834-9EA9-4932-8A2A-1D8C69C293B4}"/>
          </ac:graphicFrameMkLst>
        </pc:graphicFrameChg>
      </pc:sldChg>
      <pc:sldChg chg="addSp delSp modSp mod setClrOvrMap">
        <pc:chgData name="Selvaraj Dhilibanraj (STUD)" userId="S::01165852@pw.edu.pl::ee2fe2e8-d19b-420f-8a1e-961911278879" providerId="AD" clId="Web-{EADAED7B-64B2-2650-0A40-BA5FEDC8DBDD}" dt="2022-01-25T22:14:20.858" v="94" actId="20577"/>
        <pc:sldMkLst>
          <pc:docMk/>
          <pc:sldMk cId="520893795" sldId="298"/>
        </pc:sldMkLst>
        <pc:spChg chg="mod">
          <ac:chgData name="Selvaraj Dhilibanraj (STUD)" userId="S::01165852@pw.edu.pl::ee2fe2e8-d19b-420f-8a1e-961911278879" providerId="AD" clId="Web-{EADAED7B-64B2-2650-0A40-BA5FEDC8DBDD}" dt="2022-01-25T22:14:02.655" v="89" actId="1076"/>
          <ac:spMkLst>
            <pc:docMk/>
            <pc:sldMk cId="520893795" sldId="298"/>
            <ac:spMk id="2" creationId="{7E468172-BB4A-4735-8677-3FA12A366F31}"/>
          </ac:spMkLst>
        </pc:spChg>
        <pc:spChg chg="del mod">
          <ac:chgData name="Selvaraj Dhilibanraj (STUD)" userId="S::01165852@pw.edu.pl::ee2fe2e8-d19b-420f-8a1e-961911278879" providerId="AD" clId="Web-{EADAED7B-64B2-2650-0A40-BA5FEDC8DBDD}" dt="2022-01-25T22:08:37.256" v="31"/>
          <ac:spMkLst>
            <pc:docMk/>
            <pc:sldMk cId="520893795" sldId="298"/>
            <ac:spMk id="3" creationId="{E35A04E7-3A91-4C5A-9241-F7433D994581}"/>
          </ac:spMkLst>
        </pc:spChg>
        <pc:spChg chg="add del mod">
          <ac:chgData name="Selvaraj Dhilibanraj (STUD)" userId="S::01165852@pw.edu.pl::ee2fe2e8-d19b-420f-8a1e-961911278879" providerId="AD" clId="Web-{EADAED7B-64B2-2650-0A40-BA5FEDC8DBDD}" dt="2022-01-25T22:07:54.693" v="28"/>
          <ac:spMkLst>
            <pc:docMk/>
            <pc:sldMk cId="520893795" sldId="298"/>
            <ac:spMk id="4" creationId="{A2FA2D71-B856-4186-990A-CA9AF471D4F1}"/>
          </ac:spMkLst>
        </pc:spChg>
        <pc:spChg chg="add mod">
          <ac:chgData name="Selvaraj Dhilibanraj (STUD)" userId="S::01165852@pw.edu.pl::ee2fe2e8-d19b-420f-8a1e-961911278879" providerId="AD" clId="Web-{EADAED7B-64B2-2650-0A40-BA5FEDC8DBDD}" dt="2022-01-25T22:14:20.858" v="94" actId="20577"/>
          <ac:spMkLst>
            <pc:docMk/>
            <pc:sldMk cId="520893795" sldId="298"/>
            <ac:spMk id="5" creationId="{E9F95B42-03BF-491A-88AC-AABFB3CF03D1}"/>
          </ac:spMkLst>
        </pc:spChg>
        <pc:spChg chg="add del">
          <ac:chgData name="Selvaraj Dhilibanraj (STUD)" userId="S::01165852@pw.edu.pl::ee2fe2e8-d19b-420f-8a1e-961911278879" providerId="AD" clId="Web-{EADAED7B-64B2-2650-0A40-BA5FEDC8DBDD}" dt="2022-01-25T22:11:11.041" v="52"/>
          <ac:spMkLst>
            <pc:docMk/>
            <pc:sldMk cId="520893795" sldId="298"/>
            <ac:spMk id="6" creationId="{8F1FD3E2-E347-4003-83AB-C97AB22331EC}"/>
          </ac:spMkLst>
        </pc:spChg>
        <pc:spChg chg="add del">
          <ac:chgData name="Selvaraj Dhilibanraj (STUD)" userId="S::01165852@pw.edu.pl::ee2fe2e8-d19b-420f-8a1e-961911278879" providerId="AD" clId="Web-{EADAED7B-64B2-2650-0A40-BA5FEDC8DBDD}" dt="2022-01-25T22:11:08.244" v="51"/>
          <ac:spMkLst>
            <pc:docMk/>
            <pc:sldMk cId="520893795" sldId="298"/>
            <ac:spMk id="8" creationId="{6BE46F84-4B1D-4331-B6DB-D61335C0FC0D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6:52.535" v="19"/>
          <ac:spMkLst>
            <pc:docMk/>
            <pc:sldMk cId="520893795" sldId="298"/>
            <ac:spMk id="32" creationId="{3346177D-ADC4-4968-B747-5CFCD390B5B9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6:52.535" v="19"/>
          <ac:spMkLst>
            <pc:docMk/>
            <pc:sldMk cId="520893795" sldId="298"/>
            <ac:spMk id="33" creationId="{0844A943-BF79-4FEA-ABB1-3BD54D236606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6:52.535" v="19"/>
          <ac:spMkLst>
            <pc:docMk/>
            <pc:sldMk cId="520893795" sldId="298"/>
            <ac:spMk id="34" creationId="{6437CC72-F4A8-4DC3-AFAB-D22C482C8100}"/>
          </ac:spMkLst>
        </pc:spChg>
        <pc:spChg chg="add del">
          <ac:chgData name="Selvaraj Dhilibanraj (STUD)" userId="S::01165852@pw.edu.pl::ee2fe2e8-d19b-420f-8a1e-961911278879" providerId="AD" clId="Web-{EADAED7B-64B2-2650-0A40-BA5FEDC8DBDD}" dt="2022-01-25T22:11:51.948" v="53"/>
          <ac:spMkLst>
            <pc:docMk/>
            <pc:sldMk cId="520893795" sldId="298"/>
            <ac:spMk id="39" creationId="{B95B9BA8-1D69-4796-85F5-B6D0BD52354B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11:51.948" v="53"/>
          <ac:spMkLst>
            <pc:docMk/>
            <pc:sldMk cId="520893795" sldId="298"/>
            <ac:spMk id="48" creationId="{C7FA33FF-088D-4F16-95A2-2C64D353DEA8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11:51.948" v="53"/>
          <ac:spMkLst>
            <pc:docMk/>
            <pc:sldMk cId="520893795" sldId="298"/>
            <ac:spMk id="50" creationId="{A376EFB1-01CF-419F-ABF1-2AF02BBFCBD1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11:51.948" v="53"/>
          <ac:spMkLst>
            <pc:docMk/>
            <pc:sldMk cId="520893795" sldId="298"/>
            <ac:spMk id="52" creationId="{FF9DEA15-78BD-4750-AA18-B9F28A6D5AB8}"/>
          </ac:spMkLst>
        </pc:spChg>
        <pc:grpChg chg="add del">
          <ac:chgData name="Selvaraj Dhilibanraj (STUD)" userId="S::01165852@pw.edu.pl::ee2fe2e8-d19b-420f-8a1e-961911278879" providerId="AD" clId="Web-{EADAED7B-64B2-2650-0A40-BA5FEDC8DBDD}" dt="2022-01-25T22:11:51.948" v="53"/>
          <ac:grpSpMkLst>
            <pc:docMk/>
            <pc:sldMk cId="520893795" sldId="298"/>
            <ac:grpSpMk id="41" creationId="{23705FF7-CAB4-430F-A07B-AF2245F17F1C}"/>
          </ac:grpSpMkLst>
        </pc:grpChg>
        <pc:picChg chg="mod ord">
          <ac:chgData name="Selvaraj Dhilibanraj (STUD)" userId="S::01165852@pw.edu.pl::ee2fe2e8-d19b-420f-8a1e-961911278879" providerId="AD" clId="Web-{EADAED7B-64B2-2650-0A40-BA5FEDC8DBDD}" dt="2022-01-25T22:11:51.948" v="53"/>
          <ac:picMkLst>
            <pc:docMk/>
            <pc:sldMk cId="520893795" sldId="298"/>
            <ac:picMk id="7" creationId="{3F512409-71EC-4507-951E-440649E5669C}"/>
          </ac:picMkLst>
        </pc:picChg>
      </pc:sldChg>
      <pc:sldChg chg="addSp delSp modSp del">
        <pc:chgData name="Selvaraj Dhilibanraj (STUD)" userId="S::01165852@pw.edu.pl::ee2fe2e8-d19b-420f-8a1e-961911278879" providerId="AD" clId="Web-{EADAED7B-64B2-2650-0A40-BA5FEDC8DBDD}" dt="2022-01-25T22:37:13.143" v="217"/>
        <pc:sldMkLst>
          <pc:docMk/>
          <pc:sldMk cId="1557476901" sldId="299"/>
        </pc:sldMkLst>
        <pc:spChg chg="del mod">
          <ac:chgData name="Selvaraj Dhilibanraj (STUD)" userId="S::01165852@pw.edu.pl::ee2fe2e8-d19b-420f-8a1e-961911278879" providerId="AD" clId="Web-{EADAED7B-64B2-2650-0A40-BA5FEDC8DBDD}" dt="2022-01-25T22:25:15.395" v="137"/>
          <ac:spMkLst>
            <pc:docMk/>
            <pc:sldMk cId="1557476901" sldId="299"/>
            <ac:spMk id="2" creationId="{0CFAADC6-FD9E-4002-981B-FEF27F1E6769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23:12.324" v="112"/>
          <ac:spMkLst>
            <pc:docMk/>
            <pc:sldMk cId="1557476901" sldId="299"/>
            <ac:spMk id="3" creationId="{7FAF30EE-D4D8-4FE9-9322-DD55FF903E72}"/>
          </ac:spMkLst>
        </pc:spChg>
        <pc:spChg chg="add del mod">
          <ac:chgData name="Selvaraj Dhilibanraj (STUD)" userId="S::01165852@pw.edu.pl::ee2fe2e8-d19b-420f-8a1e-961911278879" providerId="AD" clId="Web-{EADAED7B-64B2-2650-0A40-BA5FEDC8DBDD}" dt="2022-01-25T22:23:51.247" v="124"/>
          <ac:spMkLst>
            <pc:docMk/>
            <pc:sldMk cId="1557476901" sldId="299"/>
            <ac:spMk id="6" creationId="{F57C0B9F-85B3-4DF8-A1C9-0FDA98386CC8}"/>
          </ac:spMkLst>
        </pc:spChg>
        <pc:spChg chg="mod">
          <ac:chgData name="Selvaraj Dhilibanraj (STUD)" userId="S::01165852@pw.edu.pl::ee2fe2e8-d19b-420f-8a1e-961911278879" providerId="AD" clId="Web-{EADAED7B-64B2-2650-0A40-BA5FEDC8DBDD}" dt="2022-01-25T22:24:00.575" v="126" actId="1076"/>
          <ac:spMkLst>
            <pc:docMk/>
            <pc:sldMk cId="1557476901" sldId="299"/>
            <ac:spMk id="7" creationId="{E7BABDB0-E9D9-43A3-9ECD-6EDC3E72E8AB}"/>
          </ac:spMkLst>
        </pc:spChg>
        <pc:spChg chg="add mod">
          <ac:chgData name="Selvaraj Dhilibanraj (STUD)" userId="S::01165852@pw.edu.pl::ee2fe2e8-d19b-420f-8a1e-961911278879" providerId="AD" clId="Web-{EADAED7B-64B2-2650-0A40-BA5FEDC8DBDD}" dt="2022-01-25T22:24:17.940" v="129" actId="14100"/>
          <ac:spMkLst>
            <pc:docMk/>
            <pc:sldMk cId="1557476901" sldId="299"/>
            <ac:spMk id="8" creationId="{90397073-9262-4B0D-98C8-B724DB2613C9}"/>
          </ac:spMkLst>
        </pc:spChg>
        <pc:spChg chg="add del mod">
          <ac:chgData name="Selvaraj Dhilibanraj (STUD)" userId="S::01165852@pw.edu.pl::ee2fe2e8-d19b-420f-8a1e-961911278879" providerId="AD" clId="Web-{EADAED7B-64B2-2650-0A40-BA5FEDC8DBDD}" dt="2022-01-25T22:24:37.643" v="132"/>
          <ac:spMkLst>
            <pc:docMk/>
            <pc:sldMk cId="1557476901" sldId="299"/>
            <ac:spMk id="9" creationId="{9FFCC9B0-3129-43F2-942B-7A496983BB98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25:08.332" v="136"/>
          <ac:spMkLst>
            <pc:docMk/>
            <pc:sldMk cId="1557476901" sldId="299"/>
            <ac:spMk id="10" creationId="{032E8738-80DD-412B-93C1-EB5C080EF665}"/>
          </ac:spMkLst>
        </pc:spChg>
        <pc:picChg chg="add del mod modCrop">
          <ac:chgData name="Selvaraj Dhilibanraj (STUD)" userId="S::01165852@pw.edu.pl::ee2fe2e8-d19b-420f-8a1e-961911278879" providerId="AD" clId="Web-{EADAED7B-64B2-2650-0A40-BA5FEDC8DBDD}" dt="2022-01-25T22:31:53.475" v="174"/>
          <ac:picMkLst>
            <pc:docMk/>
            <pc:sldMk cId="1557476901" sldId="299"/>
            <ac:picMk id="4" creationId="{9D3B99F8-57B9-444C-8B48-7DF471E2D565}"/>
          </ac:picMkLst>
        </pc:picChg>
        <pc:picChg chg="del">
          <ac:chgData name="Selvaraj Dhilibanraj (STUD)" userId="S::01165852@pw.edu.pl::ee2fe2e8-d19b-420f-8a1e-961911278879" providerId="AD" clId="Web-{EADAED7B-64B2-2650-0A40-BA5FEDC8DBDD}" dt="2022-01-25T22:20:20.289" v="97"/>
          <ac:picMkLst>
            <pc:docMk/>
            <pc:sldMk cId="1557476901" sldId="299"/>
            <ac:picMk id="13" creationId="{E5A3EEA0-AB3D-46CC-A92E-226699884706}"/>
          </ac:picMkLst>
        </pc:picChg>
        <pc:picChg chg="del">
          <ac:chgData name="Selvaraj Dhilibanraj (STUD)" userId="S::01165852@pw.edu.pl::ee2fe2e8-d19b-420f-8a1e-961911278879" providerId="AD" clId="Web-{EADAED7B-64B2-2650-0A40-BA5FEDC8DBDD}" dt="2022-01-25T22:19:29.053" v="96"/>
          <ac:picMkLst>
            <pc:docMk/>
            <pc:sldMk cId="1557476901" sldId="299"/>
            <ac:picMk id="37" creationId="{5B687FA4-63EF-405E-B162-1E2CA523F6EE}"/>
          </ac:picMkLst>
        </pc:picChg>
      </pc:sldChg>
      <pc:sldChg chg="addSp delSp modSp">
        <pc:chgData name="Selvaraj Dhilibanraj (STUD)" userId="S::01165852@pw.edu.pl::ee2fe2e8-d19b-420f-8a1e-961911278879" providerId="AD" clId="Web-{EADAED7B-64B2-2650-0A40-BA5FEDC8DBDD}" dt="2022-01-25T22:44:04.848" v="246" actId="20577"/>
        <pc:sldMkLst>
          <pc:docMk/>
          <pc:sldMk cId="1077370784" sldId="300"/>
        </pc:sldMkLst>
        <pc:spChg chg="mod">
          <ac:chgData name="Selvaraj Dhilibanraj (STUD)" userId="S::01165852@pw.edu.pl::ee2fe2e8-d19b-420f-8a1e-961911278879" providerId="AD" clId="Web-{EADAED7B-64B2-2650-0A40-BA5FEDC8DBDD}" dt="2022-01-25T22:44:04.848" v="246" actId="20577"/>
          <ac:spMkLst>
            <pc:docMk/>
            <pc:sldMk cId="1077370784" sldId="300"/>
            <ac:spMk id="3" creationId="{C42DD315-EF41-462A-819F-83F50B895F46}"/>
          </ac:spMkLst>
        </pc:spChg>
        <pc:graphicFrameChg chg="del modGraphic">
          <ac:chgData name="Selvaraj Dhilibanraj (STUD)" userId="S::01165852@pw.edu.pl::ee2fe2e8-d19b-420f-8a1e-961911278879" providerId="AD" clId="Web-{EADAED7B-64B2-2650-0A40-BA5FEDC8DBDD}" dt="2022-01-25T22:42:51.682" v="234"/>
          <ac:graphicFrameMkLst>
            <pc:docMk/>
            <pc:sldMk cId="1077370784" sldId="300"/>
            <ac:graphicFrameMk id="2" creationId="{FBFEC0D4-F712-4F72-B857-A0D8486DD51A}"/>
          </ac:graphicFrameMkLst>
        </pc:graphicFrameChg>
        <pc:graphicFrameChg chg="del">
          <ac:chgData name="Selvaraj Dhilibanraj (STUD)" userId="S::01165852@pw.edu.pl::ee2fe2e8-d19b-420f-8a1e-961911278879" providerId="AD" clId="Web-{EADAED7B-64B2-2650-0A40-BA5FEDC8DBDD}" dt="2022-01-25T22:42:11.916" v="228"/>
          <ac:graphicFrameMkLst>
            <pc:docMk/>
            <pc:sldMk cId="1077370784" sldId="300"/>
            <ac:graphicFrameMk id="5" creationId="{011CFEF1-AA3F-42FE-903A-733CBC51ACDC}"/>
          </ac:graphicFrameMkLst>
        </pc:graphicFrameChg>
        <pc:graphicFrameChg chg="del">
          <ac:chgData name="Selvaraj Dhilibanraj (STUD)" userId="S::01165852@pw.edu.pl::ee2fe2e8-d19b-420f-8a1e-961911278879" providerId="AD" clId="Web-{EADAED7B-64B2-2650-0A40-BA5FEDC8DBDD}" dt="2022-01-25T22:42:59.011" v="235"/>
          <ac:graphicFrameMkLst>
            <pc:docMk/>
            <pc:sldMk cId="1077370784" sldId="300"/>
            <ac:graphicFrameMk id="7" creationId="{4A3FDFC0-A006-4383-A17F-3C3BC9495570}"/>
          </ac:graphicFrameMkLst>
        </pc:graphicFrameChg>
        <pc:graphicFrameChg chg="add mod">
          <ac:chgData name="Selvaraj Dhilibanraj (STUD)" userId="S::01165852@pw.edu.pl::ee2fe2e8-d19b-420f-8a1e-961911278879" providerId="AD" clId="Web-{EADAED7B-64B2-2650-0A40-BA5FEDC8DBDD}" dt="2022-01-25T22:42:15.150" v="229" actId="1076"/>
          <ac:graphicFrameMkLst>
            <pc:docMk/>
            <pc:sldMk cId="1077370784" sldId="300"/>
            <ac:graphicFrameMk id="8" creationId="{719BFA1F-1D3D-4A6D-A02A-F5D62F4EEB5B}"/>
          </ac:graphicFrameMkLst>
        </pc:graphicFrameChg>
        <pc:picChg chg="del">
          <ac:chgData name="Selvaraj Dhilibanraj (STUD)" userId="S::01165852@pw.edu.pl::ee2fe2e8-d19b-420f-8a1e-961911278879" providerId="AD" clId="Web-{EADAED7B-64B2-2650-0A40-BA5FEDC8DBDD}" dt="2022-01-25T22:39:20.943" v="218"/>
          <ac:picMkLst>
            <pc:docMk/>
            <pc:sldMk cId="1077370784" sldId="300"/>
            <ac:picMk id="4" creationId="{61B9C5DE-971E-4A83-AD83-29E741769054}"/>
          </ac:picMkLst>
        </pc:picChg>
        <pc:picChg chg="add mod modCrop">
          <ac:chgData name="Selvaraj Dhilibanraj (STUD)" userId="S::01165852@pw.edu.pl::ee2fe2e8-d19b-420f-8a1e-961911278879" providerId="AD" clId="Web-{EADAED7B-64B2-2650-0A40-BA5FEDC8DBDD}" dt="2022-01-25T22:41:37.571" v="226" actId="1076"/>
          <ac:picMkLst>
            <pc:docMk/>
            <pc:sldMk cId="1077370784" sldId="300"/>
            <ac:picMk id="6" creationId="{462F1957-AF59-46DF-98D3-4AAE31A95540}"/>
          </ac:picMkLst>
        </pc:picChg>
      </pc:sldChg>
      <pc:sldChg chg="addSp delSp modSp">
        <pc:chgData name="Selvaraj Dhilibanraj (STUD)" userId="S::01165852@pw.edu.pl::ee2fe2e8-d19b-420f-8a1e-961911278879" providerId="AD" clId="Web-{EADAED7B-64B2-2650-0A40-BA5FEDC8DBDD}" dt="2022-01-25T22:05:12.002" v="18"/>
        <pc:sldMkLst>
          <pc:docMk/>
          <pc:sldMk cId="2152482705" sldId="303"/>
        </pc:sldMkLst>
        <pc:spChg chg="mod">
          <ac:chgData name="Selvaraj Dhilibanraj (STUD)" userId="S::01165852@pw.edu.pl::ee2fe2e8-d19b-420f-8a1e-961911278879" providerId="AD" clId="Web-{EADAED7B-64B2-2650-0A40-BA5FEDC8DBDD}" dt="2022-01-25T22:05:12.002" v="18"/>
          <ac:spMkLst>
            <pc:docMk/>
            <pc:sldMk cId="2152482705" sldId="303"/>
            <ac:spMk id="2" creationId="{E31F28B2-3978-4D41-B5C9-236FA03880AA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5:12.002" v="18"/>
          <ac:spMkLst>
            <pc:docMk/>
            <pc:sldMk cId="2152482705" sldId="303"/>
            <ac:spMk id="3" creationId="{2833F115-1F7E-4FBD-90F3-EA27A87DF0A1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5:12.002" v="18"/>
          <ac:spMkLst>
            <pc:docMk/>
            <pc:sldMk cId="2152482705" sldId="303"/>
            <ac:spMk id="9" creationId="{2C61293E-6EBE-43EF-A52C-9BEBFD7679D4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05:12.002" v="18"/>
          <ac:spMkLst>
            <pc:docMk/>
            <pc:sldMk cId="2152482705" sldId="303"/>
            <ac:spMk id="11" creationId="{21540236-BFD5-4A9D-8840-4703E7F76825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05:12.002" v="18"/>
          <ac:spMkLst>
            <pc:docMk/>
            <pc:sldMk cId="2152482705" sldId="303"/>
            <ac:spMk id="17" creationId="{BACC6370-2D7E-4714-9D71-7542949D7D5D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05:12.002" v="18"/>
          <ac:spMkLst>
            <pc:docMk/>
            <pc:sldMk cId="2152482705" sldId="303"/>
            <ac:spMk id="19" creationId="{F68B3F68-107C-434F-AA38-110D5EA91B85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05:12.002" v="18"/>
          <ac:spMkLst>
            <pc:docMk/>
            <pc:sldMk cId="2152482705" sldId="303"/>
            <ac:spMk id="21" creationId="{AAD0DBB9-1A4B-4391-81D4-CB19F9AB918A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05:12.002" v="18"/>
          <ac:spMkLst>
            <pc:docMk/>
            <pc:sldMk cId="2152482705" sldId="303"/>
            <ac:spMk id="23" creationId="{063BBA22-50EA-4C4D-BE05-F1CE4E63AA56}"/>
          </ac:spMkLst>
        </pc:spChg>
        <pc:graphicFrameChg chg="add">
          <ac:chgData name="Selvaraj Dhilibanraj (STUD)" userId="S::01165852@pw.edu.pl::ee2fe2e8-d19b-420f-8a1e-961911278879" providerId="AD" clId="Web-{EADAED7B-64B2-2650-0A40-BA5FEDC8DBDD}" dt="2022-01-25T22:05:12.002" v="18"/>
          <ac:graphicFrameMkLst>
            <pc:docMk/>
            <pc:sldMk cId="2152482705" sldId="303"/>
            <ac:graphicFrameMk id="13" creationId="{0F26B6A7-5EA0-4F39-A80F-DFDA7AB957B4}"/>
          </ac:graphicFrameMkLst>
        </pc:graphicFrameChg>
        <pc:picChg chg="del">
          <ac:chgData name="Selvaraj Dhilibanraj (STUD)" userId="S::01165852@pw.edu.pl::ee2fe2e8-d19b-420f-8a1e-961911278879" providerId="AD" clId="Web-{EADAED7B-64B2-2650-0A40-BA5FEDC8DBDD}" dt="2022-01-25T22:04:39.110" v="17"/>
          <ac:picMkLst>
            <pc:docMk/>
            <pc:sldMk cId="2152482705" sldId="303"/>
            <ac:picMk id="5" creationId="{87B4DDA5-7B3C-432F-BE3A-C11DBBA69395}"/>
          </ac:picMkLst>
        </pc:picChg>
      </pc:sldChg>
      <pc:sldChg chg="addSp delSp modSp">
        <pc:chgData name="Selvaraj Dhilibanraj (STUD)" userId="S::01165852@pw.edu.pl::ee2fe2e8-d19b-420f-8a1e-961911278879" providerId="AD" clId="Web-{EADAED7B-64B2-2650-0A40-BA5FEDC8DBDD}" dt="2022-01-25T22:15:23.188" v="95"/>
        <pc:sldMkLst>
          <pc:docMk/>
          <pc:sldMk cId="657126469" sldId="305"/>
        </pc:sldMkLst>
        <pc:spChg chg="mod">
          <ac:chgData name="Selvaraj Dhilibanraj (STUD)" userId="S::01165852@pw.edu.pl::ee2fe2e8-d19b-420f-8a1e-961911278879" providerId="AD" clId="Web-{EADAED7B-64B2-2650-0A40-BA5FEDC8DBDD}" dt="2022-01-25T22:15:23.188" v="95"/>
          <ac:spMkLst>
            <pc:docMk/>
            <pc:sldMk cId="657126469" sldId="305"/>
            <ac:spMk id="2" creationId="{EA1B2D22-319E-4321-B916-9F06D6D080D9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15:23.188" v="95"/>
          <ac:spMkLst>
            <pc:docMk/>
            <pc:sldMk cId="657126469" sldId="305"/>
            <ac:spMk id="3" creationId="{B29E96FA-20F3-4D26-9B3D-272B6C796081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15:23.188" v="95"/>
          <ac:spMkLst>
            <pc:docMk/>
            <pc:sldMk cId="657126469" sldId="305"/>
            <ac:spMk id="8" creationId="{C05CBC3C-2E5A-4839-8B9B-2E5A6ADF0F58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15:23.188" v="95"/>
          <ac:spMkLst>
            <pc:docMk/>
            <pc:sldMk cId="657126469" sldId="305"/>
            <ac:spMk id="10" creationId="{827FF362-FC97-4BF5-949B-D4ADFA26E457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15:23.188" v="95"/>
          <ac:spMkLst>
            <pc:docMk/>
            <pc:sldMk cId="657126469" sldId="305"/>
            <ac:spMk id="16" creationId="{BACC6370-2D7E-4714-9D71-7542949D7D5D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15:23.188" v="95"/>
          <ac:spMkLst>
            <pc:docMk/>
            <pc:sldMk cId="657126469" sldId="305"/>
            <ac:spMk id="18" creationId="{F68B3F68-107C-434F-AA38-110D5EA91B85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15:23.188" v="95"/>
          <ac:spMkLst>
            <pc:docMk/>
            <pc:sldMk cId="657126469" sldId="305"/>
            <ac:spMk id="20" creationId="{AAD0DBB9-1A4B-4391-81D4-CB19F9AB918A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15:23.188" v="95"/>
          <ac:spMkLst>
            <pc:docMk/>
            <pc:sldMk cId="657126469" sldId="305"/>
            <ac:spMk id="22" creationId="{063BBA22-50EA-4C4D-BE05-F1CE4E63AA56}"/>
          </ac:spMkLst>
        </pc:spChg>
        <pc:graphicFrameChg chg="add">
          <ac:chgData name="Selvaraj Dhilibanraj (STUD)" userId="S::01165852@pw.edu.pl::ee2fe2e8-d19b-420f-8a1e-961911278879" providerId="AD" clId="Web-{EADAED7B-64B2-2650-0A40-BA5FEDC8DBDD}" dt="2022-01-25T22:15:23.188" v="95"/>
          <ac:graphicFrameMkLst>
            <pc:docMk/>
            <pc:sldMk cId="657126469" sldId="305"/>
            <ac:graphicFrameMk id="12" creationId="{E21F914C-DCF8-456A-B408-E94B4B4E0EA0}"/>
          </ac:graphicFrameMkLst>
        </pc:graphicFrameChg>
      </pc:sldChg>
      <pc:sldChg chg="addSp delSp modSp mod setClrOvrMap">
        <pc:chgData name="Selvaraj Dhilibanraj (STUD)" userId="S::01165852@pw.edu.pl::ee2fe2e8-d19b-420f-8a1e-961911278879" providerId="AD" clId="Web-{EADAED7B-64B2-2650-0A40-BA5FEDC8DBDD}" dt="2022-01-25T22:48:54.296" v="262"/>
        <pc:sldMkLst>
          <pc:docMk/>
          <pc:sldMk cId="324932015" sldId="318"/>
        </pc:sldMkLst>
        <pc:spChg chg="mod">
          <ac:chgData name="Selvaraj Dhilibanraj (STUD)" userId="S::01165852@pw.edu.pl::ee2fe2e8-d19b-420f-8a1e-961911278879" providerId="AD" clId="Web-{EADAED7B-64B2-2650-0A40-BA5FEDC8DBDD}" dt="2022-01-25T22:48:54.296" v="262"/>
          <ac:spMkLst>
            <pc:docMk/>
            <pc:sldMk cId="324932015" sldId="318"/>
            <ac:spMk id="2" creationId="{E33D86B3-0DA6-4D02-9FCD-A7BD45DC5A35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45:23.275" v="247"/>
          <ac:spMkLst>
            <pc:docMk/>
            <pc:sldMk cId="324932015" sldId="318"/>
            <ac:spMk id="6" creationId="{0DE6A193-4755-479A-BC6F-A7EBCA73BE1A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45:23.275" v="247"/>
          <ac:spMkLst>
            <pc:docMk/>
            <pc:sldMk cId="324932015" sldId="318"/>
            <ac:spMk id="7" creationId="{5A55B759-31A7-423C-9BC2-A8BC09FE98B9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45:23.275" v="247"/>
          <ac:spMkLst>
            <pc:docMk/>
            <pc:sldMk cId="324932015" sldId="318"/>
            <ac:spMk id="9" creationId="{F78796AF-79A0-47AC-BEFD-BFFC00F968C4}"/>
          </ac:spMkLst>
        </pc:spChg>
        <pc:spChg chg="add del">
          <ac:chgData name="Selvaraj Dhilibanraj (STUD)" userId="S::01165852@pw.edu.pl::ee2fe2e8-d19b-420f-8a1e-961911278879" providerId="AD" clId="Web-{EADAED7B-64B2-2650-0A40-BA5FEDC8DBDD}" dt="2022-01-25T22:48:54.296" v="262"/>
          <ac:spMkLst>
            <pc:docMk/>
            <pc:sldMk cId="324932015" sldId="318"/>
            <ac:spMk id="14" creationId="{D4771268-CB57-404A-9271-370EB28F6090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48:54.296" v="262"/>
          <ac:spMkLst>
            <pc:docMk/>
            <pc:sldMk cId="324932015" sldId="318"/>
            <ac:spMk id="19" creationId="{6753252F-4873-4F63-801D-CC719279A7D5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48:54.296" v="262"/>
          <ac:spMkLst>
            <pc:docMk/>
            <pc:sldMk cId="324932015" sldId="318"/>
            <ac:spMk id="21" creationId="{047C8CCB-F95D-4249-92DD-651249D3535A}"/>
          </ac:spMkLst>
        </pc:spChg>
        <pc:picChg chg="mod ord">
          <ac:chgData name="Selvaraj Dhilibanraj (STUD)" userId="S::01165852@pw.edu.pl::ee2fe2e8-d19b-420f-8a1e-961911278879" providerId="AD" clId="Web-{EADAED7B-64B2-2650-0A40-BA5FEDC8DBDD}" dt="2022-01-25T22:48:54.296" v="262"/>
          <ac:picMkLst>
            <pc:docMk/>
            <pc:sldMk cId="324932015" sldId="318"/>
            <ac:picMk id="3" creationId="{8A613F96-3EB6-485B-9A6A-3FA9F597ACE8}"/>
          </ac:picMkLst>
        </pc:picChg>
      </pc:sldChg>
      <pc:sldChg chg="addSp delSp modSp">
        <pc:chgData name="Selvaraj Dhilibanraj (STUD)" userId="S::01165852@pw.edu.pl::ee2fe2e8-d19b-420f-8a1e-961911278879" providerId="AD" clId="Web-{EADAED7B-64B2-2650-0A40-BA5FEDC8DBDD}" dt="2022-01-25T22:46:53.059" v="261" actId="20577"/>
        <pc:sldMkLst>
          <pc:docMk/>
          <pc:sldMk cId="931557392" sldId="319"/>
        </pc:sldMkLst>
        <pc:spChg chg="mod ord">
          <ac:chgData name="Selvaraj Dhilibanraj (STUD)" userId="S::01165852@pw.edu.pl::ee2fe2e8-d19b-420f-8a1e-961911278879" providerId="AD" clId="Web-{EADAED7B-64B2-2650-0A40-BA5FEDC8DBDD}" dt="2022-01-25T22:46:53.059" v="261" actId="20577"/>
          <ac:spMkLst>
            <pc:docMk/>
            <pc:sldMk cId="931557392" sldId="319"/>
            <ac:spMk id="4" creationId="{4D370432-C287-4357-AABE-48A70404C570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46:08.839" v="248"/>
          <ac:spMkLst>
            <pc:docMk/>
            <pc:sldMk cId="931557392" sldId="319"/>
            <ac:spMk id="9" creationId="{05C7EBC3-4672-4DAB-81C2-58661FAFAED6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46:08.839" v="248"/>
          <ac:spMkLst>
            <pc:docMk/>
            <pc:sldMk cId="931557392" sldId="319"/>
            <ac:spMk id="11" creationId="{40BF962F-4C6F-461E-86F2-C43F56CC939B}"/>
          </ac:spMkLst>
        </pc:spChg>
        <pc:spChg chg="del">
          <ac:chgData name="Selvaraj Dhilibanraj (STUD)" userId="S::01165852@pw.edu.pl::ee2fe2e8-d19b-420f-8a1e-961911278879" providerId="AD" clId="Web-{EADAED7B-64B2-2650-0A40-BA5FEDC8DBDD}" dt="2022-01-25T22:46:08.839" v="248"/>
          <ac:spMkLst>
            <pc:docMk/>
            <pc:sldMk cId="931557392" sldId="319"/>
            <ac:spMk id="13" creationId="{2E94A4F7-38E4-45EA-8E2E-CE1B5766B4F1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46:08.839" v="248"/>
          <ac:spMkLst>
            <pc:docMk/>
            <pc:sldMk cId="931557392" sldId="319"/>
            <ac:spMk id="18" creationId="{66E48AFA-8884-4F68-A44F-D2C1E8609C5A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46:08.839" v="248"/>
          <ac:spMkLst>
            <pc:docMk/>
            <pc:sldMk cId="931557392" sldId="319"/>
            <ac:spMk id="20" creationId="{969D19A6-08CB-498C-93EC-3FFB021FC68A}"/>
          </ac:spMkLst>
        </pc:spChg>
        <pc:picChg chg="mod">
          <ac:chgData name="Selvaraj Dhilibanraj (STUD)" userId="S::01165852@pw.edu.pl::ee2fe2e8-d19b-420f-8a1e-961911278879" providerId="AD" clId="Web-{EADAED7B-64B2-2650-0A40-BA5FEDC8DBDD}" dt="2022-01-25T22:46:20.167" v="250" actId="1076"/>
          <ac:picMkLst>
            <pc:docMk/>
            <pc:sldMk cId="931557392" sldId="319"/>
            <ac:picMk id="2" creationId="{DE91B468-1DE2-4E34-B1E1-002EFB28CD94}"/>
          </ac:picMkLst>
        </pc:picChg>
      </pc:sldChg>
      <pc:sldChg chg="addSp modSp new mod setBg">
        <pc:chgData name="Selvaraj Dhilibanraj (STUD)" userId="S::01165852@pw.edu.pl::ee2fe2e8-d19b-420f-8a1e-961911278879" providerId="AD" clId="Web-{EADAED7B-64B2-2650-0A40-BA5FEDC8DBDD}" dt="2022-01-25T22:37:00.346" v="216" actId="14100"/>
        <pc:sldMkLst>
          <pc:docMk/>
          <pc:sldMk cId="2612566883" sldId="320"/>
        </pc:sldMkLst>
        <pc:spChg chg="mod">
          <ac:chgData name="Selvaraj Dhilibanraj (STUD)" userId="S::01165852@pw.edu.pl::ee2fe2e8-d19b-420f-8a1e-961911278879" providerId="AD" clId="Web-{EADAED7B-64B2-2650-0A40-BA5FEDC8DBDD}" dt="2022-01-25T22:32:43.493" v="184"/>
          <ac:spMkLst>
            <pc:docMk/>
            <pc:sldMk cId="2612566883" sldId="320"/>
            <ac:spMk id="2" creationId="{45E37317-8D4B-436B-91DB-CDABEC2102BA}"/>
          </ac:spMkLst>
        </pc:spChg>
        <pc:spChg chg="mod">
          <ac:chgData name="Selvaraj Dhilibanraj (STUD)" userId="S::01165852@pw.edu.pl::ee2fe2e8-d19b-420f-8a1e-961911278879" providerId="AD" clId="Web-{EADAED7B-64B2-2650-0A40-BA5FEDC8DBDD}" dt="2022-01-25T22:37:00.346" v="216" actId="14100"/>
          <ac:spMkLst>
            <pc:docMk/>
            <pc:sldMk cId="2612566883" sldId="320"/>
            <ac:spMk id="3" creationId="{0B23C645-23DC-41AB-9BBB-998AB53287AF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32:43.493" v="184"/>
          <ac:spMkLst>
            <pc:docMk/>
            <pc:sldMk cId="2612566883" sldId="320"/>
            <ac:spMk id="9" creationId="{2B566528-1B12-4246-9431-5C2D7D081168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32:43.493" v="184"/>
          <ac:spMkLst>
            <pc:docMk/>
            <pc:sldMk cId="2612566883" sldId="320"/>
            <ac:spMk id="11" creationId="{D3F51FEB-38FB-4F6C-9F7B-2F2AFAB65463}"/>
          </ac:spMkLst>
        </pc:spChg>
        <pc:spChg chg="add">
          <ac:chgData name="Selvaraj Dhilibanraj (STUD)" userId="S::01165852@pw.edu.pl::ee2fe2e8-d19b-420f-8a1e-961911278879" providerId="AD" clId="Web-{EADAED7B-64B2-2650-0A40-BA5FEDC8DBDD}" dt="2022-01-25T22:32:43.493" v="184"/>
          <ac:spMkLst>
            <pc:docMk/>
            <pc:sldMk cId="2612566883" sldId="320"/>
            <ac:spMk id="13" creationId="{1E547BA6-BAE0-43BB-A7CA-60F69CE252F0}"/>
          </ac:spMkLst>
        </pc:spChg>
        <pc:grpChg chg="add">
          <ac:chgData name="Selvaraj Dhilibanraj (STUD)" userId="S::01165852@pw.edu.pl::ee2fe2e8-d19b-420f-8a1e-961911278879" providerId="AD" clId="Web-{EADAED7B-64B2-2650-0A40-BA5FEDC8DBDD}" dt="2022-01-25T22:32:43.493" v="184"/>
          <ac:grpSpMkLst>
            <pc:docMk/>
            <pc:sldMk cId="2612566883" sldId="320"/>
            <ac:grpSpMk id="15" creationId="{912209CB-3E4C-43AE-B507-08269FAE89F5}"/>
          </ac:grpSpMkLst>
        </pc:grpChg>
        <pc:picChg chg="add mod">
          <ac:chgData name="Selvaraj Dhilibanraj (STUD)" userId="S::01165852@pw.edu.pl::ee2fe2e8-d19b-420f-8a1e-961911278879" providerId="AD" clId="Web-{EADAED7B-64B2-2650-0A40-BA5FEDC8DBDD}" dt="2022-01-25T22:32:43.493" v="184"/>
          <ac:picMkLst>
            <pc:docMk/>
            <pc:sldMk cId="2612566883" sldId="320"/>
            <ac:picMk id="4" creationId="{C279B72B-8645-48A5-88C9-754517F6685E}"/>
          </ac:picMkLst>
        </pc:picChg>
      </pc:sldChg>
    </pc:docChg>
  </pc:docChgLst>
  <pc:docChgLst>
    <pc:chgData name="Selvaraj Dhilibanraj (STUD)" userId="S::01165852@pw.edu.pl::ee2fe2e8-d19b-420f-8a1e-961911278879" providerId="AD" clId="Web-{A917456B-CE51-4957-9151-92E780F04689}"/>
    <pc:docChg chg="modSld sldOrd">
      <pc:chgData name="Selvaraj Dhilibanraj (STUD)" userId="S::01165852@pw.edu.pl::ee2fe2e8-d19b-420f-8a1e-961911278879" providerId="AD" clId="Web-{A917456B-CE51-4957-9151-92E780F04689}" dt="2022-01-26T18:06:50.407" v="3"/>
      <pc:docMkLst>
        <pc:docMk/>
      </pc:docMkLst>
      <pc:sldChg chg="ord">
        <pc:chgData name="Selvaraj Dhilibanraj (STUD)" userId="S::01165852@pw.edu.pl::ee2fe2e8-d19b-420f-8a1e-961911278879" providerId="AD" clId="Web-{A917456B-CE51-4957-9151-92E780F04689}" dt="2022-01-26T18:06:30.656" v="0"/>
        <pc:sldMkLst>
          <pc:docMk/>
          <pc:sldMk cId="931557392" sldId="319"/>
        </pc:sldMkLst>
      </pc:sldChg>
      <pc:sldChg chg="delSp modSp">
        <pc:chgData name="Selvaraj Dhilibanraj (STUD)" userId="S::01165852@pw.edu.pl::ee2fe2e8-d19b-420f-8a1e-961911278879" providerId="AD" clId="Web-{A917456B-CE51-4957-9151-92E780F04689}" dt="2022-01-26T18:06:50.407" v="3"/>
        <pc:sldMkLst>
          <pc:docMk/>
          <pc:sldMk cId="1718161127" sldId="323"/>
        </pc:sldMkLst>
        <pc:spChg chg="del mod">
          <ac:chgData name="Selvaraj Dhilibanraj (STUD)" userId="S::01165852@pw.edu.pl::ee2fe2e8-d19b-420f-8a1e-961911278879" providerId="AD" clId="Web-{A917456B-CE51-4957-9151-92E780F04689}" dt="2022-01-26T18:06:50.407" v="3"/>
          <ac:spMkLst>
            <pc:docMk/>
            <pc:sldMk cId="1718161127" sldId="323"/>
            <ac:spMk id="17" creationId="{D799D72F-EA5A-4067-A02B-ED27EDA46E1B}"/>
          </ac:spMkLst>
        </pc:spChg>
      </pc:sldChg>
    </pc:docChg>
  </pc:docChgLst>
  <pc:docChgLst>
    <pc:chgData name="Movva Revanth (STUD)" userId="S::01166113@pw.edu.pl::e0ee0b9e-5e99-4a21-b00e-dcf5d64222e2" providerId="AD" clId="Web-{92D3471E-C805-4451-9A78-B93C3BCAB664}"/>
    <pc:docChg chg="modSld">
      <pc:chgData name="Movva Revanth (STUD)" userId="S::01166113@pw.edu.pl::e0ee0b9e-5e99-4a21-b00e-dcf5d64222e2" providerId="AD" clId="Web-{92D3471E-C805-4451-9A78-B93C3BCAB664}" dt="2022-01-26T14:36:54.964" v="2" actId="20577"/>
      <pc:docMkLst>
        <pc:docMk/>
      </pc:docMkLst>
      <pc:sldChg chg="modSp">
        <pc:chgData name="Movva Revanth (STUD)" userId="S::01166113@pw.edu.pl::e0ee0b9e-5e99-4a21-b00e-dcf5d64222e2" providerId="AD" clId="Web-{92D3471E-C805-4451-9A78-B93C3BCAB664}" dt="2022-01-26T14:36:54.964" v="2" actId="20577"/>
        <pc:sldMkLst>
          <pc:docMk/>
          <pc:sldMk cId="2612566883" sldId="320"/>
        </pc:sldMkLst>
        <pc:spChg chg="mod">
          <ac:chgData name="Movva Revanth (STUD)" userId="S::01166113@pw.edu.pl::e0ee0b9e-5e99-4a21-b00e-dcf5d64222e2" providerId="AD" clId="Web-{92D3471E-C805-4451-9A78-B93C3BCAB664}" dt="2022-01-26T14:36:54.964" v="2" actId="20577"/>
          <ac:spMkLst>
            <pc:docMk/>
            <pc:sldMk cId="2612566883" sldId="320"/>
            <ac:spMk id="3" creationId="{0B23C645-23DC-41AB-9BBB-998AB53287AF}"/>
          </ac:spMkLst>
        </pc:spChg>
        <pc:picChg chg="mod">
          <ac:chgData name="Movva Revanth (STUD)" userId="S::01166113@pw.edu.pl::e0ee0b9e-5e99-4a21-b00e-dcf5d64222e2" providerId="AD" clId="Web-{92D3471E-C805-4451-9A78-B93C3BCAB664}" dt="2022-01-26T14:36:18.135" v="0" actId="14100"/>
          <ac:picMkLst>
            <pc:docMk/>
            <pc:sldMk cId="2612566883" sldId="320"/>
            <ac:picMk id="4" creationId="{C279B72B-8645-48A5-88C9-754517F6685E}"/>
          </ac:picMkLst>
        </pc:picChg>
      </pc:sldChg>
    </pc:docChg>
  </pc:docChgLst>
  <pc:docChgLst>
    <pc:chgData name="Selvaraj Dhilibanraj (STUD)" userId="S::01165852@pw.edu.pl::ee2fe2e8-d19b-420f-8a1e-961911278879" providerId="AD" clId="Web-{9B4E8B98-8B09-8C97-4B33-984D5D651A6C}"/>
    <pc:docChg chg="modSld">
      <pc:chgData name="Selvaraj Dhilibanraj (STUD)" userId="S::01165852@pw.edu.pl::ee2fe2e8-d19b-420f-8a1e-961911278879" providerId="AD" clId="Web-{9B4E8B98-8B09-8C97-4B33-984D5D651A6C}" dt="2022-01-25T21:58:18.076" v="6" actId="20577"/>
      <pc:docMkLst>
        <pc:docMk/>
      </pc:docMkLst>
      <pc:sldChg chg="modSp">
        <pc:chgData name="Selvaraj Dhilibanraj (STUD)" userId="S::01165852@pw.edu.pl::ee2fe2e8-d19b-420f-8a1e-961911278879" providerId="AD" clId="Web-{9B4E8B98-8B09-8C97-4B33-984D5D651A6C}" dt="2022-01-25T21:58:18.076" v="6" actId="20577"/>
        <pc:sldMkLst>
          <pc:docMk/>
          <pc:sldMk cId="1231418226" sldId="256"/>
        </pc:sldMkLst>
        <pc:spChg chg="mod">
          <ac:chgData name="Selvaraj Dhilibanraj (STUD)" userId="S::01165852@pw.edu.pl::ee2fe2e8-d19b-420f-8a1e-961911278879" providerId="AD" clId="Web-{9B4E8B98-8B09-8C97-4B33-984D5D651A6C}" dt="2022-01-25T21:58:18.076" v="6" actId="20577"/>
          <ac:spMkLst>
            <pc:docMk/>
            <pc:sldMk cId="1231418226" sldId="256"/>
            <ac:spMk id="4" creationId="{02640DD7-811A-4D15-B57B-F1D4B78132D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ovva%20Revanth-317148,water_potabil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'[Movva Revanth-317148,water_potability.xlsx]Equation-1'!$G$8</c:f>
              <c:strCache>
                <c:ptCount val="1"/>
                <c:pt idx="0">
                  <c:v>Predection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9.0046806649168851E-2"/>
                  <c:y val="0.4117162438028579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'[Movva Revanth-317148,water_potability.xlsx]Equation-1'!$F$9:$F$75</c:f>
              <c:numCache>
                <c:formatCode>General</c:formatCode>
                <c:ptCount val="67"/>
                <c:pt idx="0">
                  <c:v>4.4602009837552803</c:v>
                </c:pt>
                <c:pt idx="1">
                  <c:v>5.4286740716237203</c:v>
                </c:pt>
                <c:pt idx="2">
                  <c:v>4.6009275689028604</c:v>
                </c:pt>
                <c:pt idx="3">
                  <c:v>3.6297493305489099</c:v>
                </c:pt>
                <c:pt idx="4">
                  <c:v>3.3771322887726498</c:v>
                </c:pt>
                <c:pt idx="5">
                  <c:v>4.1533470012418796</c:v>
                </c:pt>
                <c:pt idx="6">
                  <c:v>3.6813242439843998</c:v>
                </c:pt>
                <c:pt idx="7">
                  <c:v>4.2369472995156299</c:v>
                </c:pt>
                <c:pt idx="8">
                  <c:v>3.7008538397050499</c:v>
                </c:pt>
                <c:pt idx="9">
                  <c:v>4.1822775817133202</c:v>
                </c:pt>
                <c:pt idx="10">
                  <c:v>4.5920735708209897</c:v>
                </c:pt>
                <c:pt idx="11">
                  <c:v>4.6893150477906103</c:v>
                </c:pt>
                <c:pt idx="12">
                  <c:v>3.65997481178995</c:v>
                </c:pt>
                <c:pt idx="13">
                  <c:v>4.1657236639986897</c:v>
                </c:pt>
                <c:pt idx="14">
                  <c:v>3.4627639874234499</c:v>
                </c:pt>
                <c:pt idx="15">
                  <c:v>2.75865853118927</c:v>
                </c:pt>
                <c:pt idx="16">
                  <c:v>3.8738533495939702</c:v>
                </c:pt>
                <c:pt idx="17">
                  <c:v>3.4165397533411999</c:v>
                </c:pt>
                <c:pt idx="18">
                  <c:v>5.3035813605758602</c:v>
                </c:pt>
                <c:pt idx="19">
                  <c:v>3.4507458924445999</c:v>
                </c:pt>
                <c:pt idx="20">
                  <c:v>4.0069915585632998</c:v>
                </c:pt>
                <c:pt idx="21">
                  <c:v>4.3582983409082798</c:v>
                </c:pt>
                <c:pt idx="22">
                  <c:v>3.53977111137399</c:v>
                </c:pt>
                <c:pt idx="23">
                  <c:v>2.1486115361452698</c:v>
                </c:pt>
                <c:pt idx="24">
                  <c:v>4.7038034885769404</c:v>
                </c:pt>
                <c:pt idx="25">
                  <c:v>4.90483741473329</c:v>
                </c:pt>
                <c:pt idx="26">
                  <c:v>4.3521934695148596</c:v>
                </c:pt>
                <c:pt idx="27">
                  <c:v>4.7540724993176697</c:v>
                </c:pt>
                <c:pt idx="28">
                  <c:v>3.8876806845307899</c:v>
                </c:pt>
                <c:pt idx="29">
                  <c:v>3.7786067876289202</c:v>
                </c:pt>
                <c:pt idx="30">
                  <c:v>3.3131990216574398</c:v>
                </c:pt>
                <c:pt idx="31">
                  <c:v>3.0952331568160698</c:v>
                </c:pt>
                <c:pt idx="32">
                  <c:v>3.2683248358355899</c:v>
                </c:pt>
                <c:pt idx="33">
                  <c:v>4.7669432360725699</c:v>
                </c:pt>
                <c:pt idx="34">
                  <c:v>2.9151659507443899</c:v>
                </c:pt>
                <c:pt idx="35">
                  <c:v>3.3161576568421598</c:v>
                </c:pt>
                <c:pt idx="36">
                  <c:v>5.1908518046121204</c:v>
                </c:pt>
                <c:pt idx="37">
                  <c:v>4.6563772329574702</c:v>
                </c:pt>
                <c:pt idx="38">
                  <c:v>3.7240895643464902</c:v>
                </c:pt>
                <c:pt idx="39">
                  <c:v>3.7276637192074702</c:v>
                </c:pt>
                <c:pt idx="40">
                  <c:v>3.9175866951041698</c:v>
                </c:pt>
                <c:pt idx="41">
                  <c:v>4.0343490471582797</c:v>
                </c:pt>
                <c:pt idx="42">
                  <c:v>4.0337737093431301</c:v>
                </c:pt>
                <c:pt idx="43">
                  <c:v>4.4111174397749604</c:v>
                </c:pt>
                <c:pt idx="44">
                  <c:v>3.0972779574771598</c:v>
                </c:pt>
                <c:pt idx="45">
                  <c:v>4.5014572038139802</c:v>
                </c:pt>
                <c:pt idx="46">
                  <c:v>3.60515419887447</c:v>
                </c:pt>
                <c:pt idx="47">
                  <c:v>3.4374501340171801</c:v>
                </c:pt>
                <c:pt idx="48">
                  <c:v>3.7009457327147399</c:v>
                </c:pt>
                <c:pt idx="49">
                  <c:v>4.2016628644658303</c:v>
                </c:pt>
                <c:pt idx="50">
                  <c:v>5.1627297493974798</c:v>
                </c:pt>
                <c:pt idx="51">
                  <c:v>3.87516524661654</c:v>
                </c:pt>
                <c:pt idx="52">
                  <c:v>3.9852505057435699</c:v>
                </c:pt>
                <c:pt idx="53">
                  <c:v>2.7473129992921201</c:v>
                </c:pt>
                <c:pt idx="54">
                  <c:v>3.85493989972107</c:v>
                </c:pt>
                <c:pt idx="55">
                  <c:v>3.9398956565986798</c:v>
                </c:pt>
                <c:pt idx="56">
                  <c:v>2.4372962875595698</c:v>
                </c:pt>
                <c:pt idx="57">
                  <c:v>4.0521357275526597</c:v>
                </c:pt>
                <c:pt idx="58">
                  <c:v>5.2178950236533499</c:v>
                </c:pt>
                <c:pt idx="59">
                  <c:v>2.76463388142726</c:v>
                </c:pt>
                <c:pt idx="60">
                  <c:v>3.5355963295430199</c:v>
                </c:pt>
                <c:pt idx="61">
                  <c:v>3.4046329060198399</c:v>
                </c:pt>
                <c:pt idx="62">
                  <c:v>4.3752238112718196</c:v>
                </c:pt>
                <c:pt idx="63">
                  <c:v>3.6118603716661002</c:v>
                </c:pt>
                <c:pt idx="64">
                  <c:v>4.1069244900386597</c:v>
                </c:pt>
                <c:pt idx="65">
                  <c:v>4.4376957491400404</c:v>
                </c:pt>
                <c:pt idx="66">
                  <c:v>3.3687572170739801</c:v>
                </c:pt>
              </c:numCache>
            </c:numRef>
          </c:xVal>
          <c:yVal>
            <c:numRef>
              <c:f>'[Movva Revanth-317148,water_potability.xlsx]Equation-1'!$G$9:$G$75</c:f>
              <c:numCache>
                <c:formatCode>General</c:formatCode>
                <c:ptCount val="67"/>
                <c:pt idx="0">
                  <c:v>3.9414441237643212</c:v>
                </c:pt>
                <c:pt idx="1">
                  <c:v>3.5194380578473177</c:v>
                </c:pt>
                <c:pt idx="2">
                  <c:v>3.4376400143743542</c:v>
                </c:pt>
                <c:pt idx="3">
                  <c:v>3.8703476100367569</c:v>
                </c:pt>
                <c:pt idx="4">
                  <c:v>4.0358018229014059</c:v>
                </c:pt>
                <c:pt idx="5">
                  <c:v>4.0245313565323979</c:v>
                </c:pt>
                <c:pt idx="6">
                  <c:v>3.6252546493436038</c:v>
                </c:pt>
                <c:pt idx="7">
                  <c:v>4.0855405257474064</c:v>
                </c:pt>
                <c:pt idx="8">
                  <c:v>3.6197816384740018</c:v>
                </c:pt>
                <c:pt idx="9">
                  <c:v>3.8860489144509645</c:v>
                </c:pt>
                <c:pt idx="10">
                  <c:v>4.0540402197328973</c:v>
                </c:pt>
                <c:pt idx="11">
                  <c:v>3.7971991032104069</c:v>
                </c:pt>
                <c:pt idx="12">
                  <c:v>3.6728462852079868</c:v>
                </c:pt>
                <c:pt idx="13">
                  <c:v>3.9203859417266318</c:v>
                </c:pt>
                <c:pt idx="14">
                  <c:v>3.7405673848821221</c:v>
                </c:pt>
                <c:pt idx="15">
                  <c:v>3.97473070809124</c:v>
                </c:pt>
                <c:pt idx="16">
                  <c:v>3.9995529406072725</c:v>
                </c:pt>
                <c:pt idx="17">
                  <c:v>3.4247202012244902</c:v>
                </c:pt>
                <c:pt idx="18">
                  <c:v>4.0523799768936009</c:v>
                </c:pt>
                <c:pt idx="19">
                  <c:v>3.726763346857783</c:v>
                </c:pt>
                <c:pt idx="20">
                  <c:v>3.5383026218056739</c:v>
                </c:pt>
                <c:pt idx="21">
                  <c:v>3.9696400444360185</c:v>
                </c:pt>
                <c:pt idx="22">
                  <c:v>4.117456796971565</c:v>
                </c:pt>
                <c:pt idx="23">
                  <c:v>4.2299454020358942</c:v>
                </c:pt>
                <c:pt idx="24">
                  <c:v>3.6080266626546726</c:v>
                </c:pt>
                <c:pt idx="25">
                  <c:v>3.9124908677212478</c:v>
                </c:pt>
                <c:pt idx="26">
                  <c:v>4.1049390395401133</c:v>
                </c:pt>
                <c:pt idx="27">
                  <c:v>3.5596679569910679</c:v>
                </c:pt>
                <c:pt idx="28">
                  <c:v>3.8568220491618304</c:v>
                </c:pt>
                <c:pt idx="29">
                  <c:v>3.7293440622492224</c:v>
                </c:pt>
                <c:pt idx="30">
                  <c:v>3.9380979690997133</c:v>
                </c:pt>
                <c:pt idx="31">
                  <c:v>3.9996379087278626</c:v>
                </c:pt>
                <c:pt idx="32">
                  <c:v>3.6855171266412237</c:v>
                </c:pt>
                <c:pt idx="33">
                  <c:v>3.8795510417380696</c:v>
                </c:pt>
                <c:pt idx="34">
                  <c:v>3.7435894308604549</c:v>
                </c:pt>
                <c:pt idx="35">
                  <c:v>3.7093943959035451</c:v>
                </c:pt>
                <c:pt idx="36">
                  <c:v>3.9953637866325464</c:v>
                </c:pt>
                <c:pt idx="37">
                  <c:v>4.2426062965988844</c:v>
                </c:pt>
                <c:pt idx="38">
                  <c:v>3.9761279056880481</c:v>
                </c:pt>
                <c:pt idx="39">
                  <c:v>3.7985427915665584</c:v>
                </c:pt>
                <c:pt idx="40">
                  <c:v>3.555133694396913</c:v>
                </c:pt>
                <c:pt idx="41">
                  <c:v>3.2356701090004263</c:v>
                </c:pt>
                <c:pt idx="42">
                  <c:v>3.9720986529785272</c:v>
                </c:pt>
                <c:pt idx="43">
                  <c:v>4.177314908330608</c:v>
                </c:pt>
                <c:pt idx="44">
                  <c:v>3.7130226164164841</c:v>
                </c:pt>
                <c:pt idx="45">
                  <c:v>3.6806513922627588</c:v>
                </c:pt>
                <c:pt idx="46">
                  <c:v>4.0138432510153281</c:v>
                </c:pt>
                <c:pt idx="47">
                  <c:v>4.1521637649327996</c:v>
                </c:pt>
                <c:pt idx="48">
                  <c:v>3.6328249997083741</c:v>
                </c:pt>
                <c:pt idx="49">
                  <c:v>3.783425848658414</c:v>
                </c:pt>
                <c:pt idx="50">
                  <c:v>4.014426646942268</c:v>
                </c:pt>
                <c:pt idx="51">
                  <c:v>4.3779880918083434</c:v>
                </c:pt>
                <c:pt idx="52">
                  <c:v>4.2822878219909519</c:v>
                </c:pt>
                <c:pt idx="53">
                  <c:v>4.1915982775736218</c:v>
                </c:pt>
                <c:pt idx="54">
                  <c:v>4.0644521049078293</c:v>
                </c:pt>
                <c:pt idx="55">
                  <c:v>3.964897397466228</c:v>
                </c:pt>
                <c:pt idx="56">
                  <c:v>3.6173110213298876</c:v>
                </c:pt>
                <c:pt idx="57">
                  <c:v>4.1449244082822236</c:v>
                </c:pt>
                <c:pt idx="58">
                  <c:v>3.4300888252242192</c:v>
                </c:pt>
                <c:pt idx="59">
                  <c:v>4.5535773567544018</c:v>
                </c:pt>
                <c:pt idx="60">
                  <c:v>4.0801848662395415</c:v>
                </c:pt>
                <c:pt idx="61">
                  <c:v>3.4785185848477278</c:v>
                </c:pt>
                <c:pt idx="62">
                  <c:v>3.8898053227315765</c:v>
                </c:pt>
                <c:pt idx="63">
                  <c:v>3.5792693493657985</c:v>
                </c:pt>
                <c:pt idx="64">
                  <c:v>4.6766915838156633</c:v>
                </c:pt>
                <c:pt idx="65">
                  <c:v>3.4121181790986745</c:v>
                </c:pt>
                <c:pt idx="66">
                  <c:v>3.836663801400809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064-45E9-94C9-5C9572F09B04}"/>
            </c:ext>
          </c:extLst>
        </c:ser>
        <c:ser>
          <c:idx val="1"/>
          <c:order val="1"/>
          <c:tx>
            <c:v>Testing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54134755030621173"/>
                  <c:y val="0.4846103091280256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chemeClr val="accent2"/>
                        </a:solidFill>
                      </a:rPr>
                      <a:t>y = 0.2766x + 2.8822</a:t>
                    </a:r>
                    <a:br>
                      <a:rPr lang="en-US" baseline="0">
                        <a:solidFill>
                          <a:schemeClr val="accent2"/>
                        </a:solidFill>
                      </a:rPr>
                    </a:br>
                    <a:r>
                      <a:rPr lang="en-US" baseline="0">
                        <a:solidFill>
                          <a:schemeClr val="accent2"/>
                        </a:solidFill>
                      </a:rPr>
                      <a:t>R² = 0.2236</a:t>
                    </a:r>
                    <a:endParaRPr lang="en-US">
                      <a:solidFill>
                        <a:schemeClr val="accent2"/>
                      </a:solidFill>
                    </a:endParaRPr>
                  </a:p>
                </c:rich>
              </c:tx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'[Movva Revanth-317148,water_potability.xlsx]Equation-1'!$F$76:$F$107</c:f>
              <c:numCache>
                <c:formatCode>General</c:formatCode>
                <c:ptCount val="32"/>
                <c:pt idx="0">
                  <c:v>3.8598009393002202</c:v>
                </c:pt>
                <c:pt idx="1">
                  <c:v>1.94331877663582</c:v>
                </c:pt>
                <c:pt idx="2">
                  <c:v>4.7267024535109696</c:v>
                </c:pt>
                <c:pt idx="3">
                  <c:v>3.6521344700796998</c:v>
                </c:pt>
                <c:pt idx="4">
                  <c:v>5.3287127884663699</c:v>
                </c:pt>
                <c:pt idx="5">
                  <c:v>5.0622977984797197</c:v>
                </c:pt>
                <c:pt idx="6">
                  <c:v>4.6129636293505802</c:v>
                </c:pt>
                <c:pt idx="7">
                  <c:v>3.7627410723994599</c:v>
                </c:pt>
                <c:pt idx="8">
                  <c:v>3.7729192646615899</c:v>
                </c:pt>
                <c:pt idx="9">
                  <c:v>4.4271379256929597</c:v>
                </c:pt>
                <c:pt idx="10">
                  <c:v>3.48557738822312</c:v>
                </c:pt>
                <c:pt idx="11">
                  <c:v>5.0913571012844097</c:v>
                </c:pt>
                <c:pt idx="12">
                  <c:v>4.6617985160521602</c:v>
                </c:pt>
                <c:pt idx="13">
                  <c:v>4.1048632751894099</c:v>
                </c:pt>
                <c:pt idx="14">
                  <c:v>2.94541873770341</c:v>
                </c:pt>
                <c:pt idx="15">
                  <c:v>4.9760551596939404</c:v>
                </c:pt>
                <c:pt idx="16">
                  <c:v>4.5631831712381503</c:v>
                </c:pt>
                <c:pt idx="17">
                  <c:v>4.2018494412970799</c:v>
                </c:pt>
                <c:pt idx="18">
                  <c:v>4.6980079161234398</c:v>
                </c:pt>
                <c:pt idx="19">
                  <c:v>3.7340013868703599</c:v>
                </c:pt>
                <c:pt idx="20">
                  <c:v>3.8331597457829298</c:v>
                </c:pt>
                <c:pt idx="21">
                  <c:v>4.7463818590766396</c:v>
                </c:pt>
                <c:pt idx="22">
                  <c:v>4.6879861552467004</c:v>
                </c:pt>
                <c:pt idx="23">
                  <c:v>4.1820571479197097</c:v>
                </c:pt>
                <c:pt idx="24">
                  <c:v>3.2588589450315202</c:v>
                </c:pt>
                <c:pt idx="25">
                  <c:v>4.2889468203944903</c:v>
                </c:pt>
                <c:pt idx="26">
                  <c:v>3.4247019206523799</c:v>
                </c:pt>
                <c:pt idx="27">
                  <c:v>3.4666452881126002</c:v>
                </c:pt>
                <c:pt idx="28">
                  <c:v>4.9272182722726097</c:v>
                </c:pt>
                <c:pt idx="29">
                  <c:v>3.2609068527086702</c:v>
                </c:pt>
                <c:pt idx="30">
                  <c:v>3.4186108028669699</c:v>
                </c:pt>
                <c:pt idx="31">
                  <c:v>4.1095902743692401</c:v>
                </c:pt>
              </c:numCache>
            </c:numRef>
          </c:xVal>
          <c:yVal>
            <c:numRef>
              <c:f>'[Movva Revanth-317148,water_potability.xlsx]Equation-1'!$G$76:$G$107</c:f>
              <c:numCache>
                <c:formatCode>General</c:formatCode>
                <c:ptCount val="32"/>
                <c:pt idx="0">
                  <c:v>3.8980228199781823</c:v>
                </c:pt>
                <c:pt idx="1">
                  <c:v>3.491815472775468</c:v>
                </c:pt>
                <c:pt idx="2">
                  <c:v>3.9431979237391865</c:v>
                </c:pt>
                <c:pt idx="3">
                  <c:v>4.0987648454094803</c:v>
                </c:pt>
                <c:pt idx="4">
                  <c:v>4.5503717246263964</c:v>
                </c:pt>
                <c:pt idx="5">
                  <c:v>4.1153883305403145</c:v>
                </c:pt>
                <c:pt idx="6">
                  <c:v>4.5381389346788552</c:v>
                </c:pt>
                <c:pt idx="7">
                  <c:v>4.1295392416177616</c:v>
                </c:pt>
                <c:pt idx="8">
                  <c:v>3.9742290390937725</c:v>
                </c:pt>
                <c:pt idx="9">
                  <c:v>4.4272276596791693</c:v>
                </c:pt>
                <c:pt idx="10">
                  <c:v>3.7987439992434879</c:v>
                </c:pt>
                <c:pt idx="11">
                  <c:v>3.6393133710128609</c:v>
                </c:pt>
                <c:pt idx="12">
                  <c:v>4.4980828508507589</c:v>
                </c:pt>
                <c:pt idx="13">
                  <c:v>3.7553302855694368</c:v>
                </c:pt>
                <c:pt idx="14">
                  <c:v>4.4506841077970405</c:v>
                </c:pt>
                <c:pt idx="15">
                  <c:v>4.4791524760223211</c:v>
                </c:pt>
                <c:pt idx="16">
                  <c:v>3.9708779334064537</c:v>
                </c:pt>
                <c:pt idx="17">
                  <c:v>4.4392217199550883</c:v>
                </c:pt>
                <c:pt idx="18">
                  <c:v>4.3546310768352825</c:v>
                </c:pt>
                <c:pt idx="19">
                  <c:v>2.7902928446247688</c:v>
                </c:pt>
                <c:pt idx="20">
                  <c:v>3.9185972861741849</c:v>
                </c:pt>
                <c:pt idx="21">
                  <c:v>4.9429190415564062</c:v>
                </c:pt>
                <c:pt idx="22">
                  <c:v>4.123994059407897</c:v>
                </c:pt>
                <c:pt idx="23">
                  <c:v>4.2176999622986804</c:v>
                </c:pt>
                <c:pt idx="24">
                  <c:v>3.2595058317008321</c:v>
                </c:pt>
                <c:pt idx="25">
                  <c:v>3.732466837390759</c:v>
                </c:pt>
                <c:pt idx="26">
                  <c:v>4.0779887357010889</c:v>
                </c:pt>
                <c:pt idx="27">
                  <c:v>3.4663167684099965</c:v>
                </c:pt>
                <c:pt idx="28">
                  <c:v>4.0428159155158472</c:v>
                </c:pt>
                <c:pt idx="29">
                  <c:v>3.6297227967335508</c:v>
                </c:pt>
                <c:pt idx="30">
                  <c:v>4.0399573694317583</c:v>
                </c:pt>
                <c:pt idx="31">
                  <c:v>3.7307525332833729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064-45E9-94C9-5C9572F09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7215456"/>
        <c:axId val="1927214208"/>
      </c:scatterChart>
      <c:valAx>
        <c:axId val="192721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214208"/>
        <c:crosses val="autoZero"/>
        <c:crossBetween val="midCat"/>
      </c:valAx>
      <c:valAx>
        <c:axId val="192721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215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CE7A4-A434-433F-B663-6A77557D196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358692-0A04-497D-AB60-7FD466F446F7}">
      <dgm:prSet/>
      <dgm:spPr/>
      <dgm:t>
        <a:bodyPr/>
        <a:lstStyle/>
        <a:p>
          <a:r>
            <a:rPr lang="en-US"/>
            <a:t>Mathematical models can help to understand and explore the meaning of equations or functional relationships.</a:t>
          </a:r>
        </a:p>
      </dgm:t>
    </dgm:pt>
    <dgm:pt modelId="{27B5EAA5-BB2A-44EA-9BBB-A09C872C49AA}" type="parTrans" cxnId="{7E82F03C-9316-4C05-8028-7B17E10B1B05}">
      <dgm:prSet/>
      <dgm:spPr/>
      <dgm:t>
        <a:bodyPr/>
        <a:lstStyle/>
        <a:p>
          <a:endParaRPr lang="en-US"/>
        </a:p>
      </dgm:t>
    </dgm:pt>
    <dgm:pt modelId="{402C3908-77B5-4D4E-BA01-71C3FA4F5D55}" type="sibTrans" cxnId="{7E82F03C-9316-4C05-8028-7B17E10B1B05}">
      <dgm:prSet/>
      <dgm:spPr/>
      <dgm:t>
        <a:bodyPr/>
        <a:lstStyle/>
        <a:p>
          <a:endParaRPr lang="en-US"/>
        </a:p>
      </dgm:t>
    </dgm:pt>
    <dgm:pt modelId="{03E2709B-513B-4F47-92F8-D7B3F86D3CA1}">
      <dgm:prSet/>
      <dgm:spPr/>
      <dgm:t>
        <a:bodyPr/>
        <a:lstStyle/>
        <a:p>
          <a:r>
            <a:rPr lang="en-US"/>
            <a:t>Mathematical modeling software such as Excel, Stella II , or on-line JAVA /Macromedia type programs make it relatively easy to create a learning environment in which introductory students can be interactively engaged in guided inquiry, heads-on and hands-on activities.</a:t>
          </a:r>
        </a:p>
      </dgm:t>
    </dgm:pt>
    <dgm:pt modelId="{D5F362D1-D3BB-4EEE-AE9A-27B6E191D7A4}" type="parTrans" cxnId="{4C50E7B8-B697-4E0C-9EDA-C7B31FABADD3}">
      <dgm:prSet/>
      <dgm:spPr/>
      <dgm:t>
        <a:bodyPr/>
        <a:lstStyle/>
        <a:p>
          <a:endParaRPr lang="en-US"/>
        </a:p>
      </dgm:t>
    </dgm:pt>
    <dgm:pt modelId="{69BE6686-50C6-46FA-AF19-7A4F12BB83C5}" type="sibTrans" cxnId="{4C50E7B8-B697-4E0C-9EDA-C7B31FABADD3}">
      <dgm:prSet/>
      <dgm:spPr/>
      <dgm:t>
        <a:bodyPr/>
        <a:lstStyle/>
        <a:p>
          <a:endParaRPr lang="en-US"/>
        </a:p>
      </dgm:t>
    </dgm:pt>
    <dgm:pt modelId="{9FFC854B-7C9C-46E0-BD5C-071DB03E8BA2}">
      <dgm:prSet/>
      <dgm:spPr/>
      <dgm:t>
        <a:bodyPr/>
        <a:lstStyle/>
        <a:p>
          <a:r>
            <a:rPr lang="en-US"/>
            <a:t>Mathematical models are an important component of the final "complete model" of a system which is actually a collection of conceptual, physical, mathematical, visualization, and possibly statistical sub-models.</a:t>
          </a:r>
        </a:p>
      </dgm:t>
    </dgm:pt>
    <dgm:pt modelId="{753487DA-5EE1-4A33-A32C-2C692A32144B}" type="parTrans" cxnId="{D4917E97-D399-4F41-B4C5-2B78634756FA}">
      <dgm:prSet/>
      <dgm:spPr/>
      <dgm:t>
        <a:bodyPr/>
        <a:lstStyle/>
        <a:p>
          <a:endParaRPr lang="en-US"/>
        </a:p>
      </dgm:t>
    </dgm:pt>
    <dgm:pt modelId="{43C9ABF9-1D25-4724-8767-E4BDAA146102}" type="sibTrans" cxnId="{D4917E97-D399-4F41-B4C5-2B78634756FA}">
      <dgm:prSet/>
      <dgm:spPr/>
      <dgm:t>
        <a:bodyPr/>
        <a:lstStyle/>
        <a:p>
          <a:endParaRPr lang="en-US"/>
        </a:p>
      </dgm:t>
    </dgm:pt>
    <dgm:pt modelId="{9C07F76E-9064-420C-97D6-659AF44D8059}">
      <dgm:prSet/>
      <dgm:spPr/>
      <dgm:t>
        <a:bodyPr/>
        <a:lstStyle/>
        <a:p>
          <a:r>
            <a:rPr lang="en-US"/>
            <a:t>Quantitative results from mathematical models can easily be compared with observational data to identify a model's strengths and weaknesses.</a:t>
          </a:r>
        </a:p>
      </dgm:t>
    </dgm:pt>
    <dgm:pt modelId="{BB6BFDB2-84D9-4844-972D-0B2FB3349F4B}" type="parTrans" cxnId="{B64AF12A-4FFB-413A-92D2-CABF8CB39C57}">
      <dgm:prSet/>
      <dgm:spPr/>
      <dgm:t>
        <a:bodyPr/>
        <a:lstStyle/>
        <a:p>
          <a:endParaRPr lang="en-US"/>
        </a:p>
      </dgm:t>
    </dgm:pt>
    <dgm:pt modelId="{FB902054-DBF1-440D-8406-B57131B58F1A}" type="sibTrans" cxnId="{B64AF12A-4FFB-413A-92D2-CABF8CB39C57}">
      <dgm:prSet/>
      <dgm:spPr/>
      <dgm:t>
        <a:bodyPr/>
        <a:lstStyle/>
        <a:p>
          <a:endParaRPr lang="en-US"/>
        </a:p>
      </dgm:t>
    </dgm:pt>
    <dgm:pt modelId="{FC9010C0-998A-4E96-855C-43EC58F3ECE6}">
      <dgm:prSet/>
      <dgm:spPr/>
      <dgm:t>
        <a:bodyPr/>
        <a:lstStyle/>
        <a:p>
          <a:r>
            <a:rPr lang="en-US"/>
            <a:t>Mathematical models are an important component of the final "complete model" of a system which is actually a collection of conceptual, physical, mathematical, visualization, and possibly statistical sub-models.</a:t>
          </a:r>
        </a:p>
      </dgm:t>
    </dgm:pt>
    <dgm:pt modelId="{11580DCD-61A4-4588-8E27-F30200BEF3B1}" type="parTrans" cxnId="{6822BA17-B4CA-4AC9-9B24-928D083FA89A}">
      <dgm:prSet/>
      <dgm:spPr/>
      <dgm:t>
        <a:bodyPr/>
        <a:lstStyle/>
        <a:p>
          <a:endParaRPr lang="en-US"/>
        </a:p>
      </dgm:t>
    </dgm:pt>
    <dgm:pt modelId="{7F425672-1AC1-4D2F-80A8-2C466000EFE1}" type="sibTrans" cxnId="{6822BA17-B4CA-4AC9-9B24-928D083FA89A}">
      <dgm:prSet/>
      <dgm:spPr/>
      <dgm:t>
        <a:bodyPr/>
        <a:lstStyle/>
        <a:p>
          <a:endParaRPr lang="en-US"/>
        </a:p>
      </dgm:t>
    </dgm:pt>
    <dgm:pt modelId="{4A091889-7A69-464B-AC94-7A5E864BC7AF}" type="pres">
      <dgm:prSet presAssocID="{7B8CE7A4-A434-433F-B663-6A77557D1963}" presName="outerComposite" presStyleCnt="0">
        <dgm:presLayoutVars>
          <dgm:chMax val="5"/>
          <dgm:dir/>
          <dgm:resizeHandles val="exact"/>
        </dgm:presLayoutVars>
      </dgm:prSet>
      <dgm:spPr/>
    </dgm:pt>
    <dgm:pt modelId="{321E3CD8-E27B-4B71-8B76-C5482B05DE1D}" type="pres">
      <dgm:prSet presAssocID="{7B8CE7A4-A434-433F-B663-6A77557D1963}" presName="dummyMaxCanvas" presStyleCnt="0">
        <dgm:presLayoutVars/>
      </dgm:prSet>
      <dgm:spPr/>
    </dgm:pt>
    <dgm:pt modelId="{DAF63331-176C-47E8-9B23-1D1C721D12C9}" type="pres">
      <dgm:prSet presAssocID="{7B8CE7A4-A434-433F-B663-6A77557D1963}" presName="FiveNodes_1" presStyleLbl="node1" presStyleIdx="0" presStyleCnt="5">
        <dgm:presLayoutVars>
          <dgm:bulletEnabled val="1"/>
        </dgm:presLayoutVars>
      </dgm:prSet>
      <dgm:spPr/>
    </dgm:pt>
    <dgm:pt modelId="{123573BF-0097-4A33-B3CE-549F899D9EFD}" type="pres">
      <dgm:prSet presAssocID="{7B8CE7A4-A434-433F-B663-6A77557D1963}" presName="FiveNodes_2" presStyleLbl="node1" presStyleIdx="1" presStyleCnt="5">
        <dgm:presLayoutVars>
          <dgm:bulletEnabled val="1"/>
        </dgm:presLayoutVars>
      </dgm:prSet>
      <dgm:spPr/>
    </dgm:pt>
    <dgm:pt modelId="{D52645CD-7FE2-4C15-A0C2-62E48430C08E}" type="pres">
      <dgm:prSet presAssocID="{7B8CE7A4-A434-433F-B663-6A77557D1963}" presName="FiveNodes_3" presStyleLbl="node1" presStyleIdx="2" presStyleCnt="5">
        <dgm:presLayoutVars>
          <dgm:bulletEnabled val="1"/>
        </dgm:presLayoutVars>
      </dgm:prSet>
      <dgm:spPr/>
    </dgm:pt>
    <dgm:pt modelId="{D1FCDEFB-0618-4F26-B60A-17832C0C8C0B}" type="pres">
      <dgm:prSet presAssocID="{7B8CE7A4-A434-433F-B663-6A77557D1963}" presName="FiveNodes_4" presStyleLbl="node1" presStyleIdx="3" presStyleCnt="5">
        <dgm:presLayoutVars>
          <dgm:bulletEnabled val="1"/>
        </dgm:presLayoutVars>
      </dgm:prSet>
      <dgm:spPr/>
    </dgm:pt>
    <dgm:pt modelId="{7DEDE129-EAA2-4594-ABC4-C6E84ED20D1D}" type="pres">
      <dgm:prSet presAssocID="{7B8CE7A4-A434-433F-B663-6A77557D1963}" presName="FiveNodes_5" presStyleLbl="node1" presStyleIdx="4" presStyleCnt="5">
        <dgm:presLayoutVars>
          <dgm:bulletEnabled val="1"/>
        </dgm:presLayoutVars>
      </dgm:prSet>
      <dgm:spPr/>
    </dgm:pt>
    <dgm:pt modelId="{0437D4F8-156F-48A9-B572-120C514E90B8}" type="pres">
      <dgm:prSet presAssocID="{7B8CE7A4-A434-433F-B663-6A77557D1963}" presName="FiveConn_1-2" presStyleLbl="fgAccFollowNode1" presStyleIdx="0" presStyleCnt="4">
        <dgm:presLayoutVars>
          <dgm:bulletEnabled val="1"/>
        </dgm:presLayoutVars>
      </dgm:prSet>
      <dgm:spPr/>
    </dgm:pt>
    <dgm:pt modelId="{BFFE32FD-0009-4E99-97C5-B29801C6B2CB}" type="pres">
      <dgm:prSet presAssocID="{7B8CE7A4-A434-433F-B663-6A77557D1963}" presName="FiveConn_2-3" presStyleLbl="fgAccFollowNode1" presStyleIdx="1" presStyleCnt="4">
        <dgm:presLayoutVars>
          <dgm:bulletEnabled val="1"/>
        </dgm:presLayoutVars>
      </dgm:prSet>
      <dgm:spPr/>
    </dgm:pt>
    <dgm:pt modelId="{1260DF22-5CF4-4357-8E0D-CCF48FD9A81C}" type="pres">
      <dgm:prSet presAssocID="{7B8CE7A4-A434-433F-B663-6A77557D1963}" presName="FiveConn_3-4" presStyleLbl="fgAccFollowNode1" presStyleIdx="2" presStyleCnt="4">
        <dgm:presLayoutVars>
          <dgm:bulletEnabled val="1"/>
        </dgm:presLayoutVars>
      </dgm:prSet>
      <dgm:spPr/>
    </dgm:pt>
    <dgm:pt modelId="{7797BB4A-C360-4810-BDA9-7201FF122B3E}" type="pres">
      <dgm:prSet presAssocID="{7B8CE7A4-A434-433F-B663-6A77557D1963}" presName="FiveConn_4-5" presStyleLbl="fgAccFollowNode1" presStyleIdx="3" presStyleCnt="4">
        <dgm:presLayoutVars>
          <dgm:bulletEnabled val="1"/>
        </dgm:presLayoutVars>
      </dgm:prSet>
      <dgm:spPr/>
    </dgm:pt>
    <dgm:pt modelId="{643BC112-7F26-4E86-9E8C-54356A83FFCE}" type="pres">
      <dgm:prSet presAssocID="{7B8CE7A4-A434-433F-B663-6A77557D1963}" presName="FiveNodes_1_text" presStyleLbl="node1" presStyleIdx="4" presStyleCnt="5">
        <dgm:presLayoutVars>
          <dgm:bulletEnabled val="1"/>
        </dgm:presLayoutVars>
      </dgm:prSet>
      <dgm:spPr/>
    </dgm:pt>
    <dgm:pt modelId="{68E8EA3A-0C22-4D77-B5A1-A662214EF110}" type="pres">
      <dgm:prSet presAssocID="{7B8CE7A4-A434-433F-B663-6A77557D1963}" presName="FiveNodes_2_text" presStyleLbl="node1" presStyleIdx="4" presStyleCnt="5">
        <dgm:presLayoutVars>
          <dgm:bulletEnabled val="1"/>
        </dgm:presLayoutVars>
      </dgm:prSet>
      <dgm:spPr/>
    </dgm:pt>
    <dgm:pt modelId="{705990C8-DCC9-4B0C-9488-06ADAC9A2B5F}" type="pres">
      <dgm:prSet presAssocID="{7B8CE7A4-A434-433F-B663-6A77557D1963}" presName="FiveNodes_3_text" presStyleLbl="node1" presStyleIdx="4" presStyleCnt="5">
        <dgm:presLayoutVars>
          <dgm:bulletEnabled val="1"/>
        </dgm:presLayoutVars>
      </dgm:prSet>
      <dgm:spPr/>
    </dgm:pt>
    <dgm:pt modelId="{A0D893BC-C640-4262-BD58-0CEF5800F7B5}" type="pres">
      <dgm:prSet presAssocID="{7B8CE7A4-A434-433F-B663-6A77557D1963}" presName="FiveNodes_4_text" presStyleLbl="node1" presStyleIdx="4" presStyleCnt="5">
        <dgm:presLayoutVars>
          <dgm:bulletEnabled val="1"/>
        </dgm:presLayoutVars>
      </dgm:prSet>
      <dgm:spPr/>
    </dgm:pt>
    <dgm:pt modelId="{8643C13D-9A92-4103-8BEE-1316D162F566}" type="pres">
      <dgm:prSet presAssocID="{7B8CE7A4-A434-433F-B663-6A77557D196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8596D08-2EE8-409B-A707-4F55619B9157}" type="presOf" srcId="{9FFC854B-7C9C-46E0-BD5C-071DB03E8BA2}" destId="{D52645CD-7FE2-4C15-A0C2-62E48430C08E}" srcOrd="0" destOrd="0" presId="urn:microsoft.com/office/officeart/2005/8/layout/vProcess5"/>
    <dgm:cxn modelId="{6822BA17-B4CA-4AC9-9B24-928D083FA89A}" srcId="{7B8CE7A4-A434-433F-B663-6A77557D1963}" destId="{FC9010C0-998A-4E96-855C-43EC58F3ECE6}" srcOrd="4" destOrd="0" parTransId="{11580DCD-61A4-4588-8E27-F30200BEF3B1}" sibTransId="{7F425672-1AC1-4D2F-80A8-2C466000EFE1}"/>
    <dgm:cxn modelId="{BA38D61D-1A35-4E0F-BCF6-FBBAF957114E}" type="presOf" srcId="{9C07F76E-9064-420C-97D6-659AF44D8059}" destId="{A0D893BC-C640-4262-BD58-0CEF5800F7B5}" srcOrd="1" destOrd="0" presId="urn:microsoft.com/office/officeart/2005/8/layout/vProcess5"/>
    <dgm:cxn modelId="{EEDA5A24-7146-47C9-B124-F88E84F4A335}" type="presOf" srcId="{402C3908-77B5-4D4E-BA01-71C3FA4F5D55}" destId="{0437D4F8-156F-48A9-B572-120C514E90B8}" srcOrd="0" destOrd="0" presId="urn:microsoft.com/office/officeart/2005/8/layout/vProcess5"/>
    <dgm:cxn modelId="{DC8CC426-601F-4B8C-8790-1C5A5C283870}" type="presOf" srcId="{E4358692-0A04-497D-AB60-7FD466F446F7}" destId="{643BC112-7F26-4E86-9E8C-54356A83FFCE}" srcOrd="1" destOrd="0" presId="urn:microsoft.com/office/officeart/2005/8/layout/vProcess5"/>
    <dgm:cxn modelId="{CFA5D926-D683-4EE1-A765-69C4537A170B}" type="presOf" srcId="{7B8CE7A4-A434-433F-B663-6A77557D1963}" destId="{4A091889-7A69-464B-AC94-7A5E864BC7AF}" srcOrd="0" destOrd="0" presId="urn:microsoft.com/office/officeart/2005/8/layout/vProcess5"/>
    <dgm:cxn modelId="{B64AF12A-4FFB-413A-92D2-CABF8CB39C57}" srcId="{7B8CE7A4-A434-433F-B663-6A77557D1963}" destId="{9C07F76E-9064-420C-97D6-659AF44D8059}" srcOrd="3" destOrd="0" parTransId="{BB6BFDB2-84D9-4844-972D-0B2FB3349F4B}" sibTransId="{FB902054-DBF1-440D-8406-B57131B58F1A}"/>
    <dgm:cxn modelId="{A12A142D-9B2E-4E55-906A-06F35B772914}" type="presOf" srcId="{9C07F76E-9064-420C-97D6-659AF44D8059}" destId="{D1FCDEFB-0618-4F26-B60A-17832C0C8C0B}" srcOrd="0" destOrd="0" presId="urn:microsoft.com/office/officeart/2005/8/layout/vProcess5"/>
    <dgm:cxn modelId="{0EAABB38-2796-4792-8F4B-95B68EEA38CC}" type="presOf" srcId="{FC9010C0-998A-4E96-855C-43EC58F3ECE6}" destId="{8643C13D-9A92-4103-8BEE-1316D162F566}" srcOrd="1" destOrd="0" presId="urn:microsoft.com/office/officeart/2005/8/layout/vProcess5"/>
    <dgm:cxn modelId="{7E82F03C-9316-4C05-8028-7B17E10B1B05}" srcId="{7B8CE7A4-A434-433F-B663-6A77557D1963}" destId="{E4358692-0A04-497D-AB60-7FD466F446F7}" srcOrd="0" destOrd="0" parTransId="{27B5EAA5-BB2A-44EA-9BBB-A09C872C49AA}" sibTransId="{402C3908-77B5-4D4E-BA01-71C3FA4F5D55}"/>
    <dgm:cxn modelId="{6FAE805B-AA6A-4437-8CD1-224B96BD87B7}" type="presOf" srcId="{E4358692-0A04-497D-AB60-7FD466F446F7}" destId="{DAF63331-176C-47E8-9B23-1D1C721D12C9}" srcOrd="0" destOrd="0" presId="urn:microsoft.com/office/officeart/2005/8/layout/vProcess5"/>
    <dgm:cxn modelId="{374FE267-0700-4E28-B050-7DFB4E64FBCF}" type="presOf" srcId="{FC9010C0-998A-4E96-855C-43EC58F3ECE6}" destId="{7DEDE129-EAA2-4594-ABC4-C6E84ED20D1D}" srcOrd="0" destOrd="0" presId="urn:microsoft.com/office/officeart/2005/8/layout/vProcess5"/>
    <dgm:cxn modelId="{8C296068-37B5-4AF9-8663-7CE5F32216B6}" type="presOf" srcId="{9FFC854B-7C9C-46E0-BD5C-071DB03E8BA2}" destId="{705990C8-DCC9-4B0C-9488-06ADAC9A2B5F}" srcOrd="1" destOrd="0" presId="urn:microsoft.com/office/officeart/2005/8/layout/vProcess5"/>
    <dgm:cxn modelId="{35811649-BF29-4814-B04A-13BF2BFFE385}" type="presOf" srcId="{69BE6686-50C6-46FA-AF19-7A4F12BB83C5}" destId="{BFFE32FD-0009-4E99-97C5-B29801C6B2CB}" srcOrd="0" destOrd="0" presId="urn:microsoft.com/office/officeart/2005/8/layout/vProcess5"/>
    <dgm:cxn modelId="{5566DD4D-6130-4636-97E9-89AD99A9877B}" type="presOf" srcId="{03E2709B-513B-4F47-92F8-D7B3F86D3CA1}" destId="{68E8EA3A-0C22-4D77-B5A1-A662214EF110}" srcOrd="1" destOrd="0" presId="urn:microsoft.com/office/officeart/2005/8/layout/vProcess5"/>
    <dgm:cxn modelId="{F717E87A-07F2-4EC6-8675-E714796C57F8}" type="presOf" srcId="{43C9ABF9-1D25-4724-8767-E4BDAA146102}" destId="{1260DF22-5CF4-4357-8E0D-CCF48FD9A81C}" srcOrd="0" destOrd="0" presId="urn:microsoft.com/office/officeart/2005/8/layout/vProcess5"/>
    <dgm:cxn modelId="{DF431A83-1351-45F8-835F-12443E2D95D6}" type="presOf" srcId="{03E2709B-513B-4F47-92F8-D7B3F86D3CA1}" destId="{123573BF-0097-4A33-B3CE-549F899D9EFD}" srcOrd="0" destOrd="0" presId="urn:microsoft.com/office/officeart/2005/8/layout/vProcess5"/>
    <dgm:cxn modelId="{D4917E97-D399-4F41-B4C5-2B78634756FA}" srcId="{7B8CE7A4-A434-433F-B663-6A77557D1963}" destId="{9FFC854B-7C9C-46E0-BD5C-071DB03E8BA2}" srcOrd="2" destOrd="0" parTransId="{753487DA-5EE1-4A33-A32C-2C692A32144B}" sibTransId="{43C9ABF9-1D25-4724-8767-E4BDAA146102}"/>
    <dgm:cxn modelId="{4C50E7B8-B697-4E0C-9EDA-C7B31FABADD3}" srcId="{7B8CE7A4-A434-433F-B663-6A77557D1963}" destId="{03E2709B-513B-4F47-92F8-D7B3F86D3CA1}" srcOrd="1" destOrd="0" parTransId="{D5F362D1-D3BB-4EEE-AE9A-27B6E191D7A4}" sibTransId="{69BE6686-50C6-46FA-AF19-7A4F12BB83C5}"/>
    <dgm:cxn modelId="{2A4A83C5-01CD-4FB7-884E-92D794EDD5AF}" type="presOf" srcId="{FB902054-DBF1-440D-8406-B57131B58F1A}" destId="{7797BB4A-C360-4810-BDA9-7201FF122B3E}" srcOrd="0" destOrd="0" presId="urn:microsoft.com/office/officeart/2005/8/layout/vProcess5"/>
    <dgm:cxn modelId="{21571CB0-A834-4BA7-AF03-1470D6BBE8F0}" type="presParOf" srcId="{4A091889-7A69-464B-AC94-7A5E864BC7AF}" destId="{321E3CD8-E27B-4B71-8B76-C5482B05DE1D}" srcOrd="0" destOrd="0" presId="urn:microsoft.com/office/officeart/2005/8/layout/vProcess5"/>
    <dgm:cxn modelId="{11C4BC55-756C-4096-9FEE-DCE36ABC0E88}" type="presParOf" srcId="{4A091889-7A69-464B-AC94-7A5E864BC7AF}" destId="{DAF63331-176C-47E8-9B23-1D1C721D12C9}" srcOrd="1" destOrd="0" presId="urn:microsoft.com/office/officeart/2005/8/layout/vProcess5"/>
    <dgm:cxn modelId="{31DA8AF5-E59D-4EF1-B5F6-96B900F2D333}" type="presParOf" srcId="{4A091889-7A69-464B-AC94-7A5E864BC7AF}" destId="{123573BF-0097-4A33-B3CE-549F899D9EFD}" srcOrd="2" destOrd="0" presId="urn:microsoft.com/office/officeart/2005/8/layout/vProcess5"/>
    <dgm:cxn modelId="{237FE857-EDB8-47B9-AAA6-0E3B9584D9F6}" type="presParOf" srcId="{4A091889-7A69-464B-AC94-7A5E864BC7AF}" destId="{D52645CD-7FE2-4C15-A0C2-62E48430C08E}" srcOrd="3" destOrd="0" presId="urn:microsoft.com/office/officeart/2005/8/layout/vProcess5"/>
    <dgm:cxn modelId="{B15758E3-6410-4B02-AE97-F2338A4C0992}" type="presParOf" srcId="{4A091889-7A69-464B-AC94-7A5E864BC7AF}" destId="{D1FCDEFB-0618-4F26-B60A-17832C0C8C0B}" srcOrd="4" destOrd="0" presId="urn:microsoft.com/office/officeart/2005/8/layout/vProcess5"/>
    <dgm:cxn modelId="{637E88A6-B6AB-48F7-8814-BB71F11C2EDA}" type="presParOf" srcId="{4A091889-7A69-464B-AC94-7A5E864BC7AF}" destId="{7DEDE129-EAA2-4594-ABC4-C6E84ED20D1D}" srcOrd="5" destOrd="0" presId="urn:microsoft.com/office/officeart/2005/8/layout/vProcess5"/>
    <dgm:cxn modelId="{00254E13-8A9D-4810-858D-56ED799608CB}" type="presParOf" srcId="{4A091889-7A69-464B-AC94-7A5E864BC7AF}" destId="{0437D4F8-156F-48A9-B572-120C514E90B8}" srcOrd="6" destOrd="0" presId="urn:microsoft.com/office/officeart/2005/8/layout/vProcess5"/>
    <dgm:cxn modelId="{2D59475A-9A34-4677-9AEF-8AAD9DBAA475}" type="presParOf" srcId="{4A091889-7A69-464B-AC94-7A5E864BC7AF}" destId="{BFFE32FD-0009-4E99-97C5-B29801C6B2CB}" srcOrd="7" destOrd="0" presId="urn:microsoft.com/office/officeart/2005/8/layout/vProcess5"/>
    <dgm:cxn modelId="{4452EBCD-C795-4678-A355-3908324AB447}" type="presParOf" srcId="{4A091889-7A69-464B-AC94-7A5E864BC7AF}" destId="{1260DF22-5CF4-4357-8E0D-CCF48FD9A81C}" srcOrd="8" destOrd="0" presId="urn:microsoft.com/office/officeart/2005/8/layout/vProcess5"/>
    <dgm:cxn modelId="{E69B9077-363A-4378-887D-E9A88C147606}" type="presParOf" srcId="{4A091889-7A69-464B-AC94-7A5E864BC7AF}" destId="{7797BB4A-C360-4810-BDA9-7201FF122B3E}" srcOrd="9" destOrd="0" presId="urn:microsoft.com/office/officeart/2005/8/layout/vProcess5"/>
    <dgm:cxn modelId="{02A5BE8D-DE45-4B3F-82B0-4391D2352B70}" type="presParOf" srcId="{4A091889-7A69-464B-AC94-7A5E864BC7AF}" destId="{643BC112-7F26-4E86-9E8C-54356A83FFCE}" srcOrd="10" destOrd="0" presId="urn:microsoft.com/office/officeart/2005/8/layout/vProcess5"/>
    <dgm:cxn modelId="{0CD58759-95F1-4098-9C10-5AFCEA0C74AF}" type="presParOf" srcId="{4A091889-7A69-464B-AC94-7A5E864BC7AF}" destId="{68E8EA3A-0C22-4D77-B5A1-A662214EF110}" srcOrd="11" destOrd="0" presId="urn:microsoft.com/office/officeart/2005/8/layout/vProcess5"/>
    <dgm:cxn modelId="{47B07246-BB4A-4F3A-9F44-70959A9C0B4D}" type="presParOf" srcId="{4A091889-7A69-464B-AC94-7A5E864BC7AF}" destId="{705990C8-DCC9-4B0C-9488-06ADAC9A2B5F}" srcOrd="12" destOrd="0" presId="urn:microsoft.com/office/officeart/2005/8/layout/vProcess5"/>
    <dgm:cxn modelId="{B6A54BB7-58EA-4BBC-B75E-DB4895FDA303}" type="presParOf" srcId="{4A091889-7A69-464B-AC94-7A5E864BC7AF}" destId="{A0D893BC-C640-4262-BD58-0CEF5800F7B5}" srcOrd="13" destOrd="0" presId="urn:microsoft.com/office/officeart/2005/8/layout/vProcess5"/>
    <dgm:cxn modelId="{CEB87A17-139D-4E98-9E6B-9E088D807644}" type="presParOf" srcId="{4A091889-7A69-464B-AC94-7A5E864BC7AF}" destId="{8643C13D-9A92-4103-8BEE-1316D162F56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D5950-DD97-4338-8F6D-114057F2A0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8DBAA8-C482-4D5B-9254-EDE72831238F}">
      <dgm:prSet/>
      <dgm:spPr/>
      <dgm:t>
        <a:bodyPr/>
        <a:lstStyle/>
        <a:p>
          <a:r>
            <a:rPr lang="en-IN"/>
            <a:t>Stasitica is used to characterize the numerical data which helps one to concisely describe the measurements &amp; to help in the development of conceptual models of a system.</a:t>
          </a:r>
          <a:endParaRPr lang="en-US"/>
        </a:p>
      </dgm:t>
    </dgm:pt>
    <dgm:pt modelId="{56C44F82-97A6-43FB-AB0E-41E68E07A3AD}" type="parTrans" cxnId="{3623C4C5-5238-4D1E-BE35-B2FC734D7ED2}">
      <dgm:prSet/>
      <dgm:spPr/>
      <dgm:t>
        <a:bodyPr/>
        <a:lstStyle/>
        <a:p>
          <a:endParaRPr lang="en-US"/>
        </a:p>
      </dgm:t>
    </dgm:pt>
    <dgm:pt modelId="{BB22E9FA-04A6-47EE-8780-DE7E55F63DD4}" type="sibTrans" cxnId="{3623C4C5-5238-4D1E-BE35-B2FC734D7ED2}">
      <dgm:prSet/>
      <dgm:spPr/>
      <dgm:t>
        <a:bodyPr/>
        <a:lstStyle/>
        <a:p>
          <a:endParaRPr lang="en-US"/>
        </a:p>
      </dgm:t>
    </dgm:pt>
    <dgm:pt modelId="{36AEA41C-5F9D-4026-B4E7-92371C0372D4}">
      <dgm:prSet/>
      <dgm:spPr/>
      <dgm:t>
        <a:bodyPr/>
        <a:lstStyle/>
        <a:p>
          <a:r>
            <a:rPr lang="en-IN"/>
            <a:t>It helps to estimate uncertainties in observational data &amp; uncertainties in calculations which are based on observational data.</a:t>
          </a:r>
          <a:endParaRPr lang="en-US"/>
        </a:p>
      </dgm:t>
    </dgm:pt>
    <dgm:pt modelId="{275158CC-3568-4F29-81AA-120CA525A339}" type="parTrans" cxnId="{A39D4D5A-E265-46D3-9732-8EA5F81784C6}">
      <dgm:prSet/>
      <dgm:spPr/>
      <dgm:t>
        <a:bodyPr/>
        <a:lstStyle/>
        <a:p>
          <a:endParaRPr lang="en-US"/>
        </a:p>
      </dgm:t>
    </dgm:pt>
    <dgm:pt modelId="{D69CCC60-B8F8-4861-B7FF-78FC46565A4F}" type="sibTrans" cxnId="{A39D4D5A-E265-46D3-9732-8EA5F81784C6}">
      <dgm:prSet/>
      <dgm:spPr/>
      <dgm:t>
        <a:bodyPr/>
        <a:lstStyle/>
        <a:p>
          <a:endParaRPr lang="en-US"/>
        </a:p>
      </dgm:t>
    </dgm:pt>
    <dgm:pt modelId="{5A44AFA2-705A-408D-B567-49B9B6E62881}">
      <dgm:prSet/>
      <dgm:spPr/>
      <dgm:t>
        <a:bodyPr/>
        <a:lstStyle/>
        <a:p>
          <a:r>
            <a:rPr lang="en-IN"/>
            <a:t>This software is used to characterize the numerical output from the mathematical models which helps us to understand the model behaviour &amp; to assess the models ability to simulate the important features of the model validation.</a:t>
          </a:r>
          <a:endParaRPr lang="en-US"/>
        </a:p>
      </dgm:t>
    </dgm:pt>
    <dgm:pt modelId="{E9089CE9-EE9C-4DF7-9138-2F8386B2AF06}" type="parTrans" cxnId="{0E7F2062-5902-4068-A3E4-09C362F755E0}">
      <dgm:prSet/>
      <dgm:spPr/>
      <dgm:t>
        <a:bodyPr/>
        <a:lstStyle/>
        <a:p>
          <a:endParaRPr lang="en-US"/>
        </a:p>
      </dgm:t>
    </dgm:pt>
    <dgm:pt modelId="{6A29E2C7-CD48-45F9-98CE-B403021E1B30}" type="sibTrans" cxnId="{0E7F2062-5902-4068-A3E4-09C362F755E0}">
      <dgm:prSet/>
      <dgm:spPr/>
      <dgm:t>
        <a:bodyPr/>
        <a:lstStyle/>
        <a:p>
          <a:endParaRPr lang="en-US"/>
        </a:p>
      </dgm:t>
    </dgm:pt>
    <dgm:pt modelId="{1C04A623-3423-4EB1-AB4B-625508339B0F}">
      <dgm:prSet/>
      <dgm:spPr/>
      <dgm:t>
        <a:bodyPr/>
        <a:lstStyle/>
        <a:p>
          <a:r>
            <a:rPr lang="en-IN"/>
            <a:t>Feeding this information back into model development process will enhance model performance.</a:t>
          </a:r>
          <a:endParaRPr lang="en-US"/>
        </a:p>
      </dgm:t>
    </dgm:pt>
    <dgm:pt modelId="{2490755D-15A3-4F27-9261-DA8685E57243}" type="parTrans" cxnId="{56BE56A5-DC51-40ED-9160-15C594E4BE48}">
      <dgm:prSet/>
      <dgm:spPr/>
      <dgm:t>
        <a:bodyPr/>
        <a:lstStyle/>
        <a:p>
          <a:endParaRPr lang="en-US"/>
        </a:p>
      </dgm:t>
    </dgm:pt>
    <dgm:pt modelId="{7E02A6FD-8644-42CA-93CA-DB56E5370AFA}" type="sibTrans" cxnId="{56BE56A5-DC51-40ED-9160-15C594E4BE48}">
      <dgm:prSet/>
      <dgm:spPr/>
      <dgm:t>
        <a:bodyPr/>
        <a:lstStyle/>
        <a:p>
          <a:endParaRPr lang="en-US"/>
        </a:p>
      </dgm:t>
    </dgm:pt>
    <dgm:pt modelId="{77F265E8-26D0-475C-9E72-BAC1BD280EB6}" type="pres">
      <dgm:prSet presAssocID="{341D5950-DD97-4338-8F6D-114057F2A026}" presName="root" presStyleCnt="0">
        <dgm:presLayoutVars>
          <dgm:dir/>
          <dgm:resizeHandles val="exact"/>
        </dgm:presLayoutVars>
      </dgm:prSet>
      <dgm:spPr/>
    </dgm:pt>
    <dgm:pt modelId="{3AFACD9E-6B61-4950-A626-1009DF17F47B}" type="pres">
      <dgm:prSet presAssocID="{2E8DBAA8-C482-4D5B-9254-EDE72831238F}" presName="compNode" presStyleCnt="0"/>
      <dgm:spPr/>
    </dgm:pt>
    <dgm:pt modelId="{0DE91E19-D9A6-4A13-9A81-19FD2D0A2CE9}" type="pres">
      <dgm:prSet presAssocID="{2E8DBAA8-C482-4D5B-9254-EDE7283123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EABA261-1D1D-4A39-87E0-F66DBAF163B5}" type="pres">
      <dgm:prSet presAssocID="{2E8DBAA8-C482-4D5B-9254-EDE72831238F}" presName="spaceRect" presStyleCnt="0"/>
      <dgm:spPr/>
    </dgm:pt>
    <dgm:pt modelId="{C407C746-19E1-4B71-A92D-C7823C07D18E}" type="pres">
      <dgm:prSet presAssocID="{2E8DBAA8-C482-4D5B-9254-EDE72831238F}" presName="textRect" presStyleLbl="revTx" presStyleIdx="0" presStyleCnt="4">
        <dgm:presLayoutVars>
          <dgm:chMax val="1"/>
          <dgm:chPref val="1"/>
        </dgm:presLayoutVars>
      </dgm:prSet>
      <dgm:spPr/>
    </dgm:pt>
    <dgm:pt modelId="{D7E66FFB-C4C9-498A-9E26-D9A9EC44BD32}" type="pres">
      <dgm:prSet presAssocID="{BB22E9FA-04A6-47EE-8780-DE7E55F63DD4}" presName="sibTrans" presStyleCnt="0"/>
      <dgm:spPr/>
    </dgm:pt>
    <dgm:pt modelId="{57CD35F2-9D1B-4E90-8A71-F3CAB09B5501}" type="pres">
      <dgm:prSet presAssocID="{36AEA41C-5F9D-4026-B4E7-92371C0372D4}" presName="compNode" presStyleCnt="0"/>
      <dgm:spPr/>
    </dgm:pt>
    <dgm:pt modelId="{A4E6A0A0-6498-4F0A-BB67-9C5A853E7C16}" type="pres">
      <dgm:prSet presAssocID="{36AEA41C-5F9D-4026-B4E7-92371C0372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4488985-7F43-4A4A-BA58-57FC2270A1B2}" type="pres">
      <dgm:prSet presAssocID="{36AEA41C-5F9D-4026-B4E7-92371C0372D4}" presName="spaceRect" presStyleCnt="0"/>
      <dgm:spPr/>
    </dgm:pt>
    <dgm:pt modelId="{798812B4-C1C9-4CBC-94DF-D26A9CE04330}" type="pres">
      <dgm:prSet presAssocID="{36AEA41C-5F9D-4026-B4E7-92371C0372D4}" presName="textRect" presStyleLbl="revTx" presStyleIdx="1" presStyleCnt="4">
        <dgm:presLayoutVars>
          <dgm:chMax val="1"/>
          <dgm:chPref val="1"/>
        </dgm:presLayoutVars>
      </dgm:prSet>
      <dgm:spPr/>
    </dgm:pt>
    <dgm:pt modelId="{883F3092-B356-4667-BBA3-05BD181E8101}" type="pres">
      <dgm:prSet presAssocID="{D69CCC60-B8F8-4861-B7FF-78FC46565A4F}" presName="sibTrans" presStyleCnt="0"/>
      <dgm:spPr/>
    </dgm:pt>
    <dgm:pt modelId="{062A78FC-8FF0-40D4-9006-C5B97973DE13}" type="pres">
      <dgm:prSet presAssocID="{5A44AFA2-705A-408D-B567-49B9B6E62881}" presName="compNode" presStyleCnt="0"/>
      <dgm:spPr/>
    </dgm:pt>
    <dgm:pt modelId="{92E8A13D-7C22-478F-99CA-A8841FDE5360}" type="pres">
      <dgm:prSet presAssocID="{5A44AFA2-705A-408D-B567-49B9B6E628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55DD56-5292-4773-907C-0301D549988F}" type="pres">
      <dgm:prSet presAssocID="{5A44AFA2-705A-408D-B567-49B9B6E62881}" presName="spaceRect" presStyleCnt="0"/>
      <dgm:spPr/>
    </dgm:pt>
    <dgm:pt modelId="{97D61928-F36F-4C0C-8ACB-33F87EA6F842}" type="pres">
      <dgm:prSet presAssocID="{5A44AFA2-705A-408D-B567-49B9B6E62881}" presName="textRect" presStyleLbl="revTx" presStyleIdx="2" presStyleCnt="4">
        <dgm:presLayoutVars>
          <dgm:chMax val="1"/>
          <dgm:chPref val="1"/>
        </dgm:presLayoutVars>
      </dgm:prSet>
      <dgm:spPr/>
    </dgm:pt>
    <dgm:pt modelId="{3CA65BA6-D3CF-42A2-B37A-057179E60F98}" type="pres">
      <dgm:prSet presAssocID="{6A29E2C7-CD48-45F9-98CE-B403021E1B30}" presName="sibTrans" presStyleCnt="0"/>
      <dgm:spPr/>
    </dgm:pt>
    <dgm:pt modelId="{57267068-8E11-4595-BDD8-0C5F6970E36B}" type="pres">
      <dgm:prSet presAssocID="{1C04A623-3423-4EB1-AB4B-625508339B0F}" presName="compNode" presStyleCnt="0"/>
      <dgm:spPr/>
    </dgm:pt>
    <dgm:pt modelId="{31F99E57-FFE3-4BE4-814C-FCA6D769D852}" type="pres">
      <dgm:prSet presAssocID="{1C04A623-3423-4EB1-AB4B-625508339B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B985766-539D-4986-9868-68DF0CD13C9A}" type="pres">
      <dgm:prSet presAssocID="{1C04A623-3423-4EB1-AB4B-625508339B0F}" presName="spaceRect" presStyleCnt="0"/>
      <dgm:spPr/>
    </dgm:pt>
    <dgm:pt modelId="{EEEC411D-784D-4E56-AD7D-0A7D06BF1C5D}" type="pres">
      <dgm:prSet presAssocID="{1C04A623-3423-4EB1-AB4B-625508339B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7F2062-5902-4068-A3E4-09C362F755E0}" srcId="{341D5950-DD97-4338-8F6D-114057F2A026}" destId="{5A44AFA2-705A-408D-B567-49B9B6E62881}" srcOrd="2" destOrd="0" parTransId="{E9089CE9-EE9C-4DF7-9138-2F8386B2AF06}" sibTransId="{6A29E2C7-CD48-45F9-98CE-B403021E1B30}"/>
    <dgm:cxn modelId="{A39D4D5A-E265-46D3-9732-8EA5F81784C6}" srcId="{341D5950-DD97-4338-8F6D-114057F2A026}" destId="{36AEA41C-5F9D-4026-B4E7-92371C0372D4}" srcOrd="1" destOrd="0" parTransId="{275158CC-3568-4F29-81AA-120CA525A339}" sibTransId="{D69CCC60-B8F8-4861-B7FF-78FC46565A4F}"/>
    <dgm:cxn modelId="{56C8548A-090E-4B27-97EA-94BE5ADEC859}" type="presOf" srcId="{5A44AFA2-705A-408D-B567-49B9B6E62881}" destId="{97D61928-F36F-4C0C-8ACB-33F87EA6F842}" srcOrd="0" destOrd="0" presId="urn:microsoft.com/office/officeart/2018/2/layout/IconLabelList"/>
    <dgm:cxn modelId="{7AE7C8A0-92A9-48BE-9202-044C87CEC334}" type="presOf" srcId="{36AEA41C-5F9D-4026-B4E7-92371C0372D4}" destId="{798812B4-C1C9-4CBC-94DF-D26A9CE04330}" srcOrd="0" destOrd="0" presId="urn:microsoft.com/office/officeart/2018/2/layout/IconLabelList"/>
    <dgm:cxn modelId="{56BE56A5-DC51-40ED-9160-15C594E4BE48}" srcId="{341D5950-DD97-4338-8F6D-114057F2A026}" destId="{1C04A623-3423-4EB1-AB4B-625508339B0F}" srcOrd="3" destOrd="0" parTransId="{2490755D-15A3-4F27-9261-DA8685E57243}" sibTransId="{7E02A6FD-8644-42CA-93CA-DB56E5370AFA}"/>
    <dgm:cxn modelId="{3623C4C5-5238-4D1E-BE35-B2FC734D7ED2}" srcId="{341D5950-DD97-4338-8F6D-114057F2A026}" destId="{2E8DBAA8-C482-4D5B-9254-EDE72831238F}" srcOrd="0" destOrd="0" parTransId="{56C44F82-97A6-43FB-AB0E-41E68E07A3AD}" sibTransId="{BB22E9FA-04A6-47EE-8780-DE7E55F63DD4}"/>
    <dgm:cxn modelId="{EA1D96C8-08C0-4CAA-9AEA-826A147632CE}" type="presOf" srcId="{1C04A623-3423-4EB1-AB4B-625508339B0F}" destId="{EEEC411D-784D-4E56-AD7D-0A7D06BF1C5D}" srcOrd="0" destOrd="0" presId="urn:microsoft.com/office/officeart/2018/2/layout/IconLabelList"/>
    <dgm:cxn modelId="{BC8DDFD3-C87D-41B2-9279-6E4B235BFEEF}" type="presOf" srcId="{341D5950-DD97-4338-8F6D-114057F2A026}" destId="{77F265E8-26D0-475C-9E72-BAC1BD280EB6}" srcOrd="0" destOrd="0" presId="urn:microsoft.com/office/officeart/2018/2/layout/IconLabelList"/>
    <dgm:cxn modelId="{E23BC4EC-3FFB-4B66-8FEA-64F8896AB512}" type="presOf" srcId="{2E8DBAA8-C482-4D5B-9254-EDE72831238F}" destId="{C407C746-19E1-4B71-A92D-C7823C07D18E}" srcOrd="0" destOrd="0" presId="urn:microsoft.com/office/officeart/2018/2/layout/IconLabelList"/>
    <dgm:cxn modelId="{48A2E571-0322-4346-BBA6-E81A6306950A}" type="presParOf" srcId="{77F265E8-26D0-475C-9E72-BAC1BD280EB6}" destId="{3AFACD9E-6B61-4950-A626-1009DF17F47B}" srcOrd="0" destOrd="0" presId="urn:microsoft.com/office/officeart/2018/2/layout/IconLabelList"/>
    <dgm:cxn modelId="{60B9BBF1-052B-4A8C-AA93-E7FA90A904BD}" type="presParOf" srcId="{3AFACD9E-6B61-4950-A626-1009DF17F47B}" destId="{0DE91E19-D9A6-4A13-9A81-19FD2D0A2CE9}" srcOrd="0" destOrd="0" presId="urn:microsoft.com/office/officeart/2018/2/layout/IconLabelList"/>
    <dgm:cxn modelId="{41117676-B3D5-4111-8A8A-7F977AEAEDC9}" type="presParOf" srcId="{3AFACD9E-6B61-4950-A626-1009DF17F47B}" destId="{6EABA261-1D1D-4A39-87E0-F66DBAF163B5}" srcOrd="1" destOrd="0" presId="urn:microsoft.com/office/officeart/2018/2/layout/IconLabelList"/>
    <dgm:cxn modelId="{732575A8-6E44-4614-8C8A-6A89FB0E515B}" type="presParOf" srcId="{3AFACD9E-6B61-4950-A626-1009DF17F47B}" destId="{C407C746-19E1-4B71-A92D-C7823C07D18E}" srcOrd="2" destOrd="0" presId="urn:microsoft.com/office/officeart/2018/2/layout/IconLabelList"/>
    <dgm:cxn modelId="{AC86A30B-6810-4543-815C-C3A18974A241}" type="presParOf" srcId="{77F265E8-26D0-475C-9E72-BAC1BD280EB6}" destId="{D7E66FFB-C4C9-498A-9E26-D9A9EC44BD32}" srcOrd="1" destOrd="0" presId="urn:microsoft.com/office/officeart/2018/2/layout/IconLabelList"/>
    <dgm:cxn modelId="{408154D9-93D6-4EF1-9C65-176AD1FD010D}" type="presParOf" srcId="{77F265E8-26D0-475C-9E72-BAC1BD280EB6}" destId="{57CD35F2-9D1B-4E90-8A71-F3CAB09B5501}" srcOrd="2" destOrd="0" presId="urn:microsoft.com/office/officeart/2018/2/layout/IconLabelList"/>
    <dgm:cxn modelId="{F91554A1-6CC4-4F52-8594-AA0695764F02}" type="presParOf" srcId="{57CD35F2-9D1B-4E90-8A71-F3CAB09B5501}" destId="{A4E6A0A0-6498-4F0A-BB67-9C5A853E7C16}" srcOrd="0" destOrd="0" presId="urn:microsoft.com/office/officeart/2018/2/layout/IconLabelList"/>
    <dgm:cxn modelId="{CC84941C-AE99-49A1-989B-69AD517FB58E}" type="presParOf" srcId="{57CD35F2-9D1B-4E90-8A71-F3CAB09B5501}" destId="{C4488985-7F43-4A4A-BA58-57FC2270A1B2}" srcOrd="1" destOrd="0" presId="urn:microsoft.com/office/officeart/2018/2/layout/IconLabelList"/>
    <dgm:cxn modelId="{62004C6B-256A-43E9-AB51-E5BAFC148100}" type="presParOf" srcId="{57CD35F2-9D1B-4E90-8A71-F3CAB09B5501}" destId="{798812B4-C1C9-4CBC-94DF-D26A9CE04330}" srcOrd="2" destOrd="0" presId="urn:microsoft.com/office/officeart/2018/2/layout/IconLabelList"/>
    <dgm:cxn modelId="{6E58819B-EC8E-445E-9446-4CAC66C58D3C}" type="presParOf" srcId="{77F265E8-26D0-475C-9E72-BAC1BD280EB6}" destId="{883F3092-B356-4667-BBA3-05BD181E8101}" srcOrd="3" destOrd="0" presId="urn:microsoft.com/office/officeart/2018/2/layout/IconLabelList"/>
    <dgm:cxn modelId="{F31FF18B-2A93-4C58-AFB6-D24FA3CF979D}" type="presParOf" srcId="{77F265E8-26D0-475C-9E72-BAC1BD280EB6}" destId="{062A78FC-8FF0-40D4-9006-C5B97973DE13}" srcOrd="4" destOrd="0" presId="urn:microsoft.com/office/officeart/2018/2/layout/IconLabelList"/>
    <dgm:cxn modelId="{55B6461F-039E-4B9E-94EF-8B42A487FB82}" type="presParOf" srcId="{062A78FC-8FF0-40D4-9006-C5B97973DE13}" destId="{92E8A13D-7C22-478F-99CA-A8841FDE5360}" srcOrd="0" destOrd="0" presId="urn:microsoft.com/office/officeart/2018/2/layout/IconLabelList"/>
    <dgm:cxn modelId="{26F1689F-0FBC-4CE0-BD85-C3224C04FE80}" type="presParOf" srcId="{062A78FC-8FF0-40D4-9006-C5B97973DE13}" destId="{7A55DD56-5292-4773-907C-0301D549988F}" srcOrd="1" destOrd="0" presId="urn:microsoft.com/office/officeart/2018/2/layout/IconLabelList"/>
    <dgm:cxn modelId="{5C68CBBD-536E-4CED-A5C7-B6B396BC5DD8}" type="presParOf" srcId="{062A78FC-8FF0-40D4-9006-C5B97973DE13}" destId="{97D61928-F36F-4C0C-8ACB-33F87EA6F842}" srcOrd="2" destOrd="0" presId="urn:microsoft.com/office/officeart/2018/2/layout/IconLabelList"/>
    <dgm:cxn modelId="{2CA91897-0279-4A28-A25C-82982308D3ED}" type="presParOf" srcId="{77F265E8-26D0-475C-9E72-BAC1BD280EB6}" destId="{3CA65BA6-D3CF-42A2-B37A-057179E60F98}" srcOrd="5" destOrd="0" presId="urn:microsoft.com/office/officeart/2018/2/layout/IconLabelList"/>
    <dgm:cxn modelId="{6C36DE17-42EB-43EA-B09F-3B40074B3857}" type="presParOf" srcId="{77F265E8-26D0-475C-9E72-BAC1BD280EB6}" destId="{57267068-8E11-4595-BDD8-0C5F6970E36B}" srcOrd="6" destOrd="0" presId="urn:microsoft.com/office/officeart/2018/2/layout/IconLabelList"/>
    <dgm:cxn modelId="{2C81C9EE-8E4A-4DED-A731-D4C115A19962}" type="presParOf" srcId="{57267068-8E11-4595-BDD8-0C5F6970E36B}" destId="{31F99E57-FFE3-4BE4-814C-FCA6D769D852}" srcOrd="0" destOrd="0" presId="urn:microsoft.com/office/officeart/2018/2/layout/IconLabelList"/>
    <dgm:cxn modelId="{AF28F5D0-14C2-4C7E-BC33-3572B977472D}" type="presParOf" srcId="{57267068-8E11-4595-BDD8-0C5F6970E36B}" destId="{CB985766-539D-4986-9868-68DF0CD13C9A}" srcOrd="1" destOrd="0" presId="urn:microsoft.com/office/officeart/2018/2/layout/IconLabelList"/>
    <dgm:cxn modelId="{91331B60-2A66-4DAD-86D4-A1B3C177C58C}" type="presParOf" srcId="{57267068-8E11-4595-BDD8-0C5F6970E36B}" destId="{EEEC411D-784D-4E56-AD7D-0A7D06BF1C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06126-607B-4C62-9172-7AB8AC319BD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CDF7BE-E428-4EC8-8DA8-495EC5EEFCE8}">
      <dgm:prSet/>
      <dgm:spPr/>
      <dgm:t>
        <a:bodyPr/>
        <a:lstStyle/>
        <a:p>
          <a:r>
            <a:rPr lang="en-US"/>
            <a:t>STATISTICA software includes an array of data analysis, data management, data visualization, &amp; data mining procedures.</a:t>
          </a:r>
        </a:p>
      </dgm:t>
    </dgm:pt>
    <dgm:pt modelId="{D3D47748-B4AB-4A1C-80A8-A6DB332ED203}" type="parTrans" cxnId="{546D1BCC-E3B3-4665-8276-A7EE81E8E158}">
      <dgm:prSet/>
      <dgm:spPr/>
      <dgm:t>
        <a:bodyPr/>
        <a:lstStyle/>
        <a:p>
          <a:endParaRPr lang="en-US"/>
        </a:p>
      </dgm:t>
    </dgm:pt>
    <dgm:pt modelId="{45233761-9BE5-4B0B-B96D-D3EE0A248205}" type="sibTrans" cxnId="{546D1BCC-E3B3-4665-8276-A7EE81E8E158}">
      <dgm:prSet/>
      <dgm:spPr/>
      <dgm:t>
        <a:bodyPr/>
        <a:lstStyle/>
        <a:p>
          <a:endParaRPr lang="en-US"/>
        </a:p>
      </dgm:t>
    </dgm:pt>
    <dgm:pt modelId="{6717F43D-5824-434C-81C4-B2C68C0EEE38}">
      <dgm:prSet/>
      <dgm:spPr/>
      <dgm:t>
        <a:bodyPr/>
        <a:lstStyle/>
        <a:p>
          <a:r>
            <a:rPr lang="en-US"/>
            <a:t>Apart from these, there will be a variety of predictive modelling, clustering, classification &amp; exploratory techniques.</a:t>
          </a:r>
        </a:p>
      </dgm:t>
    </dgm:pt>
    <dgm:pt modelId="{6371DB73-68BA-4CCF-BD7B-0CFCBF74B12C}" type="parTrans" cxnId="{0EFD65D7-8A2D-44A1-B444-AF25AC7A733B}">
      <dgm:prSet/>
      <dgm:spPr/>
      <dgm:t>
        <a:bodyPr/>
        <a:lstStyle/>
        <a:p>
          <a:endParaRPr lang="en-US"/>
        </a:p>
      </dgm:t>
    </dgm:pt>
    <dgm:pt modelId="{CB253D7F-971C-4539-838B-00316D0937C7}" type="sibTrans" cxnId="{0EFD65D7-8A2D-44A1-B444-AF25AC7A733B}">
      <dgm:prSet/>
      <dgm:spPr/>
      <dgm:t>
        <a:bodyPr/>
        <a:lstStyle/>
        <a:p>
          <a:endParaRPr lang="en-US"/>
        </a:p>
      </dgm:t>
    </dgm:pt>
    <dgm:pt modelId="{B643016A-50B0-4E78-B155-458F8BB6AEF0}">
      <dgm:prSet/>
      <dgm:spPr/>
      <dgm:t>
        <a:bodyPr/>
        <a:lstStyle/>
        <a:p>
          <a:r>
            <a:rPr lang="en-US"/>
            <a:t>For our course, we will use data mining techniques to analyse the solution.</a:t>
          </a:r>
        </a:p>
      </dgm:t>
    </dgm:pt>
    <dgm:pt modelId="{9C6F7AAA-C440-4101-8771-BEC6E345E294}" type="parTrans" cxnId="{8789B862-6CB3-4C7D-A76C-2BDFB1CAF49D}">
      <dgm:prSet/>
      <dgm:spPr/>
      <dgm:t>
        <a:bodyPr/>
        <a:lstStyle/>
        <a:p>
          <a:endParaRPr lang="en-US"/>
        </a:p>
      </dgm:t>
    </dgm:pt>
    <dgm:pt modelId="{58F9C30B-1982-4E64-941F-C87687BE799A}" type="sibTrans" cxnId="{8789B862-6CB3-4C7D-A76C-2BDFB1CAF49D}">
      <dgm:prSet/>
      <dgm:spPr/>
      <dgm:t>
        <a:bodyPr/>
        <a:lstStyle/>
        <a:p>
          <a:endParaRPr lang="en-US"/>
        </a:p>
      </dgm:t>
    </dgm:pt>
    <dgm:pt modelId="{7317D08A-7475-4A84-BF7F-83134E6E79A4}">
      <dgm:prSet/>
      <dgm:spPr/>
      <dgm:t>
        <a:bodyPr/>
        <a:lstStyle/>
        <a:p>
          <a:r>
            <a:rPr lang="en-US"/>
            <a:t>There are two types of techniques in the data mining, they are:</a:t>
          </a:r>
        </a:p>
      </dgm:t>
    </dgm:pt>
    <dgm:pt modelId="{90EE526A-33B6-465F-B6F3-514A3D5DC99C}" type="parTrans" cxnId="{E9A60DF0-6D2D-4B27-9A2E-931DC104D0E1}">
      <dgm:prSet/>
      <dgm:spPr/>
      <dgm:t>
        <a:bodyPr/>
        <a:lstStyle/>
        <a:p>
          <a:endParaRPr lang="en-US"/>
        </a:p>
      </dgm:t>
    </dgm:pt>
    <dgm:pt modelId="{83EE52EC-0430-4491-BC48-E774484D957C}" type="sibTrans" cxnId="{E9A60DF0-6D2D-4B27-9A2E-931DC104D0E1}">
      <dgm:prSet/>
      <dgm:spPr/>
      <dgm:t>
        <a:bodyPr/>
        <a:lstStyle/>
        <a:p>
          <a:endParaRPr lang="en-US"/>
        </a:p>
      </dgm:t>
    </dgm:pt>
    <dgm:pt modelId="{E29D22AA-BB96-4925-AD4A-12B1123604D2}">
      <dgm:prSet/>
      <dgm:spPr/>
      <dgm:t>
        <a:bodyPr/>
        <a:lstStyle/>
        <a:p>
          <a:r>
            <a:rPr lang="en-US"/>
            <a:t>Artificial Neural Networks.</a:t>
          </a:r>
        </a:p>
      </dgm:t>
    </dgm:pt>
    <dgm:pt modelId="{D619CC71-F968-43EA-863B-A68DEA40A279}" type="parTrans" cxnId="{50D3F1A1-3947-4B50-9B56-A9ADBC97DAAA}">
      <dgm:prSet/>
      <dgm:spPr/>
      <dgm:t>
        <a:bodyPr/>
        <a:lstStyle/>
        <a:p>
          <a:endParaRPr lang="en-US"/>
        </a:p>
      </dgm:t>
    </dgm:pt>
    <dgm:pt modelId="{FD216D41-0F07-464E-AEDB-BB6A31F3548D}" type="sibTrans" cxnId="{50D3F1A1-3947-4B50-9B56-A9ADBC97DAAA}">
      <dgm:prSet/>
      <dgm:spPr/>
      <dgm:t>
        <a:bodyPr/>
        <a:lstStyle/>
        <a:p>
          <a:endParaRPr lang="en-US"/>
        </a:p>
      </dgm:t>
    </dgm:pt>
    <dgm:pt modelId="{1CC76012-3A29-40E0-8225-E9CDF84C6FB6}">
      <dgm:prSet/>
      <dgm:spPr/>
      <dgm:t>
        <a:bodyPr/>
        <a:lstStyle/>
        <a:p>
          <a:r>
            <a:rPr lang="en-US"/>
            <a:t>C&amp;RT Method.   </a:t>
          </a:r>
        </a:p>
      </dgm:t>
    </dgm:pt>
    <dgm:pt modelId="{0DC9748A-DE13-4570-A8EB-10451D2E4980}" type="parTrans" cxnId="{B967D3F5-3B5B-469A-A54B-3608ED9AC4CA}">
      <dgm:prSet/>
      <dgm:spPr/>
      <dgm:t>
        <a:bodyPr/>
        <a:lstStyle/>
        <a:p>
          <a:endParaRPr lang="en-US"/>
        </a:p>
      </dgm:t>
    </dgm:pt>
    <dgm:pt modelId="{BA9A7300-20E1-47C9-8B09-A13A5188A29B}" type="sibTrans" cxnId="{B967D3F5-3B5B-469A-A54B-3608ED9AC4CA}">
      <dgm:prSet/>
      <dgm:spPr/>
      <dgm:t>
        <a:bodyPr/>
        <a:lstStyle/>
        <a:p>
          <a:endParaRPr lang="en-US"/>
        </a:p>
      </dgm:t>
    </dgm:pt>
    <dgm:pt modelId="{A68AEEE3-4D52-4102-AC23-61529A1FEE06}">
      <dgm:prSet/>
      <dgm:spPr/>
      <dgm:t>
        <a:bodyPr/>
        <a:lstStyle/>
        <a:p>
          <a:r>
            <a:rPr lang="en-US"/>
            <a:t>Software includes analytic &amp; exploratory graphs in addition to standard 2 &amp; 3 dimensional graphs.</a:t>
          </a:r>
        </a:p>
      </dgm:t>
    </dgm:pt>
    <dgm:pt modelId="{42809605-B87D-46BE-910C-CDD0D939DA13}" type="parTrans" cxnId="{DD8F8786-86D2-48A2-8276-73B311088368}">
      <dgm:prSet/>
      <dgm:spPr/>
      <dgm:t>
        <a:bodyPr/>
        <a:lstStyle/>
        <a:p>
          <a:endParaRPr lang="en-US"/>
        </a:p>
      </dgm:t>
    </dgm:pt>
    <dgm:pt modelId="{53183A96-E0C6-4F22-B859-50DD30CF74FF}" type="sibTrans" cxnId="{DD8F8786-86D2-48A2-8276-73B311088368}">
      <dgm:prSet/>
      <dgm:spPr/>
      <dgm:t>
        <a:bodyPr/>
        <a:lstStyle/>
        <a:p>
          <a:endParaRPr lang="en-US"/>
        </a:p>
      </dgm:t>
    </dgm:pt>
    <dgm:pt modelId="{1717AED2-22BD-4B91-8B74-E328335832B3}">
      <dgm:prSet/>
      <dgm:spPr/>
      <dgm:t>
        <a:bodyPr/>
        <a:lstStyle/>
        <a:p>
          <a:r>
            <a:rPr lang="en-US"/>
            <a:t>In this course we will use Tree Graphs to analyse the output based on inputs.</a:t>
          </a:r>
        </a:p>
      </dgm:t>
    </dgm:pt>
    <dgm:pt modelId="{42D91232-1615-4420-BCBF-1DC895CCB5ED}" type="parTrans" cxnId="{97821FF9-68EA-4536-8839-F051E280D971}">
      <dgm:prSet/>
      <dgm:spPr/>
      <dgm:t>
        <a:bodyPr/>
        <a:lstStyle/>
        <a:p>
          <a:endParaRPr lang="en-US"/>
        </a:p>
      </dgm:t>
    </dgm:pt>
    <dgm:pt modelId="{D097919B-A9CF-42E3-B7B8-EE0A859E6533}" type="sibTrans" cxnId="{97821FF9-68EA-4536-8839-F051E280D971}">
      <dgm:prSet/>
      <dgm:spPr/>
      <dgm:t>
        <a:bodyPr/>
        <a:lstStyle/>
        <a:p>
          <a:endParaRPr lang="en-US"/>
        </a:p>
      </dgm:t>
    </dgm:pt>
    <dgm:pt modelId="{3F908A56-5764-4118-8802-D3AC679C2EEA}" type="pres">
      <dgm:prSet presAssocID="{03F06126-607B-4C62-9172-7AB8AC319BD6}" presName="diagram" presStyleCnt="0">
        <dgm:presLayoutVars>
          <dgm:dir/>
          <dgm:resizeHandles val="exact"/>
        </dgm:presLayoutVars>
      </dgm:prSet>
      <dgm:spPr/>
    </dgm:pt>
    <dgm:pt modelId="{3936D101-4AA0-4541-9E8F-EAF2593E35AF}" type="pres">
      <dgm:prSet presAssocID="{ACCDF7BE-E428-4EC8-8DA8-495EC5EEFCE8}" presName="node" presStyleLbl="node1" presStyleIdx="0" presStyleCnt="6">
        <dgm:presLayoutVars>
          <dgm:bulletEnabled val="1"/>
        </dgm:presLayoutVars>
      </dgm:prSet>
      <dgm:spPr/>
    </dgm:pt>
    <dgm:pt modelId="{D7ABF3C1-3A7E-4B28-9BBC-BE143801AB9A}" type="pres">
      <dgm:prSet presAssocID="{45233761-9BE5-4B0B-B96D-D3EE0A248205}" presName="sibTrans" presStyleCnt="0"/>
      <dgm:spPr/>
    </dgm:pt>
    <dgm:pt modelId="{49D09C16-EAF4-4EF1-AEC4-714B1C32E98D}" type="pres">
      <dgm:prSet presAssocID="{6717F43D-5824-434C-81C4-B2C68C0EEE38}" presName="node" presStyleLbl="node1" presStyleIdx="1" presStyleCnt="6">
        <dgm:presLayoutVars>
          <dgm:bulletEnabled val="1"/>
        </dgm:presLayoutVars>
      </dgm:prSet>
      <dgm:spPr/>
    </dgm:pt>
    <dgm:pt modelId="{7C2AEB17-28B1-478D-B2B4-6701544AA884}" type="pres">
      <dgm:prSet presAssocID="{CB253D7F-971C-4539-838B-00316D0937C7}" presName="sibTrans" presStyleCnt="0"/>
      <dgm:spPr/>
    </dgm:pt>
    <dgm:pt modelId="{A8C7FBFD-3A06-4664-8DAA-CED4352278CB}" type="pres">
      <dgm:prSet presAssocID="{B643016A-50B0-4E78-B155-458F8BB6AEF0}" presName="node" presStyleLbl="node1" presStyleIdx="2" presStyleCnt="6">
        <dgm:presLayoutVars>
          <dgm:bulletEnabled val="1"/>
        </dgm:presLayoutVars>
      </dgm:prSet>
      <dgm:spPr/>
    </dgm:pt>
    <dgm:pt modelId="{5B1C691C-30C8-408E-9230-7CDFD6270810}" type="pres">
      <dgm:prSet presAssocID="{58F9C30B-1982-4E64-941F-C87687BE799A}" presName="sibTrans" presStyleCnt="0"/>
      <dgm:spPr/>
    </dgm:pt>
    <dgm:pt modelId="{87FE6247-F16A-4E6A-8C89-6BA424E452E6}" type="pres">
      <dgm:prSet presAssocID="{7317D08A-7475-4A84-BF7F-83134E6E79A4}" presName="node" presStyleLbl="node1" presStyleIdx="3" presStyleCnt="6">
        <dgm:presLayoutVars>
          <dgm:bulletEnabled val="1"/>
        </dgm:presLayoutVars>
      </dgm:prSet>
      <dgm:spPr/>
    </dgm:pt>
    <dgm:pt modelId="{DB81BA45-C494-48B9-9A20-7F5F6B5300A3}" type="pres">
      <dgm:prSet presAssocID="{83EE52EC-0430-4491-BC48-E774484D957C}" presName="sibTrans" presStyleCnt="0"/>
      <dgm:spPr/>
    </dgm:pt>
    <dgm:pt modelId="{472413F1-E0E5-4EA2-A86B-2E7B09C1647D}" type="pres">
      <dgm:prSet presAssocID="{A68AEEE3-4D52-4102-AC23-61529A1FEE06}" presName="node" presStyleLbl="node1" presStyleIdx="4" presStyleCnt="6">
        <dgm:presLayoutVars>
          <dgm:bulletEnabled val="1"/>
        </dgm:presLayoutVars>
      </dgm:prSet>
      <dgm:spPr/>
    </dgm:pt>
    <dgm:pt modelId="{A3748041-A28A-473A-8218-6CF4062882C9}" type="pres">
      <dgm:prSet presAssocID="{53183A96-E0C6-4F22-B859-50DD30CF74FF}" presName="sibTrans" presStyleCnt="0"/>
      <dgm:spPr/>
    </dgm:pt>
    <dgm:pt modelId="{F31BC829-6CCF-48E6-8035-FA3ACEA85A5E}" type="pres">
      <dgm:prSet presAssocID="{1717AED2-22BD-4B91-8B74-E328335832B3}" presName="node" presStyleLbl="node1" presStyleIdx="5" presStyleCnt="6">
        <dgm:presLayoutVars>
          <dgm:bulletEnabled val="1"/>
        </dgm:presLayoutVars>
      </dgm:prSet>
      <dgm:spPr/>
    </dgm:pt>
  </dgm:ptLst>
  <dgm:cxnLst>
    <dgm:cxn modelId="{FA548303-7725-4F7C-BB7F-F43E68A84D1A}" type="presOf" srcId="{6717F43D-5824-434C-81C4-B2C68C0EEE38}" destId="{49D09C16-EAF4-4EF1-AEC4-714B1C32E98D}" srcOrd="0" destOrd="0" presId="urn:microsoft.com/office/officeart/2005/8/layout/default"/>
    <dgm:cxn modelId="{F9189213-E5BF-4B44-9C72-9893E7579A5E}" type="presOf" srcId="{03F06126-607B-4C62-9172-7AB8AC319BD6}" destId="{3F908A56-5764-4118-8802-D3AC679C2EEA}" srcOrd="0" destOrd="0" presId="urn:microsoft.com/office/officeart/2005/8/layout/default"/>
    <dgm:cxn modelId="{C0542627-878C-42F8-A924-8773026D9E6E}" type="presOf" srcId="{1717AED2-22BD-4B91-8B74-E328335832B3}" destId="{F31BC829-6CCF-48E6-8035-FA3ACEA85A5E}" srcOrd="0" destOrd="0" presId="urn:microsoft.com/office/officeart/2005/8/layout/default"/>
    <dgm:cxn modelId="{C320E537-C75B-4E9D-A489-FDDCA0FEA6A9}" type="presOf" srcId="{B643016A-50B0-4E78-B155-458F8BB6AEF0}" destId="{A8C7FBFD-3A06-4664-8DAA-CED4352278CB}" srcOrd="0" destOrd="0" presId="urn:microsoft.com/office/officeart/2005/8/layout/default"/>
    <dgm:cxn modelId="{8789B862-6CB3-4C7D-A76C-2BDFB1CAF49D}" srcId="{03F06126-607B-4C62-9172-7AB8AC319BD6}" destId="{B643016A-50B0-4E78-B155-458F8BB6AEF0}" srcOrd="2" destOrd="0" parTransId="{9C6F7AAA-C440-4101-8771-BEC6E345E294}" sibTransId="{58F9C30B-1982-4E64-941F-C87687BE799A}"/>
    <dgm:cxn modelId="{DD8F8786-86D2-48A2-8276-73B311088368}" srcId="{03F06126-607B-4C62-9172-7AB8AC319BD6}" destId="{A68AEEE3-4D52-4102-AC23-61529A1FEE06}" srcOrd="4" destOrd="0" parTransId="{42809605-B87D-46BE-910C-CDD0D939DA13}" sibTransId="{53183A96-E0C6-4F22-B859-50DD30CF74FF}"/>
    <dgm:cxn modelId="{4911FA86-0C8C-414C-BF1D-E2F8BD47C207}" type="presOf" srcId="{1CC76012-3A29-40E0-8225-E9CDF84C6FB6}" destId="{87FE6247-F16A-4E6A-8C89-6BA424E452E6}" srcOrd="0" destOrd="2" presId="urn:microsoft.com/office/officeart/2005/8/layout/default"/>
    <dgm:cxn modelId="{C5165E94-ADB5-41A5-9CF3-87F7D15AAF7B}" type="presOf" srcId="{E29D22AA-BB96-4925-AD4A-12B1123604D2}" destId="{87FE6247-F16A-4E6A-8C89-6BA424E452E6}" srcOrd="0" destOrd="1" presId="urn:microsoft.com/office/officeart/2005/8/layout/default"/>
    <dgm:cxn modelId="{50D3F1A1-3947-4B50-9B56-A9ADBC97DAAA}" srcId="{7317D08A-7475-4A84-BF7F-83134E6E79A4}" destId="{E29D22AA-BB96-4925-AD4A-12B1123604D2}" srcOrd="0" destOrd="0" parTransId="{D619CC71-F968-43EA-863B-A68DEA40A279}" sibTransId="{FD216D41-0F07-464E-AEDB-BB6A31F3548D}"/>
    <dgm:cxn modelId="{E05C32A3-53D3-49FC-82A5-64C7AE883734}" type="presOf" srcId="{ACCDF7BE-E428-4EC8-8DA8-495EC5EEFCE8}" destId="{3936D101-4AA0-4541-9E8F-EAF2593E35AF}" srcOrd="0" destOrd="0" presId="urn:microsoft.com/office/officeart/2005/8/layout/default"/>
    <dgm:cxn modelId="{D7D63FA7-5261-4998-99DF-3AEF176D4C21}" type="presOf" srcId="{7317D08A-7475-4A84-BF7F-83134E6E79A4}" destId="{87FE6247-F16A-4E6A-8C89-6BA424E452E6}" srcOrd="0" destOrd="0" presId="urn:microsoft.com/office/officeart/2005/8/layout/default"/>
    <dgm:cxn modelId="{EF9A8FB1-D1ED-4684-A30E-9E97AF5B5777}" type="presOf" srcId="{A68AEEE3-4D52-4102-AC23-61529A1FEE06}" destId="{472413F1-E0E5-4EA2-A86B-2E7B09C1647D}" srcOrd="0" destOrd="0" presId="urn:microsoft.com/office/officeart/2005/8/layout/default"/>
    <dgm:cxn modelId="{546D1BCC-E3B3-4665-8276-A7EE81E8E158}" srcId="{03F06126-607B-4C62-9172-7AB8AC319BD6}" destId="{ACCDF7BE-E428-4EC8-8DA8-495EC5EEFCE8}" srcOrd="0" destOrd="0" parTransId="{D3D47748-B4AB-4A1C-80A8-A6DB332ED203}" sibTransId="{45233761-9BE5-4B0B-B96D-D3EE0A248205}"/>
    <dgm:cxn modelId="{0EFD65D7-8A2D-44A1-B444-AF25AC7A733B}" srcId="{03F06126-607B-4C62-9172-7AB8AC319BD6}" destId="{6717F43D-5824-434C-81C4-B2C68C0EEE38}" srcOrd="1" destOrd="0" parTransId="{6371DB73-68BA-4CCF-BD7B-0CFCBF74B12C}" sibTransId="{CB253D7F-971C-4539-838B-00316D0937C7}"/>
    <dgm:cxn modelId="{E9A60DF0-6D2D-4B27-9A2E-931DC104D0E1}" srcId="{03F06126-607B-4C62-9172-7AB8AC319BD6}" destId="{7317D08A-7475-4A84-BF7F-83134E6E79A4}" srcOrd="3" destOrd="0" parTransId="{90EE526A-33B6-465F-B6F3-514A3D5DC99C}" sibTransId="{83EE52EC-0430-4491-BC48-E774484D957C}"/>
    <dgm:cxn modelId="{B967D3F5-3B5B-469A-A54B-3608ED9AC4CA}" srcId="{7317D08A-7475-4A84-BF7F-83134E6E79A4}" destId="{1CC76012-3A29-40E0-8225-E9CDF84C6FB6}" srcOrd="1" destOrd="0" parTransId="{0DC9748A-DE13-4570-A8EB-10451D2E4980}" sibTransId="{BA9A7300-20E1-47C9-8B09-A13A5188A29B}"/>
    <dgm:cxn modelId="{97821FF9-68EA-4536-8839-F051E280D971}" srcId="{03F06126-607B-4C62-9172-7AB8AC319BD6}" destId="{1717AED2-22BD-4B91-8B74-E328335832B3}" srcOrd="5" destOrd="0" parTransId="{42D91232-1615-4420-BCBF-1DC895CCB5ED}" sibTransId="{D097919B-A9CF-42E3-B7B8-EE0A859E6533}"/>
    <dgm:cxn modelId="{B46D9F0C-112B-417F-8683-DF001F83DA44}" type="presParOf" srcId="{3F908A56-5764-4118-8802-D3AC679C2EEA}" destId="{3936D101-4AA0-4541-9E8F-EAF2593E35AF}" srcOrd="0" destOrd="0" presId="urn:microsoft.com/office/officeart/2005/8/layout/default"/>
    <dgm:cxn modelId="{43DBB975-F490-4F67-813C-2AE1E0E4A9BF}" type="presParOf" srcId="{3F908A56-5764-4118-8802-D3AC679C2EEA}" destId="{D7ABF3C1-3A7E-4B28-9BBC-BE143801AB9A}" srcOrd="1" destOrd="0" presId="urn:microsoft.com/office/officeart/2005/8/layout/default"/>
    <dgm:cxn modelId="{361035C5-ED13-4D6D-87A8-6F1CD779CE13}" type="presParOf" srcId="{3F908A56-5764-4118-8802-D3AC679C2EEA}" destId="{49D09C16-EAF4-4EF1-AEC4-714B1C32E98D}" srcOrd="2" destOrd="0" presId="urn:microsoft.com/office/officeart/2005/8/layout/default"/>
    <dgm:cxn modelId="{D7F9EC88-D037-4D6E-A8EB-46B437B95E83}" type="presParOf" srcId="{3F908A56-5764-4118-8802-D3AC679C2EEA}" destId="{7C2AEB17-28B1-478D-B2B4-6701544AA884}" srcOrd="3" destOrd="0" presId="urn:microsoft.com/office/officeart/2005/8/layout/default"/>
    <dgm:cxn modelId="{048CB76F-BE4E-4149-8620-8A88BAE7C776}" type="presParOf" srcId="{3F908A56-5764-4118-8802-D3AC679C2EEA}" destId="{A8C7FBFD-3A06-4664-8DAA-CED4352278CB}" srcOrd="4" destOrd="0" presId="urn:microsoft.com/office/officeart/2005/8/layout/default"/>
    <dgm:cxn modelId="{43FED476-9FD6-4C9A-BCE4-78A4F68D0D56}" type="presParOf" srcId="{3F908A56-5764-4118-8802-D3AC679C2EEA}" destId="{5B1C691C-30C8-408E-9230-7CDFD6270810}" srcOrd="5" destOrd="0" presId="urn:microsoft.com/office/officeart/2005/8/layout/default"/>
    <dgm:cxn modelId="{0DC184D3-B5C9-4A6B-B285-E4F866F88D12}" type="presParOf" srcId="{3F908A56-5764-4118-8802-D3AC679C2EEA}" destId="{87FE6247-F16A-4E6A-8C89-6BA424E452E6}" srcOrd="6" destOrd="0" presId="urn:microsoft.com/office/officeart/2005/8/layout/default"/>
    <dgm:cxn modelId="{748CD351-18C0-4593-910C-5B2B85D41DAF}" type="presParOf" srcId="{3F908A56-5764-4118-8802-D3AC679C2EEA}" destId="{DB81BA45-C494-48B9-9A20-7F5F6B5300A3}" srcOrd="7" destOrd="0" presId="urn:microsoft.com/office/officeart/2005/8/layout/default"/>
    <dgm:cxn modelId="{46137AD4-E0E5-4A1F-B3C3-0EE7C22A2E0C}" type="presParOf" srcId="{3F908A56-5764-4118-8802-D3AC679C2EEA}" destId="{472413F1-E0E5-4EA2-A86B-2E7B09C1647D}" srcOrd="8" destOrd="0" presId="urn:microsoft.com/office/officeart/2005/8/layout/default"/>
    <dgm:cxn modelId="{6F0CE3C3-D303-4A10-82B7-E702D263D254}" type="presParOf" srcId="{3F908A56-5764-4118-8802-D3AC679C2EEA}" destId="{A3748041-A28A-473A-8218-6CF4062882C9}" srcOrd="9" destOrd="0" presId="urn:microsoft.com/office/officeart/2005/8/layout/default"/>
    <dgm:cxn modelId="{5DB4AE36-F11B-41B8-B4AC-ED8BB42DE08A}" type="presParOf" srcId="{3F908A56-5764-4118-8802-D3AC679C2EEA}" destId="{F31BC829-6CCF-48E6-8035-FA3ACEA85A5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63331-176C-47E8-9B23-1D1C721D12C9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Mathematical models can help to understand and explore the meaning of equations or functional relationships.</a:t>
          </a:r>
        </a:p>
      </dsp:txBody>
      <dsp:txXfrm>
        <a:off x="19451" y="19451"/>
        <a:ext cx="7620120" cy="625190"/>
      </dsp:txXfrm>
    </dsp:sp>
    <dsp:sp modelId="{123573BF-0097-4A33-B3CE-549F899D9EFD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Mathematical modeling software such as Excel, Stella II , or on-line JAVA /Macromedia type programs make it relatively easy to create a learning environment in which introductory students can be interactively engaged in guided inquiry, heads-on and hands-on activities.</a:t>
          </a:r>
        </a:p>
      </dsp:txBody>
      <dsp:txXfrm>
        <a:off x="647801" y="775779"/>
        <a:ext cx="7315515" cy="625190"/>
      </dsp:txXfrm>
    </dsp:sp>
    <dsp:sp modelId="{D52645CD-7FE2-4C15-A0C2-62E48430C08E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Mathematical models are an important component of the final "complete model" of a system which is actually a collection of conceptual, physical, mathematical, visualization, and possibly statistical sub-models.</a:t>
          </a:r>
        </a:p>
      </dsp:txBody>
      <dsp:txXfrm>
        <a:off x="1276151" y="1532107"/>
        <a:ext cx="7315515" cy="625190"/>
      </dsp:txXfrm>
    </dsp:sp>
    <dsp:sp modelId="{D1FCDEFB-0618-4F26-B60A-17832C0C8C0B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Quantitative results from mathematical models can easily be compared with observational data to identify a model's strengths and weaknesses.</a:t>
          </a:r>
        </a:p>
      </dsp:txBody>
      <dsp:txXfrm>
        <a:off x="1904501" y="2288435"/>
        <a:ext cx="7315515" cy="625190"/>
      </dsp:txXfrm>
    </dsp:sp>
    <dsp:sp modelId="{7DEDE129-EAA2-4594-ABC4-C6E84ED20D1D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Mathematical models are an important component of the final "complete model" of a system which is actually a collection of conceptual, physical, mathematical, visualization, and possibly statistical sub-models.</a:t>
          </a:r>
        </a:p>
      </dsp:txBody>
      <dsp:txXfrm>
        <a:off x="2532851" y="3044763"/>
        <a:ext cx="7315515" cy="625190"/>
      </dsp:txXfrm>
    </dsp:sp>
    <dsp:sp modelId="{0437D4F8-156F-48A9-B572-120C514E90B8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BFFE32FD-0009-4E99-97C5-B29801C6B2CB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1260DF22-5CF4-4357-8E0D-CCF48FD9A81C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7797BB4A-C360-4810-BDA9-7201FF122B3E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91E19-D9A6-4A13-9A81-19FD2D0A2CE9}">
      <dsp:nvSpPr>
        <dsp:cNvPr id="0" name=""/>
        <dsp:cNvSpPr/>
      </dsp:nvSpPr>
      <dsp:spPr>
        <a:xfrm>
          <a:off x="752566" y="674972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7C746-19E1-4B71-A92D-C7823C07D18E}">
      <dsp:nvSpPr>
        <dsp:cNvPr id="0" name=""/>
        <dsp:cNvSpPr/>
      </dsp:nvSpPr>
      <dsp:spPr>
        <a:xfrm>
          <a:off x="100682" y="2093119"/>
          <a:ext cx="2370489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Stasitica is used to characterize the numerical data which helps one to concisely describe the measurements &amp; to help in the development of conceptual models of a system.</a:t>
          </a:r>
          <a:endParaRPr lang="en-US" sz="1100" kern="1200"/>
        </a:p>
      </dsp:txBody>
      <dsp:txXfrm>
        <a:off x="100682" y="2093119"/>
        <a:ext cx="2370489" cy="921313"/>
      </dsp:txXfrm>
    </dsp:sp>
    <dsp:sp modelId="{A4E6A0A0-6498-4F0A-BB67-9C5A853E7C16}">
      <dsp:nvSpPr>
        <dsp:cNvPr id="0" name=""/>
        <dsp:cNvSpPr/>
      </dsp:nvSpPr>
      <dsp:spPr>
        <a:xfrm>
          <a:off x="3537891" y="674972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812B4-C1C9-4CBC-94DF-D26A9CE04330}">
      <dsp:nvSpPr>
        <dsp:cNvPr id="0" name=""/>
        <dsp:cNvSpPr/>
      </dsp:nvSpPr>
      <dsp:spPr>
        <a:xfrm>
          <a:off x="2886007" y="2093119"/>
          <a:ext cx="2370489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It helps to estimate uncertainties in observational data &amp; uncertainties in calculations which are based on observational data.</a:t>
          </a:r>
          <a:endParaRPr lang="en-US" sz="1100" kern="1200"/>
        </a:p>
      </dsp:txBody>
      <dsp:txXfrm>
        <a:off x="2886007" y="2093119"/>
        <a:ext cx="2370489" cy="921313"/>
      </dsp:txXfrm>
    </dsp:sp>
    <dsp:sp modelId="{92E8A13D-7C22-478F-99CA-A8841FDE5360}">
      <dsp:nvSpPr>
        <dsp:cNvPr id="0" name=""/>
        <dsp:cNvSpPr/>
      </dsp:nvSpPr>
      <dsp:spPr>
        <a:xfrm>
          <a:off x="6323216" y="674972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61928-F36F-4C0C-8ACB-33F87EA6F842}">
      <dsp:nvSpPr>
        <dsp:cNvPr id="0" name=""/>
        <dsp:cNvSpPr/>
      </dsp:nvSpPr>
      <dsp:spPr>
        <a:xfrm>
          <a:off x="5671332" y="2093119"/>
          <a:ext cx="2370489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This software is used to characterize the numerical output from the mathematical models which helps us to understand the model behaviour &amp; to assess the models ability to simulate the important features of the model validation.</a:t>
          </a:r>
          <a:endParaRPr lang="en-US" sz="1100" kern="1200"/>
        </a:p>
      </dsp:txBody>
      <dsp:txXfrm>
        <a:off x="5671332" y="2093119"/>
        <a:ext cx="2370489" cy="921313"/>
      </dsp:txXfrm>
    </dsp:sp>
    <dsp:sp modelId="{31F99E57-FFE3-4BE4-814C-FCA6D769D852}">
      <dsp:nvSpPr>
        <dsp:cNvPr id="0" name=""/>
        <dsp:cNvSpPr/>
      </dsp:nvSpPr>
      <dsp:spPr>
        <a:xfrm>
          <a:off x="9108541" y="674972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C411D-784D-4E56-AD7D-0A7D06BF1C5D}">
      <dsp:nvSpPr>
        <dsp:cNvPr id="0" name=""/>
        <dsp:cNvSpPr/>
      </dsp:nvSpPr>
      <dsp:spPr>
        <a:xfrm>
          <a:off x="8456657" y="2093119"/>
          <a:ext cx="2370489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Feeding this information back into model development process will enhance model performance.</a:t>
          </a:r>
          <a:endParaRPr lang="en-US" sz="1100" kern="1200"/>
        </a:p>
      </dsp:txBody>
      <dsp:txXfrm>
        <a:off x="8456657" y="2093119"/>
        <a:ext cx="2370489" cy="921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6D101-4AA0-4541-9E8F-EAF2593E35AF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STATISTICA software includes an array of data analysis, data management, data visualization, &amp; data mining procedures.</a:t>
          </a:r>
        </a:p>
      </dsp:txBody>
      <dsp:txXfrm>
        <a:off x="930572" y="3032"/>
        <a:ext cx="2833338" cy="1700003"/>
      </dsp:txXfrm>
    </dsp:sp>
    <dsp:sp modelId="{49D09C16-EAF4-4EF1-AEC4-714B1C32E98D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Apart from these, there will be a variety of predictive modelling, clustering, classification &amp; exploratory techniques.</a:t>
          </a:r>
        </a:p>
      </dsp:txBody>
      <dsp:txXfrm>
        <a:off x="4047245" y="3032"/>
        <a:ext cx="2833338" cy="1700003"/>
      </dsp:txXfrm>
    </dsp:sp>
    <dsp:sp modelId="{A8C7FBFD-3A06-4664-8DAA-CED4352278CB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our course, we will use data mining techniques to analyse the solution.</a:t>
          </a:r>
        </a:p>
      </dsp:txBody>
      <dsp:txXfrm>
        <a:off x="7163917" y="3032"/>
        <a:ext cx="2833338" cy="1700003"/>
      </dsp:txXfrm>
    </dsp:sp>
    <dsp:sp modelId="{87FE6247-F16A-4E6A-8C89-6BA424E452E6}">
      <dsp:nvSpPr>
        <dsp:cNvPr id="0" name=""/>
        <dsp:cNvSpPr/>
      </dsp:nvSpPr>
      <dsp:spPr>
        <a:xfrm>
          <a:off x="930572" y="1986369"/>
          <a:ext cx="2833338" cy="1700003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 two types of techniques in the data mining, they are: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Artificial Neural Networks.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C&amp;RT Method.   </a:t>
          </a:r>
        </a:p>
      </dsp:txBody>
      <dsp:txXfrm>
        <a:off x="930572" y="1986369"/>
        <a:ext cx="2833338" cy="1700003"/>
      </dsp:txXfrm>
    </dsp:sp>
    <dsp:sp modelId="{472413F1-E0E5-4EA2-A86B-2E7B09C1647D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Software includes analytic &amp; exploratory graphs in addition to standard 2 &amp; 3 dimensional graphs.</a:t>
          </a:r>
        </a:p>
      </dsp:txBody>
      <dsp:txXfrm>
        <a:off x="4047245" y="1986369"/>
        <a:ext cx="2833338" cy="1700003"/>
      </dsp:txXfrm>
    </dsp:sp>
    <dsp:sp modelId="{F31BC829-6CCF-48E6-8035-FA3ACEA85A5E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this course we will use Tree Graphs to analyse the output based on inputs.</a:t>
          </a:r>
        </a:p>
      </dsp:txBody>
      <dsp:txXfrm>
        <a:off x="7163917" y="1986369"/>
        <a:ext cx="2833338" cy="170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825-EE88-485C-B63C-75566A928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EA377-7BCF-40D8-84A2-06FC813D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6E59D-B4B4-4683-B7D3-17CC93FF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C358C-F133-4364-8F60-4108BD91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3992-6E55-4BD3-A98B-6098FB6F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F6D3-BF77-4451-981A-AB9F2973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C6514-5CE6-41C1-BA73-1D17DA801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D0A7-1935-4D85-AB2F-697C60C2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59EFA-84B9-4811-A2D5-273C5C56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3DBE-DB9C-4394-BC7D-CAE31823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6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CE674-20BF-46D2-AB19-7E699CA1C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EACA1-2FAE-4D02-AB7C-A2E14CEBF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634C-9E31-4834-8BDA-F90E896F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4394-B978-4138-A86D-1B7F9E38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BC1F-8BA2-4B20-90EC-2BDB8E1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81FC-6B7D-4454-906C-71D5F7AE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736D-3FCC-407B-8EFA-67B446AB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948F7-B9C0-487B-A602-E9B60F94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F07D-8885-491B-A629-366D5A7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CF0FA-9893-4197-8899-D9AB3E8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8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212F-6D36-45B2-97EF-0F24DFEA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5910-DBE1-492B-B01B-46D78B464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FFAEF-3514-440E-B349-A8A229F0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222C-121B-4693-91D6-1EFF77A6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C2F7B-3D3D-45CA-87C8-758CB488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8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2384-9C0B-44DB-A118-98142612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4E94-05D6-4C89-A292-76ECCAAE8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D0BEA-7E51-4954-BB6F-0F2791DB5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795B8-4B49-4019-95B3-5EA78218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C03F9-2875-4A3C-80A6-7421E92B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BB63-673F-4215-BC50-80325FF1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2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2131-5A78-46F4-BB74-79174851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4759-F170-42D3-B31D-6B09F858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85EB1-C627-408C-B50C-12927812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AF209-EB1B-42FC-87E9-AF83F75F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534EC-5DB3-4CC5-8693-57C9BCA35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9D349-0A64-4879-99C6-5F8A0A5E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77E58-04ED-43F4-9883-46DA6EF7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F5F08-C1BA-4993-9014-762B8A2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0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EE77-6F0D-4549-BED9-CB9112F3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99EE8-D748-4491-9C63-BD9236A9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AD3AE-86A3-4A34-9037-8E2482B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553D7-868A-43C3-80AE-EF48D313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69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D91DD-03F8-431C-8A32-5F70A21A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DEF73-AC78-425F-95EA-DECA3EE3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B5F3C-BA94-443D-A9CE-3F066686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46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28F7-6F6E-4749-997D-94146192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952B-6E3B-4668-B0A5-C599A49D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241AB-F5B7-48FA-8736-F32E248E0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35E66-5134-491A-9C1B-55AAFCBC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AB18-0B5D-49C2-8636-B8D95E90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195F1-580A-4C50-88DC-92CCE091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4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6D35-9F08-4472-BD84-D9EF0FAC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62C5D-3B78-4900-B254-E09B87CD6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4397B-9BEC-45F7-9FDB-AC5CAB612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4768-0B5D-40A7-A06F-2A36441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73A1D-5258-4A2D-AFCB-AC814147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38B66-8812-4188-B644-9A22F3A5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A3280-0798-4FE3-A006-4403FBBD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B2D0C-FF92-40EE-8DED-65CEE1B58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7650-32D0-4190-87D6-15CDA4045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809FA-1737-4A4B-8264-E6FA57C419F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8FF8-80C6-4A28-BB20-5C898A180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2269-4B38-49C2-8F60-006AF6C9C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6B8C-46F0-4711-9919-D4EA57C0B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6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4.pn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dityakadiwal/water-potabil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40DD7-811A-4D15-B57B-F1D4B78132D9}"/>
              </a:ext>
            </a:extLst>
          </p:cNvPr>
          <p:cNvSpPr txBox="1"/>
          <p:nvPr/>
        </p:nvSpPr>
        <p:spPr>
          <a:xfrm>
            <a:off x="6599615" y="4129008"/>
            <a:ext cx="5388196" cy="20955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IN" sz="2800">
                <a:solidFill>
                  <a:schemeClr val="bg1"/>
                </a:solidFill>
                <a:latin typeface="Arial"/>
                <a:cs typeface="Arial"/>
              </a:rPr>
              <a:t>By:</a:t>
            </a:r>
          </a:p>
          <a:p>
            <a:pPr>
              <a:spcAft>
                <a:spcPts val="600"/>
              </a:spcAft>
            </a:pPr>
            <a:r>
              <a:rPr lang="en-IN" sz="2800">
                <a:solidFill>
                  <a:schemeClr val="bg1"/>
                </a:solidFill>
                <a:latin typeface="Arial"/>
                <a:cs typeface="Arial"/>
              </a:rPr>
              <a:t>Dhilibanraj Selvaraj-317231</a:t>
            </a:r>
          </a:p>
          <a:p>
            <a:pPr>
              <a:spcAft>
                <a:spcPts val="600"/>
              </a:spcAft>
            </a:pPr>
            <a:r>
              <a:rPr lang="en-IN" sz="2800">
                <a:solidFill>
                  <a:schemeClr val="bg1"/>
                </a:solidFill>
                <a:latin typeface="Arial"/>
                <a:cs typeface="Arial"/>
              </a:rPr>
              <a:t>Revanth Movva-317148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4C96F-F000-4B1C-9D68-6EAD221E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 OF MANUFACTURING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80CDC-4862-4C41-A1F4-BD7D52AE8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Guided by:</a:t>
            </a:r>
          </a:p>
          <a:p>
            <a:pPr algn="l"/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JACEK KOZLOWSKI</a:t>
            </a:r>
          </a:p>
        </p:txBody>
      </p:sp>
    </p:spTree>
    <p:extLst>
      <p:ext uri="{BB962C8B-B14F-4D97-AF65-F5344CB8AC3E}">
        <p14:creationId xmlns:p14="http://schemas.microsoft.com/office/powerpoint/2010/main" val="1231418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C4171F-D353-42AE-B8A8-657B3389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Red Wine Quality</a:t>
            </a:r>
            <a:endParaRPr lang="en-US" sz="40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BB13-EA55-40CF-959D-63CB4150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cs typeface="Calibri"/>
              </a:rPr>
              <a:t>Similar Methodology. </a:t>
            </a:r>
          </a:p>
          <a:p>
            <a:endParaRPr lang="en-US" sz="1800"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36BD2F-BE07-472B-80EE-80AEA6C0A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85270"/>
              </p:ext>
            </p:extLst>
          </p:nvPr>
        </p:nvGraphicFramePr>
        <p:xfrm>
          <a:off x="649573" y="374754"/>
          <a:ext cx="10914064" cy="378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3522803071"/>
                    </a:ext>
                  </a:extLst>
                </a:gridCol>
                <a:gridCol w="2071862">
                  <a:extLst>
                    <a:ext uri="{9D8B030D-6E8A-4147-A177-3AD203B41FA5}">
                      <a16:colId xmlns:a16="http://schemas.microsoft.com/office/drawing/2014/main" val="3429206017"/>
                    </a:ext>
                  </a:extLst>
                </a:gridCol>
                <a:gridCol w="1627297">
                  <a:extLst>
                    <a:ext uri="{9D8B030D-6E8A-4147-A177-3AD203B41FA5}">
                      <a16:colId xmlns:a16="http://schemas.microsoft.com/office/drawing/2014/main" val="2658187383"/>
                    </a:ext>
                  </a:extLst>
                </a:gridCol>
                <a:gridCol w="1568679">
                  <a:extLst>
                    <a:ext uri="{9D8B030D-6E8A-4147-A177-3AD203B41FA5}">
                      <a16:colId xmlns:a16="http://schemas.microsoft.com/office/drawing/2014/main" val="2041547490"/>
                    </a:ext>
                  </a:extLst>
                </a:gridCol>
                <a:gridCol w="1621240">
                  <a:extLst>
                    <a:ext uri="{9D8B030D-6E8A-4147-A177-3AD203B41FA5}">
                      <a16:colId xmlns:a16="http://schemas.microsoft.com/office/drawing/2014/main" val="951439965"/>
                    </a:ext>
                  </a:extLst>
                </a:gridCol>
                <a:gridCol w="1341713">
                  <a:extLst>
                    <a:ext uri="{9D8B030D-6E8A-4147-A177-3AD203B41FA5}">
                      <a16:colId xmlns:a16="http://schemas.microsoft.com/office/drawing/2014/main" val="3257347213"/>
                    </a:ext>
                  </a:extLst>
                </a:gridCol>
                <a:gridCol w="1621240">
                  <a:extLst>
                    <a:ext uri="{9D8B030D-6E8A-4147-A177-3AD203B41FA5}">
                      <a16:colId xmlns:a16="http://schemas.microsoft.com/office/drawing/2014/main" val="2831999223"/>
                    </a:ext>
                  </a:extLst>
                </a:gridCol>
              </a:tblGrid>
              <a:tr h="540716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pH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sulphates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alcohol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quality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Prediction</a:t>
                      </a:r>
                      <a:endParaRPr lang="en-US" sz="2200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error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Mean Error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9971037"/>
                  </a:ext>
                </a:extLst>
              </a:tr>
              <a:tr h="540716"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3.51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0.56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9.4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4.9999961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3.89E-06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0.4179226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8873239"/>
                  </a:ext>
                </a:extLst>
              </a:tr>
              <a:tr h="540716"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3.2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0.68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9.8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5.0000419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4.19E-05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13.93%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6200171"/>
                  </a:ext>
                </a:extLst>
              </a:tr>
              <a:tr h="540716"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3.26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0.65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9.8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5.000032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3.2E-05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8551614"/>
                  </a:ext>
                </a:extLst>
              </a:tr>
              <a:tr h="540716"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3.16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0.58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9.8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5.0000565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0.999943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3658481"/>
                  </a:ext>
                </a:extLst>
              </a:tr>
              <a:tr h="540716"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3.51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0.56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9.4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4.9999961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3.89E-06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7543043"/>
                  </a:ext>
                </a:extLst>
              </a:tr>
              <a:tr h="540716"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3.51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0.56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9.4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4.9999961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>
                          <a:effectLst/>
                        </a:rPr>
                        <a:t>3.89E-06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462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37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7A2B8E-A021-4487-9BF6-069FF8C55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351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46B68-1123-4122-8447-EE4F7162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29079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cs typeface="Calibri Light"/>
              </a:rPr>
              <a:t>Scattered graphs for red-wine quality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C5790-3215-42B1-8AE4-650038BAA851}"/>
              </a:ext>
            </a:extLst>
          </p:cNvPr>
          <p:cNvSpPr txBox="1"/>
          <p:nvPr/>
        </p:nvSpPr>
        <p:spPr>
          <a:xfrm>
            <a:off x="4399613" y="4147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4C6BB84-B48A-4219-829A-AE745B3C8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580926"/>
            <a:ext cx="3490822" cy="3309507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7E3B63E-B56F-462A-A368-A65CA12A3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66" y="577831"/>
            <a:ext cx="3695700" cy="3315695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B95CFE3-C5C8-4D5A-990D-19E5A3C7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216" y="578020"/>
            <a:ext cx="3946357" cy="33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2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2B91-0421-4A13-B6A0-82308B32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697"/>
            <a:ext cx="7072086" cy="883104"/>
          </a:xfrm>
        </p:spPr>
        <p:txBody>
          <a:bodyPr/>
          <a:lstStyle/>
          <a:p>
            <a:r>
              <a:rPr lang="en-IN" b="1"/>
              <a:t>METHODOLOGY OF STATISTICA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C696A-D3E6-4A8B-82A4-FB7BEB078B16}"/>
              </a:ext>
            </a:extLst>
          </p:cNvPr>
          <p:cNvSpPr txBox="1"/>
          <p:nvPr/>
        </p:nvSpPr>
        <p:spPr>
          <a:xfrm>
            <a:off x="838200" y="1480457"/>
            <a:ext cx="676728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METHODOLOGY OF  REGRESSION &amp; CONTINUOUS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9EB58-7D5B-4A5C-9612-9C12E102BA07}"/>
              </a:ext>
            </a:extLst>
          </p:cNvPr>
          <p:cNvSpPr txBox="1"/>
          <p:nvPr/>
        </p:nvSpPr>
        <p:spPr>
          <a:xfrm>
            <a:off x="1256749" y="1980417"/>
            <a:ext cx="4839251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Firstly, we should copy and paste the values from original data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Data mining-neural networks- select inputs and outputs as shown in figure.</a:t>
            </a:r>
            <a:endParaRPr lang="en-US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Click on ok.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Change the networks to train to 100- train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We will get the results.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Copy the values of observed values and predicted values from predications tab.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Find error, mean error and generate correlation graph and analyze results.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Go to custom predictions- paste the data from significance in soft mathematical modelling- generate predictions- compare significance results.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E494E0-CBCD-4CDF-ADE7-D68AF958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57" y="880608"/>
            <a:ext cx="2310419" cy="145317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584B6-569C-44B6-8847-28BF4CAF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73" y="4264773"/>
            <a:ext cx="2978761" cy="1668257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FB5D4D-5C7B-437D-917B-5E59EC908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07" y="4550527"/>
            <a:ext cx="2811952" cy="1382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7BEE39-3137-4CC8-A8FC-23D75CDAF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907" y="2669667"/>
            <a:ext cx="2752720" cy="1595105"/>
          </a:xfrm>
          <a:prstGeom prst="rect">
            <a:avLst/>
          </a:prstGeom>
        </p:spPr>
      </p:pic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F0E40E1-E71F-459C-8DE8-ADA0F3520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239" y="2716765"/>
            <a:ext cx="2771954" cy="13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9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7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5" y="318582"/>
            <a:ext cx="4556762" cy="2028511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8043D-AB0B-4715-8E47-5F6CEC8A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6" y="637523"/>
            <a:ext cx="3941121" cy="13867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OF C&amp;RT METHOD FOR REGRESSION MODEL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631C6C-992F-45C4-81BC-B833EE59C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7" r="1" b="9316"/>
          <a:stretch/>
        </p:blipFill>
        <p:spPr>
          <a:xfrm>
            <a:off x="4968250" y="324472"/>
            <a:ext cx="4556762" cy="201232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033DB1-A50B-4F29-A4E6-E6D5DEB13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71" r="27805" b="-6"/>
          <a:stretch/>
        </p:blipFill>
        <p:spPr>
          <a:xfrm>
            <a:off x="9617743" y="333326"/>
            <a:ext cx="2251026" cy="2013766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1AFE86-3EC1-457B-8976-B5C7AE41DB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16"/>
          <a:stretch/>
        </p:blipFill>
        <p:spPr>
          <a:xfrm>
            <a:off x="320044" y="2429124"/>
            <a:ext cx="4556762" cy="4100764"/>
          </a:xfrm>
          <a:prstGeom prst="rect">
            <a:avLst/>
          </a:prstGeom>
        </p:spPr>
      </p:pic>
      <p:sp>
        <p:nvSpPr>
          <p:cNvPr id="31" name="Rectangle 31">
            <a:extLst>
              <a:ext uri="{FF2B5EF4-FFF2-40B4-BE49-F238E27FC236}">
                <a16:creationId xmlns:a16="http://schemas.microsoft.com/office/drawing/2014/main" id="{0F8BFD3B-29FB-4A95-BB51-220F8A6C5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650" y="2429124"/>
            <a:ext cx="4561251" cy="4108837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9FD0-71D0-43D4-84CD-52EA8C544791}"/>
              </a:ext>
            </a:extLst>
          </p:cNvPr>
          <p:cNvSpPr txBox="1"/>
          <p:nvPr/>
        </p:nvSpPr>
        <p:spPr>
          <a:xfrm>
            <a:off x="5262159" y="2758930"/>
            <a:ext cx="3944010" cy="345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Open Statistica - new-spreadsheet(100*100)- paste the data from excel-paste with headers.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Data mining-C&amp;RT- quick-ok.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Variables- select output as dependent variable and inputs as continuous predictors-ok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Select V-fold cross validation-ok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Results will be shown in a new tab as C&amp;RT results.</a:t>
            </a:r>
          </a:p>
        </p:txBody>
      </p:sp>
      <p:pic>
        <p:nvPicPr>
          <p:cNvPr id="2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9323EE8-3EB0-47A0-98F4-F9A3079017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86" r="26062" b="7"/>
          <a:stretch/>
        </p:blipFill>
        <p:spPr>
          <a:xfrm>
            <a:off x="9617746" y="2426918"/>
            <a:ext cx="2251025" cy="199842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E90B66-9DB4-4916-A7B3-92591BD661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3" b="6"/>
          <a:stretch/>
        </p:blipFill>
        <p:spPr>
          <a:xfrm>
            <a:off x="9617746" y="4499919"/>
            <a:ext cx="2251024" cy="20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7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5C90410-A19D-4002-8B73-CD616E8E0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00" y="376881"/>
            <a:ext cx="5036071" cy="5800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A49E-0B3A-49F1-92CB-12EBCCA5E547}"/>
              </a:ext>
            </a:extLst>
          </p:cNvPr>
          <p:cNvSpPr txBox="1"/>
          <p:nvPr/>
        </p:nvSpPr>
        <p:spPr>
          <a:xfrm>
            <a:off x="827406" y="671941"/>
            <a:ext cx="4341886" cy="5165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Decision trees will be generated based on data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Select 3 trees. 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Tree 1,which will be the complex tree.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Tree 6, which has 11 terminal nodes as per </a:t>
            </a:r>
            <a:r>
              <a:rPr lang="en-US" sz="1400" dirty="0">
                <a:solidFill>
                  <a:schemeClr val="bg1"/>
                </a:solidFill>
              </a:rPr>
              <a:t>requirement.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Tree 9, which is having at least two nodes.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Now we must take screenshots of Tree graphs, importance graphs, predicted values cost sequence are pasted in excel.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Error is calculated from observed and predicted values and correlation graph is drawn.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Line of best fit is introduced and equation of the line and R</a:t>
            </a:r>
            <a:r>
              <a:rPr lang="en-US" sz="1400" baseline="30000">
                <a:solidFill>
                  <a:schemeClr val="bg1"/>
                </a:solidFill>
              </a:rPr>
              <a:t>2 </a:t>
            </a:r>
            <a:r>
              <a:rPr lang="en-US" sz="1400">
                <a:solidFill>
                  <a:schemeClr val="bg1"/>
                </a:solidFill>
              </a:rPr>
              <a:t>value is also noted.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Analysis is made based on tree graph and correlation graph</a:t>
            </a:r>
            <a:endParaRPr lang="en-US" sz="14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8AAE957-D3E7-4A11-AB31-72A38698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224" y="579423"/>
            <a:ext cx="3654906" cy="2643345"/>
          </a:xfrm>
          <a:prstGeom prst="rect">
            <a:avLst/>
          </a:prstGeom>
        </p:spPr>
      </p:pic>
      <p:pic>
        <p:nvPicPr>
          <p:cNvPr id="6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A53215E-2F9C-46F7-AD14-187A4329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531" y="3571015"/>
            <a:ext cx="3642609" cy="2651541"/>
          </a:xfrm>
          <a:prstGeom prst="rect">
            <a:avLst/>
          </a:prstGeom>
        </p:spPr>
      </p:pic>
      <p:pic>
        <p:nvPicPr>
          <p:cNvPr id="9" name="Picture 9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F3A5DEA5-C2E9-4C35-AAA9-5BB1D5DD72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221" r="86964" b="33110"/>
          <a:stretch/>
        </p:blipFill>
        <p:spPr>
          <a:xfrm>
            <a:off x="5789521" y="623249"/>
            <a:ext cx="2314296" cy="2644875"/>
          </a:xfrm>
          <a:prstGeom prst="rect">
            <a:avLst/>
          </a:prstGeom>
        </p:spPr>
      </p:pic>
      <p:pic>
        <p:nvPicPr>
          <p:cNvPr id="11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80248DC-89FF-49E8-AABA-8556786C9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475" y="3503363"/>
            <a:ext cx="2698182" cy="2673118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DC10413-4252-4E3B-AFED-C0B91F95E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875" y="4093480"/>
            <a:ext cx="3092970" cy="19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2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49CA51-A5E7-40F8-96ED-E9F5ADC60D63}"/>
              </a:ext>
            </a:extLst>
          </p:cNvPr>
          <p:cNvSpPr txBox="1">
            <a:spLocks/>
          </p:cNvSpPr>
          <p:nvPr/>
        </p:nvSpPr>
        <p:spPr>
          <a:xfrm>
            <a:off x="888631" y="4760132"/>
            <a:ext cx="3947420" cy="177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3400" kern="1200">
              <a:latin typeface="+mj-lt"/>
              <a:cs typeface="Calibri Light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34461-9434-468E-8650-1BA53FAA36E9}"/>
              </a:ext>
            </a:extLst>
          </p:cNvPr>
          <p:cNvSpPr txBox="1"/>
          <p:nvPr/>
        </p:nvSpPr>
        <p:spPr>
          <a:xfrm>
            <a:off x="5118447" y="4767660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1F357-7C57-4C56-8AEA-98360761FF87}"/>
              </a:ext>
            </a:extLst>
          </p:cNvPr>
          <p:cNvSpPr txBox="1"/>
          <p:nvPr/>
        </p:nvSpPr>
        <p:spPr>
          <a:xfrm>
            <a:off x="752007" y="47618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Tree 1 Regression Results</a:t>
            </a:r>
          </a:p>
        </p:txBody>
      </p:sp>
      <p:pic>
        <p:nvPicPr>
          <p:cNvPr id="5" name="Picture 5" descr="Chart, schematic&#10;&#10;Description automatically generated">
            <a:extLst>
              <a:ext uri="{FF2B5EF4-FFF2-40B4-BE49-F238E27FC236}">
                <a16:creationId xmlns:a16="http://schemas.microsoft.com/office/drawing/2014/main" id="{A55CB2B9-7502-443A-B625-29CC2F0D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4" y="212433"/>
            <a:ext cx="2743200" cy="1993859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A0DCB1EE-7179-4147-A27A-1B1399B86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416" y="223212"/>
            <a:ext cx="2743200" cy="198947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D64B47C-63F8-458E-A61C-559A2A5F5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34" y="2307151"/>
            <a:ext cx="2743200" cy="199385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11B31F7-901D-4ABD-B6F5-7AB1B48E6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416" y="2379239"/>
            <a:ext cx="2743200" cy="1899654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D15CBE0-DC61-4A9B-9BD1-A93305C8B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378" y="269110"/>
            <a:ext cx="2743200" cy="2004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A44295-994A-48C8-B7E4-83452240F7E6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11" name="Picture 11" descr="Application, table&#10;&#10;Description automatically generated">
            <a:extLst>
              <a:ext uri="{FF2B5EF4-FFF2-40B4-BE49-F238E27FC236}">
                <a16:creationId xmlns:a16="http://schemas.microsoft.com/office/drawing/2014/main" id="{D1EEC6F2-E8A8-4D13-8762-E38B3B81E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6042" y="2381909"/>
            <a:ext cx="2593300" cy="1818971"/>
          </a:xfrm>
          <a:prstGeom prst="rect">
            <a:avLst/>
          </a:prstGeom>
        </p:spPr>
      </p:pic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771314E-8464-4D3E-8274-51DED3D77F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0892" y="2307152"/>
            <a:ext cx="2743200" cy="199385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BFA4351E-9C52-4C92-B368-CBFC3C79B4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1650" y="205601"/>
            <a:ext cx="2743200" cy="199385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0FF1F0C-6FE5-4FEC-AA8B-8F61AB12386E}"/>
              </a:ext>
            </a:extLst>
          </p:cNvPr>
          <p:cNvSpPr txBox="1"/>
          <p:nvPr/>
        </p:nvSpPr>
        <p:spPr>
          <a:xfrm>
            <a:off x="8022236" y="47618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Tree 9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684963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F0498E-08B7-4C01-AA51-AA1E72BD6CC5}"/>
              </a:ext>
            </a:extLst>
          </p:cNvPr>
          <p:cNvSpPr txBox="1"/>
          <p:nvPr/>
        </p:nvSpPr>
        <p:spPr>
          <a:xfrm>
            <a:off x="888631" y="4760132"/>
            <a:ext cx="4054189" cy="91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>
                <a:latin typeface="Times"/>
                <a:ea typeface="+mj-ea"/>
                <a:cs typeface="Times"/>
              </a:rPr>
              <a:t>CONTINUOS MODEL  Tree 1</a:t>
            </a:r>
            <a:endParaRPr lang="en-US" sz="2000" b="1" kern="1200">
              <a:latin typeface="Times"/>
              <a:ea typeface="+mj-ea"/>
              <a:cs typeface="Time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F508A45-920A-4A06-960B-311F621B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16" y="2190344"/>
            <a:ext cx="2743200" cy="2002624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0E5B9A0-3390-4844-AEE9-A4369378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2" y="2189109"/>
            <a:ext cx="2743200" cy="1989477"/>
          </a:xfrm>
          <a:prstGeom prst="rect">
            <a:avLst/>
          </a:prstGeom>
        </p:spPr>
      </p:pic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7E94E808-45B0-4B6E-AD5F-06C4507DC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38" y="120690"/>
            <a:ext cx="2855627" cy="1842018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6C3B27F-98A4-4971-84CF-DDFBC5C1D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273" y="2183210"/>
            <a:ext cx="2743200" cy="1993859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EEB83201-F6C7-4915-934D-0AF41FD80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763" y="121673"/>
            <a:ext cx="2743200" cy="1993859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C82E88D-BEFD-491A-A750-0B0830DA47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0628" y="2194530"/>
            <a:ext cx="2618282" cy="1893926"/>
          </a:xfrm>
          <a:prstGeom prst="rect">
            <a:avLst/>
          </a:prstGeom>
        </p:spPr>
      </p:pic>
      <p:pic>
        <p:nvPicPr>
          <p:cNvPr id="10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BD043731-83D3-4A46-A153-96FC6F423D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6" t="34327" r="88312" b="11703"/>
          <a:stretch/>
        </p:blipFill>
        <p:spPr>
          <a:xfrm>
            <a:off x="3371109" y="221336"/>
            <a:ext cx="1518468" cy="17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90DEEE-6010-455C-9210-591FC08B722B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12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7628F1B-82BC-4251-83E8-1BC05AD66CF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0" t="31605" r="87879" b="11703"/>
          <a:stretch/>
        </p:blipFill>
        <p:spPr>
          <a:xfrm>
            <a:off x="6875281" y="149045"/>
            <a:ext cx="1608631" cy="17938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2FE77EC-1910-4FF1-964F-D0F2BF739BCD}"/>
              </a:ext>
            </a:extLst>
          </p:cNvPr>
          <p:cNvSpPr txBox="1"/>
          <p:nvPr/>
        </p:nvSpPr>
        <p:spPr>
          <a:xfrm>
            <a:off x="6208253" y="4760131"/>
            <a:ext cx="4054189" cy="91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>
                <a:latin typeface="Times"/>
                <a:ea typeface="+mj-ea"/>
                <a:cs typeface="Times"/>
              </a:rPr>
              <a:t>CONTINUOS MODEL  Tree 4</a:t>
            </a:r>
            <a:endParaRPr lang="en-US" sz="2000" b="1" kern="1200">
              <a:latin typeface="Times"/>
              <a:ea typeface="+mj-ea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3301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49E0E-BD8A-466A-99D2-8EFB30CF99E4}"/>
              </a:ext>
            </a:extLst>
          </p:cNvPr>
          <p:cNvSpPr txBox="1"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OPTIMAL TREE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B543B-3A3D-4CE1-B312-F5A753F35340}"/>
              </a:ext>
            </a:extLst>
          </p:cNvPr>
          <p:cNvSpPr txBox="1"/>
          <p:nvPr/>
        </p:nvSpPr>
        <p:spPr>
          <a:xfrm>
            <a:off x="838200" y="2173288"/>
            <a:ext cx="10573597" cy="234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 Optimal Tree given by the Statistica software for the regression was Tree 9.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 number of Terminal nodes = 3. </a:t>
            </a:r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13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612B3-EC25-43D4-8C45-2ADF5BE2DBC1}"/>
              </a:ext>
            </a:extLst>
          </p:cNvPr>
          <p:cNvSpPr txBox="1"/>
          <p:nvPr/>
        </p:nvSpPr>
        <p:spPr>
          <a:xfrm>
            <a:off x="8621843" y="6023546"/>
            <a:ext cx="314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Tree 7 for the regression model</a:t>
            </a: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2AE60F9-02C3-418B-ABFC-E346DD7C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1" y="2297318"/>
            <a:ext cx="2381250" cy="1437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46E77-36D7-4658-BCF9-666988173EDA}"/>
              </a:ext>
            </a:extLst>
          </p:cNvPr>
          <p:cNvSpPr txBox="1"/>
          <p:nvPr/>
        </p:nvSpPr>
        <p:spPr>
          <a:xfrm>
            <a:off x="1044783" y="604150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Tree 1 for regression model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49B733D0-3EF5-4805-8721-3364D195B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4" y="393408"/>
            <a:ext cx="2381250" cy="173668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7930F5E-80BC-4015-9662-6089F49B9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767" y="441230"/>
            <a:ext cx="2340634" cy="170193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BCEAF7F-22D1-49E4-B73D-F942D0BD5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79" y="2298903"/>
            <a:ext cx="1952446" cy="143314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3CC1070-AF83-448A-BF5E-B855BCBE6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524" y="2295382"/>
            <a:ext cx="2556295" cy="1549313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FB51E7E6-4180-4030-A651-F02A23879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0760" y="395906"/>
            <a:ext cx="2226323" cy="1706312"/>
          </a:xfrm>
          <a:prstGeom prst="rect">
            <a:avLst/>
          </a:prstGeom>
        </p:spPr>
      </p:pic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AC722186-813F-4739-99DF-B8F06B1A0A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6449" y="2303146"/>
            <a:ext cx="2268748" cy="1529543"/>
          </a:xfrm>
          <a:prstGeom prst="rect">
            <a:avLst/>
          </a:prstGeom>
        </p:spPr>
      </p:pic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42BB03F-3337-4B0F-BD3A-224B42C06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1449" y="442103"/>
            <a:ext cx="2153729" cy="1605670"/>
          </a:xfrm>
          <a:prstGeom prst="rect">
            <a:avLst/>
          </a:prstGeom>
        </p:spPr>
      </p:pic>
      <p:pic>
        <p:nvPicPr>
          <p:cNvPr id="16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8EF4A1-ECBE-4F96-8F3E-E881E49E3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34" t="32061" r="69682" b="12977"/>
          <a:stretch/>
        </p:blipFill>
        <p:spPr>
          <a:xfrm>
            <a:off x="6272212" y="4074319"/>
            <a:ext cx="4893816" cy="1975286"/>
          </a:xfrm>
          <a:prstGeom prst="rect">
            <a:avLst/>
          </a:prstGeom>
        </p:spPr>
      </p:pic>
      <p:pic>
        <p:nvPicPr>
          <p:cNvPr id="18" name="Picture 1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889E709-A506-4596-B0F0-6AE8DA3C816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5211" r="55908" b="13178"/>
          <a:stretch/>
        </p:blipFill>
        <p:spPr>
          <a:xfrm>
            <a:off x="581025" y="3900751"/>
            <a:ext cx="3197867" cy="21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6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F182857-6505-4D18-8043-9E55DE0C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73" y="2828745"/>
            <a:ext cx="2743200" cy="159412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FC7BE9E-718B-4B8E-978B-086F2EC7C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73" y="575977"/>
            <a:ext cx="2743200" cy="1591293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112410D-3467-44A3-A00D-82AA69A0E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159" y="4635176"/>
            <a:ext cx="2743200" cy="1989477"/>
          </a:xfrm>
          <a:prstGeom prst="rect">
            <a:avLst/>
          </a:prstGeom>
        </p:spPr>
      </p:pic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A4D75D14-1EC6-4630-B73A-38D9022EE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48" y="4655611"/>
            <a:ext cx="3430249" cy="1993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65E10-97B1-4C3D-AF04-C1330B444F9A}"/>
              </a:ext>
            </a:extLst>
          </p:cNvPr>
          <p:cNvSpPr txBox="1"/>
          <p:nvPr/>
        </p:nvSpPr>
        <p:spPr>
          <a:xfrm>
            <a:off x="9210136" y="30710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Tree 14 regression model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65051BA-383C-4D28-9848-E3957EA397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558" r="61472" b="23256"/>
          <a:stretch/>
        </p:blipFill>
        <p:spPr>
          <a:xfrm>
            <a:off x="421077" y="569614"/>
            <a:ext cx="3783884" cy="35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2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A0D44-E720-4230-B89B-C047B51C3921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1.1  INTRODUCTION TO MATHEMATICAL MODELLING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85D11834-9EA9-4932-8A2A-1D8C69C29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931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334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14ED0A0-93E0-4B3E-BD8D-C4C91606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58" r="58874" b="15504"/>
          <a:stretch/>
        </p:blipFill>
        <p:spPr>
          <a:xfrm>
            <a:off x="620973" y="1062138"/>
            <a:ext cx="3438815" cy="2442869"/>
          </a:xfrm>
          <a:prstGeom prst="rect">
            <a:avLst/>
          </a:prstGeom>
        </p:spPr>
      </p:pic>
      <p:pic>
        <p:nvPicPr>
          <p:cNvPr id="12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529209-AAAF-4D0D-A53C-BF369078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58" r="70996" b="23256"/>
          <a:stretch/>
        </p:blipFill>
        <p:spPr>
          <a:xfrm>
            <a:off x="4381521" y="819783"/>
            <a:ext cx="3416322" cy="2927579"/>
          </a:xfrm>
          <a:prstGeom prst="rect">
            <a:avLst/>
          </a:prstGeom>
        </p:spPr>
      </p:pic>
      <p:pic>
        <p:nvPicPr>
          <p:cNvPr id="10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1D3B942-4745-4E25-AE5B-96E7509DD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884" r="66667" b="27132"/>
          <a:stretch/>
        </p:blipFill>
        <p:spPr>
          <a:xfrm>
            <a:off x="8153400" y="1203555"/>
            <a:ext cx="3369861" cy="21600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F4313-BBB9-478D-A078-B85297C23F72}"/>
              </a:ext>
            </a:extLst>
          </p:cNvPr>
          <p:cNvSpPr txBox="1">
            <a:spLocks/>
          </p:cNvSpPr>
          <p:nvPr/>
        </p:nvSpPr>
        <p:spPr>
          <a:xfrm>
            <a:off x="969264" y="4535424"/>
            <a:ext cx="3685032" cy="1499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400" b="0" i="0" u="none" strike="noStrike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MEAN ERRORS IN C&amp;RT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D2B4F-C275-4634-AFAC-D6C817F7749F}"/>
              </a:ext>
            </a:extLst>
          </p:cNvPr>
          <p:cNvSpPr txBox="1"/>
          <p:nvPr/>
        </p:nvSpPr>
        <p:spPr>
          <a:xfrm>
            <a:off x="5074920" y="4535423"/>
            <a:ext cx="4930626" cy="158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Tree 1 has mean error of 0.378214</a:t>
            </a:r>
            <a:endParaRPr lang="en-US" sz="1100" b="1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Tree 6 has mean error of 0.426111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Tree 9 has mean error of 0.530978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bg1"/>
                </a:solidFill>
              </a:rPr>
              <a:t>Conclusion: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Tree 1 is the best tree because it has low mean error, and it has best results.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While the  tree 9  has worst results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56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D86B3-0DA6-4D02-9FCD-A7BD45DC5A35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-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A613F96-3EB6-485B-9A6A-3FA9F597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67" y="616756"/>
            <a:ext cx="7821804" cy="563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E91B468-1DE2-4E34-B1E1-002EFB28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8" y="745555"/>
            <a:ext cx="5990610" cy="102698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70432-C287-4357-AABE-48A70404C570}"/>
              </a:ext>
            </a:extLst>
          </p:cNvPr>
          <p:cNvSpPr txBox="1">
            <a:spLocks/>
          </p:cNvSpPr>
          <p:nvPr/>
        </p:nvSpPr>
        <p:spPr>
          <a:xfrm>
            <a:off x="668861" y="1864105"/>
            <a:ext cx="9189696" cy="4580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After using both the analytical tools, the least error in prediction was obtained from regression Model of STATISTICA- C&amp;RT</a:t>
            </a:r>
            <a:endParaRPr lang="en-US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The best model is:</a:t>
            </a:r>
            <a:endParaRPr lang="en-US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 (Regression Tree 1) gave the least average error = </a:t>
            </a:r>
            <a:r>
              <a:rPr lang="en-US" sz="2800" b="1" u="sng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0.3782</a:t>
            </a:r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, lower than the mean error of soft mathematical modelling=0.5811.</a:t>
            </a:r>
            <a:endParaRPr lang="en-US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The best R</a:t>
            </a:r>
            <a:r>
              <a:rPr lang="en-US" sz="2800" baseline="30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=0.571 FOR TREE-1 in C&amp;RT model.</a:t>
            </a:r>
            <a:endParaRPr lang="en-US" sz="2800" baseline="3000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155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F28B2-3978-4D41-B5C9-236FA038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1.2 INTRODUCTION TO STATISTICAL MODELS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F26B6A7-5EA0-4F39-A80F-DFDA7AB95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08114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48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68172-BB4A-4735-8677-3FA12A366F31}"/>
              </a:ext>
            </a:extLst>
          </p:cNvPr>
          <p:cNvSpPr txBox="1"/>
          <p:nvPr/>
        </p:nvSpPr>
        <p:spPr>
          <a:xfrm>
            <a:off x="459391" y="271169"/>
            <a:ext cx="5157216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95B42-03BF-491A-88AC-AABFB3CF03D1}"/>
              </a:ext>
            </a:extLst>
          </p:cNvPr>
          <p:cNvSpPr txBox="1"/>
          <p:nvPr/>
        </p:nvSpPr>
        <p:spPr>
          <a:xfrm>
            <a:off x="387953" y="1621701"/>
            <a:ext cx="5895403" cy="496363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•</a:t>
            </a:r>
            <a:r>
              <a:rPr lang="en-US"/>
              <a:t> Regression analysis is a set of statistical processes for estimating the relationships between a dependent variable (output) and independent variable(s) (inputs).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• There are two basic types of regression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• Linear regression Y=ax_1+bx_2+c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• Non-linear regression Y=ax_1^2+bx_2^2+c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• Regression takes a group of random variables, thought to be predicting Y, and tries to find a mathematical relationship between them. This relationship is typically in the form of a straight line (linear regression) that best approximates all the individual data points. 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• Then, error between the observed value and predicted value is calculated.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• Finally, we calculate the mean error and percentage of mean error.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• A graph is drawn between observed and predicted values and a trendline called as line of best fit is used to describe the relation in equations.</a:t>
            </a:r>
            <a:endParaRPr lang="en-US">
              <a:cs typeface="Calibri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4D64868-95E0-4FD6-8F46-F0849092C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479" y="1058659"/>
            <a:ext cx="4578015" cy="43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9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B2D22-319E-4321-B916-9F06D6D0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STATISTICA</a:t>
            </a: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E21F914C-DCF8-456A-B408-E94B4B4E0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3554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12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37317-8D4B-436B-91DB-CDABEC21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0" y="321734"/>
            <a:ext cx="6876210" cy="835934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Methodology: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C645-23DC-41AB-9BBB-998AB5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62" y="1258325"/>
            <a:ext cx="5833143" cy="51313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Times"/>
                <a:cs typeface="Calibri"/>
              </a:rPr>
              <a:t>•</a:t>
            </a:r>
            <a:r>
              <a:rPr lang="en-US" sz="1800">
                <a:latin typeface="Times"/>
                <a:cs typeface="Calibri"/>
              </a:rPr>
              <a:t> First data set is imported from </a:t>
            </a:r>
            <a:r>
              <a:rPr lang="en-US" sz="1800">
                <a:latin typeface="Times"/>
                <a:ea typeface="+mn-lt"/>
                <a:cs typeface="+mn-lt"/>
                <a:hlinkClick r:id="rId2"/>
              </a:rPr>
              <a:t>https://www.kaggle.com/adityakadiwal/water-potability</a:t>
            </a:r>
            <a:endParaRPr lang="en-US" sz="1800">
              <a:latin typeface="Times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Times"/>
                <a:cs typeface="Calibri"/>
              </a:rPr>
              <a:t>• Selecting Hardness, </a:t>
            </a:r>
            <a:r>
              <a:rPr lang="en-US" sz="1800" err="1">
                <a:latin typeface="Times"/>
                <a:cs typeface="Calibri"/>
              </a:rPr>
              <a:t>Organic_carbon</a:t>
            </a:r>
            <a:r>
              <a:rPr lang="en-US" sz="1800">
                <a:latin typeface="Times"/>
                <a:cs typeface="Calibri"/>
              </a:rPr>
              <a:t> and </a:t>
            </a:r>
            <a:r>
              <a:rPr lang="en-US" sz="1800">
                <a:latin typeface="Times"/>
                <a:ea typeface="+mn-lt"/>
                <a:cs typeface="+mn-lt"/>
              </a:rPr>
              <a:t>Chloramines</a:t>
            </a:r>
            <a:r>
              <a:rPr lang="en-US" sz="1800">
                <a:latin typeface="Times"/>
                <a:cs typeface="Calibri"/>
              </a:rPr>
              <a:t> as inputs and </a:t>
            </a:r>
            <a:r>
              <a:rPr lang="en-US" sz="1800">
                <a:latin typeface="Times"/>
                <a:ea typeface="+mn-lt"/>
                <a:cs typeface="+mn-lt"/>
              </a:rPr>
              <a:t>Turbidity</a:t>
            </a:r>
            <a:r>
              <a:rPr lang="en-US" sz="1800">
                <a:latin typeface="Times"/>
                <a:cs typeface="Calibri"/>
              </a:rPr>
              <a:t> as output.</a:t>
            </a:r>
            <a:endParaRPr lang="en-US" sz="1800">
              <a:latin typeface="Times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Times"/>
                <a:cs typeface="Calibri"/>
              </a:rPr>
              <a:t>• A set of 99 values are imported to MS EXCEL.</a:t>
            </a:r>
            <a:endParaRPr lang="en-US" sz="1800">
              <a:latin typeface="Times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Times"/>
                <a:cs typeface="Calibri"/>
              </a:rPr>
              <a:t>• We calculate the prediction value of output based on inputs.</a:t>
            </a:r>
            <a:endParaRPr lang="en-US" sz="1800">
              <a:latin typeface="Times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Times"/>
                <a:cs typeface="Calibri"/>
              </a:rPr>
              <a:t>• Data set is divided into learning subset (75%) and testing subset (25%).</a:t>
            </a:r>
            <a:endParaRPr lang="en-US" sz="1800">
              <a:latin typeface="Times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Times"/>
                <a:cs typeface="Calibri"/>
              </a:rPr>
              <a:t>• We use 3 models to predict output. 1 linear model (Y=ax_1+bx_2+cx3+d) and 2 non-linear models.(Y=ax12+bx22+cx32+d) and (Y=ax13+bx22+cx3+d)</a:t>
            </a:r>
            <a:endParaRPr lang="en-US" sz="1800">
              <a:latin typeface="Times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Times"/>
                <a:cs typeface="Calibri"/>
              </a:rPr>
              <a:t>• Error between the observed and predicted values is calculated in all the 3 models. (formula: error=ABS(prediction-observation)</a:t>
            </a:r>
            <a:endParaRPr lang="en-US" sz="1800">
              <a:latin typeface="Times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Times"/>
                <a:cs typeface="Calibri"/>
              </a:rPr>
              <a:t>• Mean error and percentage of mean error is also calculated.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E1531F-049B-4C1E-80D1-07BB24ED3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52959"/>
              </p:ext>
            </p:extLst>
          </p:nvPr>
        </p:nvGraphicFramePr>
        <p:xfrm>
          <a:off x="6383311" y="1186721"/>
          <a:ext cx="5700085" cy="500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5">
                  <a:extLst>
                    <a:ext uri="{9D8B030D-6E8A-4147-A177-3AD203B41FA5}">
                      <a16:colId xmlns:a16="http://schemas.microsoft.com/office/drawing/2014/main" val="853021240"/>
                    </a:ext>
                  </a:extLst>
                </a:gridCol>
                <a:gridCol w="885540">
                  <a:extLst>
                    <a:ext uri="{9D8B030D-6E8A-4147-A177-3AD203B41FA5}">
                      <a16:colId xmlns:a16="http://schemas.microsoft.com/office/drawing/2014/main" val="2540687296"/>
                    </a:ext>
                  </a:extLst>
                </a:gridCol>
                <a:gridCol w="1074295">
                  <a:extLst>
                    <a:ext uri="{9D8B030D-6E8A-4147-A177-3AD203B41FA5}">
                      <a16:colId xmlns:a16="http://schemas.microsoft.com/office/drawing/2014/main" val="1599192430"/>
                    </a:ext>
                  </a:extLst>
                </a:gridCol>
                <a:gridCol w="781853">
                  <a:extLst>
                    <a:ext uri="{9D8B030D-6E8A-4147-A177-3AD203B41FA5}">
                      <a16:colId xmlns:a16="http://schemas.microsoft.com/office/drawing/2014/main" val="157184163"/>
                    </a:ext>
                  </a:extLst>
                </a:gridCol>
                <a:gridCol w="824459">
                  <a:extLst>
                    <a:ext uri="{9D8B030D-6E8A-4147-A177-3AD203B41FA5}">
                      <a16:colId xmlns:a16="http://schemas.microsoft.com/office/drawing/2014/main" val="1975024961"/>
                    </a:ext>
                  </a:extLst>
                </a:gridCol>
                <a:gridCol w="637081">
                  <a:extLst>
                    <a:ext uri="{9D8B030D-6E8A-4147-A177-3AD203B41FA5}">
                      <a16:colId xmlns:a16="http://schemas.microsoft.com/office/drawing/2014/main" val="3160723997"/>
                    </a:ext>
                  </a:extLst>
                </a:gridCol>
                <a:gridCol w="697382">
                  <a:extLst>
                    <a:ext uri="{9D8B030D-6E8A-4147-A177-3AD203B41FA5}">
                      <a16:colId xmlns:a16="http://schemas.microsoft.com/office/drawing/2014/main" val="274128666"/>
                    </a:ext>
                  </a:extLst>
                </a:gridCol>
              </a:tblGrid>
              <a:tr h="10610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Hardness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Organic_carbon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Chloramines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Turbidity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Predection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Mean Error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3018873"/>
                  </a:ext>
                </a:extLst>
              </a:tr>
              <a:tr h="7896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125.4749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18.57592068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5.366011336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4.460200984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3.9414441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0.518757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0.5871737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1471605"/>
                  </a:ext>
                </a:extLst>
              </a:tr>
              <a:tr h="7896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230.4493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13.32598708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5.293918607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5.428674072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3.5194381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1.909236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17.90%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4053222"/>
                  </a:ext>
                </a:extLst>
              </a:tr>
              <a:tr h="7896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229.7713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8.816486899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4.933662227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4.600927569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3.43764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1.163288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0157804"/>
                  </a:ext>
                </a:extLst>
              </a:tr>
              <a:tr h="7896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183.5004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12.98710649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6.600853064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3.629749331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3.8703476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0.240598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8758126"/>
                  </a:ext>
                </a:extLst>
              </a:tr>
              <a:tr h="7896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190.0176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13.24613956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7.910711202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3.377132289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4.0358018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0.65867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930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56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28D6-3A42-4332-843E-44E27BEB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303"/>
            <a:ext cx="10515600" cy="367631"/>
          </a:xfrm>
        </p:spPr>
        <p:txBody>
          <a:bodyPr>
            <a:normAutofit fontScale="90000"/>
          </a:bodyPr>
          <a:lstStyle/>
          <a:p>
            <a:r>
              <a:rPr lang="en-IN" sz="3200" b="1"/>
              <a:t>3. PROBLEM SOLVING</a:t>
            </a:r>
            <a:br>
              <a:rPr lang="en-IN" sz="3200" b="1"/>
            </a:br>
            <a:br>
              <a:rPr lang="en-IN" sz="3200" b="1"/>
            </a:b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3.1 SOFT MATHEMATICAL MODEL</a:t>
            </a:r>
            <a:br>
              <a:rPr lang="en-IN"/>
            </a:br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38727B-1F1E-4CE0-A61C-F2BCCE63F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94204"/>
              </p:ext>
            </p:extLst>
          </p:nvPr>
        </p:nvGraphicFramePr>
        <p:xfrm>
          <a:off x="6705600" y="1375720"/>
          <a:ext cx="5244967" cy="4223546"/>
        </p:xfrm>
        <a:graphic>
          <a:graphicData uri="http://schemas.openxmlformats.org/drawingml/2006/table">
            <a:tbl>
              <a:tblPr firstRow="1" bandRow="1"/>
              <a:tblGrid>
                <a:gridCol w="1397213">
                  <a:extLst>
                    <a:ext uri="{9D8B030D-6E8A-4147-A177-3AD203B41FA5}">
                      <a16:colId xmlns:a16="http://schemas.microsoft.com/office/drawing/2014/main" val="3714010230"/>
                    </a:ext>
                  </a:extLst>
                </a:gridCol>
                <a:gridCol w="1466824">
                  <a:extLst>
                    <a:ext uri="{9D8B030D-6E8A-4147-A177-3AD203B41FA5}">
                      <a16:colId xmlns:a16="http://schemas.microsoft.com/office/drawing/2014/main" val="1394179547"/>
                    </a:ext>
                  </a:extLst>
                </a:gridCol>
                <a:gridCol w="1424304">
                  <a:extLst>
                    <a:ext uri="{9D8B030D-6E8A-4147-A177-3AD203B41FA5}">
                      <a16:colId xmlns:a16="http://schemas.microsoft.com/office/drawing/2014/main" val="1108787544"/>
                    </a:ext>
                  </a:extLst>
                </a:gridCol>
                <a:gridCol w="956626">
                  <a:extLst>
                    <a:ext uri="{9D8B030D-6E8A-4147-A177-3AD203B41FA5}">
                      <a16:colId xmlns:a16="http://schemas.microsoft.com/office/drawing/2014/main" val="88319406"/>
                    </a:ext>
                  </a:extLst>
                </a:gridCol>
              </a:tblGrid>
              <a:tr h="1556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Model 1 (linear)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Model 2 (non-linear)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Model3 (non-linear)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747587"/>
                  </a:ext>
                </a:extLst>
              </a:tr>
              <a:tr h="9907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Equation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Y=ax+bx+cx+d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Y=ax13+bx22+cx3+d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Y=ax12+bx22+cx32+d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4502"/>
                  </a:ext>
                </a:extLst>
              </a:tr>
              <a:tr h="8383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Mean error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0.5871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0.677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0.5811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798655"/>
                  </a:ext>
                </a:extLst>
              </a:tr>
              <a:tr h="8383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Percentage of error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17.90%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20.65%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nivers" panose="020F0502020204030204"/>
                        </a:defRPr>
                      </a:lvl9pPr>
                    </a:lstStyle>
                    <a:p>
                      <a:r>
                        <a:rPr lang="en-US">
                          <a:latin typeface="Times New Roman"/>
                          <a:cs typeface="Times New Roman"/>
                        </a:rPr>
                        <a:t>17.72%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7944"/>
                  </a:ext>
                </a:extLst>
              </a:tr>
            </a:tbl>
          </a:graphicData>
        </a:graphic>
      </p:graphicFrame>
      <p:pic>
        <p:nvPicPr>
          <p:cNvPr id="11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13BF9CF-E0A5-437C-8A90-9F277B80C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" t="53073" r="42253" b="20670"/>
          <a:stretch/>
        </p:blipFill>
        <p:spPr>
          <a:xfrm>
            <a:off x="512234" y="1387476"/>
            <a:ext cx="6062719" cy="1591629"/>
          </a:xfrm>
          <a:prstGeom prst="rect">
            <a:avLst/>
          </a:prstGeom>
        </p:spPr>
      </p:pic>
      <p:pic>
        <p:nvPicPr>
          <p:cNvPr id="12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6128C98-A18A-4973-90F6-27D3854DA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4" t="52714" r="46109" b="23117"/>
          <a:stretch/>
        </p:blipFill>
        <p:spPr>
          <a:xfrm>
            <a:off x="509712" y="3049058"/>
            <a:ext cx="6063753" cy="1580790"/>
          </a:xfrm>
          <a:prstGeom prst="rect">
            <a:avLst/>
          </a:prstGeom>
        </p:spPr>
      </p:pic>
      <p:pic>
        <p:nvPicPr>
          <p:cNvPr id="14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5CA1384-C175-4D85-941C-809B3E5756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6" t="51912" r="42116" b="19854"/>
          <a:stretch/>
        </p:blipFill>
        <p:spPr>
          <a:xfrm>
            <a:off x="512233" y="4752975"/>
            <a:ext cx="5861141" cy="16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5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57845-6307-412D-971D-01EB9E836C42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Graphs:-</a:t>
            </a:r>
          </a:p>
        </p:txBody>
      </p:sp>
      <p:cxnSp>
        <p:nvCxnSpPr>
          <p:cNvPr id="63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F2C1F2-64BF-4ADC-BCAE-ACB5FF71997B}"/>
              </a:ext>
            </a:extLst>
          </p:cNvPr>
          <p:cNvSpPr txBox="1"/>
          <p:nvPr/>
        </p:nvSpPr>
        <p:spPr>
          <a:xfrm>
            <a:off x="676680" y="3663403"/>
            <a:ext cx="306897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Model 1:  Linear</a:t>
            </a:r>
          </a:p>
          <a:p>
            <a:r>
              <a:rPr lang="en-IN"/>
              <a:t>Mean Error: 0.5871</a:t>
            </a:r>
            <a:endParaRPr lang="en-IN">
              <a:cs typeface="Calibri"/>
            </a:endParaRPr>
          </a:p>
          <a:p>
            <a:r>
              <a:rPr lang="en-IN"/>
              <a:t>Percentage Error: 17.90%</a:t>
            </a:r>
            <a:endParaRPr lang="en-IN">
              <a:cs typeface="Calibri"/>
            </a:endParaRPr>
          </a:p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6D459-AE2F-4C80-873C-6DF38D329AA2}"/>
              </a:ext>
            </a:extLst>
          </p:cNvPr>
          <p:cNvSpPr txBox="1"/>
          <p:nvPr/>
        </p:nvSpPr>
        <p:spPr>
          <a:xfrm>
            <a:off x="4385729" y="3647405"/>
            <a:ext cx="347133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Model 2: Non-Linear</a:t>
            </a:r>
            <a:endParaRPr lang="en-IN">
              <a:cs typeface="Calibri"/>
            </a:endParaRPr>
          </a:p>
          <a:p>
            <a:r>
              <a:rPr lang="en-IN"/>
              <a:t>Mean Error:0.677</a:t>
            </a:r>
          </a:p>
          <a:p>
            <a:r>
              <a:rPr lang="en-IN"/>
              <a:t>Percentage Error: 20.65%</a:t>
            </a:r>
            <a:endParaRPr lang="en-IN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F348D-2E9D-416B-B598-22CC55A2254C}"/>
              </a:ext>
            </a:extLst>
          </p:cNvPr>
          <p:cNvSpPr txBox="1"/>
          <p:nvPr/>
        </p:nvSpPr>
        <p:spPr>
          <a:xfrm>
            <a:off x="8506516" y="3647405"/>
            <a:ext cx="336712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Model 3: Non-Linear</a:t>
            </a:r>
            <a:endParaRPr lang="en-IN">
              <a:cs typeface="Calibri"/>
            </a:endParaRPr>
          </a:p>
          <a:p>
            <a:r>
              <a:rPr lang="en-IN"/>
              <a:t>Mean Error:0.5811</a:t>
            </a:r>
            <a:endParaRPr lang="en-IN">
              <a:cs typeface="Calibri"/>
            </a:endParaRPr>
          </a:p>
          <a:p>
            <a:r>
              <a:rPr lang="en-IN"/>
              <a:t>Percentage Error: 17.72%</a:t>
            </a:r>
            <a:endParaRPr lang="en-IN">
              <a:cs typeface="Calibri"/>
            </a:endParaRPr>
          </a:p>
          <a:p>
            <a:endParaRPr lang="en-IN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A07840C-6E82-46A7-A492-2DD7C2A2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7" y="853940"/>
            <a:ext cx="3600450" cy="2790036"/>
          </a:xfrm>
          <a:prstGeom prst="rect">
            <a:avLst/>
          </a:prstGeom>
        </p:spPr>
      </p:pic>
      <p:pic>
        <p:nvPicPr>
          <p:cNvPr id="3" name="Picture 11">
            <a:extLst>
              <a:ext uri="{FF2B5EF4-FFF2-40B4-BE49-F238E27FC236}">
                <a16:creationId xmlns:a16="http://schemas.microsoft.com/office/drawing/2014/main" id="{52C286BE-0CF3-4CDA-BB03-AFDABAB12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316" y="855764"/>
            <a:ext cx="3642782" cy="2691138"/>
          </a:xfrm>
          <a:prstGeom prst="rect">
            <a:avLst/>
          </a:prstGeom>
        </p:spPr>
      </p:pic>
      <p:pic>
        <p:nvPicPr>
          <p:cNvPr id="4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D6A513F7-9EB0-4188-94FB-D70F80057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816" y="853940"/>
            <a:ext cx="3568700" cy="26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5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D315-EF41-462A-819F-83F50B89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64" y="511019"/>
            <a:ext cx="5887094" cy="60591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Our aim is to minimize mean error. First, we give the values of a, b, c, d as 1, 1, 1, 1 respectively and we solve at least 15 times using solver.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Correlation graph is drawn between observed and predicted values and line of best fit is also introduced.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Then the Significance is calculated for the inputs by taking the minimum value &amp; comparing it to maximum value.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Average value of other two inputs is calculated for the best regression model.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62F1957-AF59-46DF-98D3-4AAE31A95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15" b="17445"/>
          <a:stretch/>
        </p:blipFill>
        <p:spPr>
          <a:xfrm>
            <a:off x="6772275" y="145256"/>
            <a:ext cx="4818569" cy="262021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19BFA1F-1D3D-4A6D-A02A-F5D62F4EE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855428"/>
              </p:ext>
            </p:extLst>
          </p:nvPr>
        </p:nvGraphicFramePr>
        <p:xfrm>
          <a:off x="7146131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737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MODELLING OF MANUFACTURING PROCESSES</vt:lpstr>
      <vt:lpstr>PowerPoint Presentation</vt:lpstr>
      <vt:lpstr>1.2 INTRODUCTION TO STATISTICAL MODELS</vt:lpstr>
      <vt:lpstr>PowerPoint Presentation</vt:lpstr>
      <vt:lpstr>INTRODUCTION TO STATISTICA</vt:lpstr>
      <vt:lpstr>Methodology:</vt:lpstr>
      <vt:lpstr>3. PROBLEM SOLVING  3.1 SOFT MATHEMATICAL MODEL </vt:lpstr>
      <vt:lpstr>PowerPoint Presentation</vt:lpstr>
      <vt:lpstr>PowerPoint Presentation</vt:lpstr>
      <vt:lpstr>Red Wine Quality</vt:lpstr>
      <vt:lpstr>Scattered graphs for red-wine quality</vt:lpstr>
      <vt:lpstr>METHODOLOGY OF STATISTICA</vt:lpstr>
      <vt:lpstr>METHODOLOGY OF C&amp;RT METHOD FOR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OF MANUFACTURING PROCESSES</dc:title>
  <dc:creator>Kancharla Uttej (STUD)</dc:creator>
  <cp:revision>7</cp:revision>
  <dcterms:created xsi:type="dcterms:W3CDTF">2021-01-25T12:33:06Z</dcterms:created>
  <dcterms:modified xsi:type="dcterms:W3CDTF">2022-01-26T18:06:52Z</dcterms:modified>
</cp:coreProperties>
</file>