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61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7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0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7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BB88A-801F-4D91-91A7-89C416D7F2EE}"/>
              </a:ext>
            </a:extLst>
          </p:cNvPr>
          <p:cNvSpPr txBox="1"/>
          <p:nvPr/>
        </p:nvSpPr>
        <p:spPr>
          <a:xfrm>
            <a:off x="1971412" y="339024"/>
            <a:ext cx="7508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FIFA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929C-97E3-482E-B78E-1444FBCF67A0}"/>
              </a:ext>
            </a:extLst>
          </p:cNvPr>
          <p:cNvSpPr txBox="1"/>
          <p:nvPr/>
        </p:nvSpPr>
        <p:spPr>
          <a:xfrm>
            <a:off x="1834392" y="1046910"/>
            <a:ext cx="852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Imported the Dataset FIFA and got the First 5 records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5B034-D439-4181-B872-67682E60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7" y="1500880"/>
            <a:ext cx="7226504" cy="1987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4AD89-CA27-477E-BD17-D4AA6CFB6BD7}"/>
              </a:ext>
            </a:extLst>
          </p:cNvPr>
          <p:cNvSpPr txBox="1"/>
          <p:nvPr/>
        </p:nvSpPr>
        <p:spPr>
          <a:xfrm>
            <a:off x="1367404" y="3699497"/>
            <a:ext cx="871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Checked for the missing values and dropped them according the standard required percentages to drop example for rows the missing value percentage must be less than 10% and for columns if the missing value percentage is greater than 40% we drop them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B998B5-B4FB-433B-BEAB-7C8DDA10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84" y="4899826"/>
            <a:ext cx="3067050" cy="17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2F2E1E-56FA-453B-9C0B-92D433B856F2}"/>
              </a:ext>
            </a:extLst>
          </p:cNvPr>
          <p:cNvSpPr txBox="1"/>
          <p:nvPr/>
        </p:nvSpPr>
        <p:spPr>
          <a:xfrm>
            <a:off x="1501628" y="215227"/>
            <a:ext cx="831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Changing the Columns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9C33F-B274-4493-B1AE-8407DFBD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77" y="1261044"/>
            <a:ext cx="8081442" cy="2349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20FDD-EECA-4CB6-B116-7B96705C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77" y="4132950"/>
            <a:ext cx="8081441" cy="244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A2FC9-3AF7-4813-98D4-10EB92A0A7B9}"/>
              </a:ext>
            </a:extLst>
          </p:cNvPr>
          <p:cNvSpPr txBox="1"/>
          <p:nvPr/>
        </p:nvSpPr>
        <p:spPr>
          <a:xfrm>
            <a:off x="1617653" y="851163"/>
            <a:ext cx="808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Removed the symbol in the value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B4F5A-9F00-47C4-9F7E-7939F67C07F0}"/>
              </a:ext>
            </a:extLst>
          </p:cNvPr>
          <p:cNvSpPr txBox="1"/>
          <p:nvPr/>
        </p:nvSpPr>
        <p:spPr>
          <a:xfrm>
            <a:off x="1617653" y="3650902"/>
            <a:ext cx="101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Removed the M and K Symbols and imputed those values with millions and thousands</a:t>
            </a:r>
          </a:p>
        </p:txBody>
      </p:sp>
    </p:spTree>
    <p:extLst>
      <p:ext uri="{BB962C8B-B14F-4D97-AF65-F5344CB8AC3E}">
        <p14:creationId xmlns:p14="http://schemas.microsoft.com/office/powerpoint/2010/main" val="14961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3F99-10BE-4D56-93E8-EE5A0F5A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37384"/>
            <a:ext cx="9404723" cy="461682"/>
          </a:xfrm>
        </p:spPr>
        <p:txBody>
          <a:bodyPr>
            <a:normAutofit fontScale="90000"/>
          </a:bodyPr>
          <a:lstStyle/>
          <a:p>
            <a: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1.Plot the distribution of Overall rating for all players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. </a:t>
            </a:r>
            <a:br>
              <a:rPr lang="en-IN" sz="1800" kern="100" dirty="0">
                <a:effectLst/>
                <a:latin typeface="Liberation Serif"/>
                <a:ea typeface="WenQuanYi Micro Hei"/>
                <a:cs typeface="Lohit Devanagar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822C5-7C33-49AA-B90B-6E9AC381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77737"/>
            <a:ext cx="9717089" cy="3512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4032E-2058-4329-AD2D-C8B739830520}"/>
              </a:ext>
            </a:extLst>
          </p:cNvPr>
          <p:cNvSpPr txBox="1"/>
          <p:nvPr/>
        </p:nvSpPr>
        <p:spPr>
          <a:xfrm>
            <a:off x="646111" y="5168723"/>
            <a:ext cx="1180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is a normal distribution curve and the mean is found</a:t>
            </a:r>
          </a:p>
        </p:txBody>
      </p:sp>
    </p:spTree>
    <p:extLst>
      <p:ext uri="{BB962C8B-B14F-4D97-AF65-F5344CB8AC3E}">
        <p14:creationId xmlns:p14="http://schemas.microsoft.com/office/powerpoint/2010/main" val="301358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0676-5672-4C19-834F-64583B8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32" y="353952"/>
            <a:ext cx="10048393" cy="1400530"/>
          </a:xfrm>
        </p:spPr>
        <p:txBody>
          <a:bodyPr>
            <a:normAutofit fontScale="90000"/>
          </a:bodyPr>
          <a:lstStyle/>
          <a:p>
            <a:pPr marL="342900" lvl="0" indent="-342900" hangingPunct="0">
              <a:tabLst>
                <a:tab pos="495300" algn="l"/>
              </a:tabLst>
            </a:pPr>
            <a: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2.Generate pair plots for the following variables:</a:t>
            </a:r>
            <a:b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Overall, Value, Wage, International Reputation, Height, Weight, Release Clause</a:t>
            </a:r>
            <a:br>
              <a:rPr lang="en-IN" sz="2400" b="1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endParaRPr lang="en-IN" sz="4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0A553-67B5-4551-BEC5-1CA4A46DD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2" y="1356917"/>
            <a:ext cx="10578480" cy="45933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89835-CBF8-4B47-AD03-F4AE6C7DA4EF}"/>
              </a:ext>
            </a:extLst>
          </p:cNvPr>
          <p:cNvSpPr txBox="1"/>
          <p:nvPr/>
        </p:nvSpPr>
        <p:spPr>
          <a:xfrm>
            <a:off x="473832" y="6103938"/>
            <a:ext cx="10684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pair plot is visualized based on the given columns</a:t>
            </a:r>
          </a:p>
        </p:txBody>
      </p:sp>
    </p:spTree>
    <p:extLst>
      <p:ext uri="{BB962C8B-B14F-4D97-AF65-F5344CB8AC3E}">
        <p14:creationId xmlns:p14="http://schemas.microsoft.com/office/powerpoint/2010/main" val="129180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F8CC-EC8F-4985-A0B6-1FE3EAA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0"/>
            <a:ext cx="9404723" cy="1815548"/>
          </a:xfrm>
        </p:spPr>
        <p:txBody>
          <a:bodyPr/>
          <a:lstStyle/>
          <a:p>
            <a:pPr marL="742950" lvl="1" indent="-285750" hangingPunct="0">
              <a:tabLst>
                <a:tab pos="723900" algn="l"/>
              </a:tabLst>
            </a:pPr>
            <a:r>
              <a:rPr lang="en-IN" sz="1800" b="1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Liberation Serif"/>
                <a:ea typeface="WenQuanYi Micro Hei"/>
                <a:cs typeface="Lohit Devanagari"/>
              </a:rPr>
              <a:t>    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3.</a:t>
            </a:r>
            <a:b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1800" b="1" kern="100" dirty="0" err="1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a.What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 would the average wage for this set of players be?</a:t>
            </a:r>
            <a:b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1800" b="1" kern="100" dirty="0" err="1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b.What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 is the average age?</a:t>
            </a:r>
            <a:b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1800" b="1" kern="100" dirty="0" err="1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c.Is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 there a correlation between the Overall rating and Value for these players?</a:t>
            </a:r>
            <a:br>
              <a:rPr lang="en-IN" sz="18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1EC49-83D1-46E1-8A3B-16155E92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495" y="2057400"/>
            <a:ext cx="7875673" cy="4038600"/>
          </a:xfrm>
        </p:spPr>
      </p:pic>
    </p:spTree>
    <p:extLst>
      <p:ext uri="{BB962C8B-B14F-4D97-AF65-F5344CB8AC3E}">
        <p14:creationId xmlns:p14="http://schemas.microsoft.com/office/powerpoint/2010/main" val="20326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C5A4-FAE7-4B38-8882-BE0482B4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340096"/>
            <a:ext cx="9404723" cy="1011626"/>
          </a:xfrm>
        </p:spPr>
        <p:txBody>
          <a:bodyPr/>
          <a:lstStyle/>
          <a:p>
            <a:r>
              <a:rPr lang="en-IN" sz="20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4.</a:t>
            </a:r>
            <a:br>
              <a:rPr lang="en-IN" sz="20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2000" b="1" kern="100" dirty="0" err="1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A.Are</a:t>
            </a:r>
            <a:r>
              <a:rPr lang="en-IN" sz="20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 there any players appearing in more than one Table. Please point out such players.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F6861-E7A3-4ED9-A30A-F5C4231D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76412"/>
            <a:ext cx="10618235" cy="27496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804D7-04D6-4D3B-A0E4-BE476CF643A2}"/>
              </a:ext>
            </a:extLst>
          </p:cNvPr>
          <p:cNvSpPr txBox="1"/>
          <p:nvPr/>
        </p:nvSpPr>
        <p:spPr>
          <a:xfrm>
            <a:off x="646108" y="1530081"/>
            <a:ext cx="1061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one way is directly </a:t>
            </a:r>
            <a:r>
              <a:rPr lang="en-IN" dirty="0" err="1"/>
              <a:t>insering</a:t>
            </a:r>
            <a:r>
              <a:rPr lang="en-IN" dirty="0"/>
              <a:t> the unique values into the list using for loop which checks if each player is present in different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4DF20-F288-4B2F-A46C-EA59505EF653}"/>
              </a:ext>
            </a:extLst>
          </p:cNvPr>
          <p:cNvSpPr txBox="1"/>
          <p:nvPr/>
        </p:nvSpPr>
        <p:spPr>
          <a:xfrm>
            <a:off x="646111" y="5004753"/>
            <a:ext cx="106182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2.this method is used to check if there are unique players using set and list method have appended all the player names in a list and converted the list into set if the length list of players matches the length of set of players then there are no </a:t>
            </a:r>
          </a:p>
          <a:p>
            <a:r>
              <a:rPr lang="en-IN" dirty="0"/>
              <a:t> unique players else there are unique players</a:t>
            </a:r>
          </a:p>
        </p:txBody>
      </p:sp>
    </p:spTree>
    <p:extLst>
      <p:ext uri="{BB962C8B-B14F-4D97-AF65-F5344CB8AC3E}">
        <p14:creationId xmlns:p14="http://schemas.microsoft.com/office/powerpoint/2010/main" val="102721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421E-9D1A-476D-A59A-E42292A8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4.</a:t>
            </a:r>
            <a:b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r>
              <a:rPr lang="en-IN" sz="2400" b="1" kern="100" dirty="0" err="1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B.What</a:t>
            </a:r>
            <a:r>
              <a:rPr lang="en-IN" sz="2400" b="1" kern="100" dirty="0">
                <a:solidFill>
                  <a:schemeClr val="tx1"/>
                </a:solidFill>
                <a:effectLst/>
                <a:latin typeface="Liberation Serif"/>
                <a:ea typeface="WenQuanYi Micro Hei"/>
                <a:cs typeface="Lohit Devanagari"/>
              </a:rPr>
              <a:t> is the average wage one can expect to pay for the top 5 in every position?</a:t>
            </a:r>
            <a:br>
              <a:rPr lang="en-IN" sz="2400" b="1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Liberation Serif"/>
                <a:ea typeface="WenQuanYi Micro Hei"/>
                <a:cs typeface="Lohit Devanagari"/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1B7CE-DD7A-41D8-A873-80BB4CD7D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38" y="1853248"/>
            <a:ext cx="9404723" cy="37391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1600F-D5A5-4859-A984-969DD4CEA04E}"/>
              </a:ext>
            </a:extLst>
          </p:cNvPr>
          <p:cNvSpPr txBox="1"/>
          <p:nvPr/>
        </p:nvSpPr>
        <p:spPr>
          <a:xfrm>
            <a:off x="848137" y="5758951"/>
            <a:ext cx="9404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1.Position ST has the </a:t>
            </a:r>
            <a:r>
              <a:rPr lang="en-IN" dirty="0" err="1"/>
              <a:t>Hghest</a:t>
            </a:r>
            <a:r>
              <a:rPr lang="en-IN" dirty="0"/>
              <a:t> average wage</a:t>
            </a:r>
          </a:p>
          <a:p>
            <a:r>
              <a:rPr lang="en-IN" dirty="0"/>
              <a:t>2.Position LAM has the lowest </a:t>
            </a:r>
            <a:r>
              <a:rPr lang="en-IN" dirty="0" err="1"/>
              <a:t>aveage</a:t>
            </a:r>
            <a:r>
              <a:rPr lang="en-IN" dirty="0"/>
              <a:t> wage</a:t>
            </a:r>
          </a:p>
        </p:txBody>
      </p:sp>
    </p:spTree>
    <p:extLst>
      <p:ext uri="{BB962C8B-B14F-4D97-AF65-F5344CB8AC3E}">
        <p14:creationId xmlns:p14="http://schemas.microsoft.com/office/powerpoint/2010/main" val="32751058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112</TotalTime>
  <Words>337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Liberation Serif</vt:lpstr>
      <vt:lpstr>Basis</vt:lpstr>
      <vt:lpstr>PowerPoint Presentation</vt:lpstr>
      <vt:lpstr>PowerPoint Presentation</vt:lpstr>
      <vt:lpstr>1.Plot the distribution of Overall rating for all players.  </vt:lpstr>
      <vt:lpstr>2.Generate pair plots for the following variables: Overall, Value, Wage, International Reputation, Height, Weight, Release Clause </vt:lpstr>
      <vt:lpstr>    3. a.What would the average wage for this set of players be? b.What is the average age? c.Is there a correlation between the Overall rating and Value for these players? </vt:lpstr>
      <vt:lpstr>4. A.Are there any players appearing in more than one Table. Please point out such players.</vt:lpstr>
      <vt:lpstr>4. B.What is the average wage one can expect to pay for the top 5 in every position?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lavanya</cp:lastModifiedBy>
  <cp:revision>5</cp:revision>
  <dcterms:created xsi:type="dcterms:W3CDTF">2021-10-09T20:46:55Z</dcterms:created>
  <dcterms:modified xsi:type="dcterms:W3CDTF">2021-10-10T11:00:07Z</dcterms:modified>
</cp:coreProperties>
</file>