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59" r:id="rId4"/>
    <p:sldId id="261" r:id="rId5"/>
    <p:sldId id="260" r:id="rId6"/>
    <p:sldId id="272" r:id="rId7"/>
    <p:sldId id="271" r:id="rId8"/>
    <p:sldId id="273" r:id="rId9"/>
    <p:sldId id="274" r:id="rId10"/>
    <p:sldId id="275" r:id="rId11"/>
    <p:sldId id="276"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828"/>
  </p:normalViewPr>
  <p:slideViewPr>
    <p:cSldViewPr snapToGrid="0">
      <p:cViewPr>
        <p:scale>
          <a:sx n="150" d="100"/>
          <a:sy n="150" d="100"/>
        </p:scale>
        <p:origin x="-1496"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A2490-0B37-734B-A08F-1C59F3B69130}" type="doc">
      <dgm:prSet loTypeId="urn:microsoft.com/office/officeart/2005/8/layout/hierarchy3" loCatId="" qsTypeId="urn:microsoft.com/office/officeart/2005/8/quickstyle/simple1" qsCatId="simple" csTypeId="urn:microsoft.com/office/officeart/2005/8/colors/colorful5" csCatId="colorful" phldr="1"/>
      <dgm:spPr/>
      <dgm:t>
        <a:bodyPr/>
        <a:lstStyle/>
        <a:p>
          <a:endParaRPr lang="en-GB"/>
        </a:p>
      </dgm:t>
    </dgm:pt>
    <dgm:pt modelId="{47F39929-30B2-A94C-AA54-71AF2C393277}">
      <dgm:prSet phldrT="[Text]"/>
      <dgm:spPr/>
      <dgm:t>
        <a:bodyPr/>
        <a:lstStyle/>
        <a:p>
          <a:r>
            <a:rPr lang="en-GB" dirty="0"/>
            <a:t>Sensors data</a:t>
          </a:r>
        </a:p>
      </dgm:t>
    </dgm:pt>
    <dgm:pt modelId="{D98F1D46-2652-BF42-B2D0-F9584BBB456F}" type="parTrans" cxnId="{E2219A0F-DF9A-E94A-AC5B-F38B8E9CC545}">
      <dgm:prSet/>
      <dgm:spPr/>
      <dgm:t>
        <a:bodyPr/>
        <a:lstStyle/>
        <a:p>
          <a:endParaRPr lang="en-GB"/>
        </a:p>
      </dgm:t>
    </dgm:pt>
    <dgm:pt modelId="{5E842462-78A9-734C-BCA3-7B7DC10FAC40}" type="sibTrans" cxnId="{E2219A0F-DF9A-E94A-AC5B-F38B8E9CC545}">
      <dgm:prSet/>
      <dgm:spPr/>
      <dgm:t>
        <a:bodyPr/>
        <a:lstStyle/>
        <a:p>
          <a:endParaRPr lang="en-GB"/>
        </a:p>
      </dgm:t>
    </dgm:pt>
    <dgm:pt modelId="{C4E16660-24E5-0C4A-BABD-CCB2F8755A63}">
      <dgm:prSet phldrT="[Text]"/>
      <dgm:spPr/>
      <dgm:t>
        <a:bodyPr/>
        <a:lstStyle/>
        <a:p>
          <a:r>
            <a:rPr lang="en-AU" b="0" i="0" dirty="0" err="1"/>
            <a:t>location_id</a:t>
          </a:r>
          <a:r>
            <a:rPr lang="en-AU" b="0" i="0" dirty="0"/>
            <a:t> -- int</a:t>
          </a:r>
          <a:endParaRPr lang="en-GB" dirty="0"/>
        </a:p>
      </dgm:t>
    </dgm:pt>
    <dgm:pt modelId="{87CE44A7-93A9-3648-B297-DBECE923E596}" type="parTrans" cxnId="{F8420AC1-A6D7-C34B-AB46-1542E4529051}">
      <dgm:prSet/>
      <dgm:spPr/>
      <dgm:t>
        <a:bodyPr/>
        <a:lstStyle/>
        <a:p>
          <a:endParaRPr lang="en-GB"/>
        </a:p>
      </dgm:t>
    </dgm:pt>
    <dgm:pt modelId="{AFC1E480-6CA2-C548-A86E-96C2DB14BCB5}" type="sibTrans" cxnId="{F8420AC1-A6D7-C34B-AB46-1542E4529051}">
      <dgm:prSet/>
      <dgm:spPr/>
      <dgm:t>
        <a:bodyPr/>
        <a:lstStyle/>
        <a:p>
          <a:endParaRPr lang="en-GB"/>
        </a:p>
      </dgm:t>
    </dgm:pt>
    <dgm:pt modelId="{C9473152-301A-8846-BFE6-B46B68765C3D}">
      <dgm:prSet phldrT="[Text]"/>
      <dgm:spPr/>
      <dgm:t>
        <a:bodyPr/>
        <a:lstStyle/>
        <a:p>
          <a:r>
            <a:rPr lang="en-GB" dirty="0"/>
            <a:t>Counts data</a:t>
          </a:r>
        </a:p>
      </dgm:t>
    </dgm:pt>
    <dgm:pt modelId="{DB9C28B7-91C1-D644-87D3-A4454B9D081E}" type="parTrans" cxnId="{7DC55D94-C597-8343-8086-8D3F43D3BEE5}">
      <dgm:prSet/>
      <dgm:spPr/>
      <dgm:t>
        <a:bodyPr/>
        <a:lstStyle/>
        <a:p>
          <a:endParaRPr lang="en-GB"/>
        </a:p>
      </dgm:t>
    </dgm:pt>
    <dgm:pt modelId="{F39D0E0B-64E6-344E-9CA5-CB70FAE35113}" type="sibTrans" cxnId="{7DC55D94-C597-8343-8086-8D3F43D3BEE5}">
      <dgm:prSet/>
      <dgm:spPr/>
      <dgm:t>
        <a:bodyPr/>
        <a:lstStyle/>
        <a:p>
          <a:endParaRPr lang="en-GB"/>
        </a:p>
      </dgm:t>
    </dgm:pt>
    <dgm:pt modelId="{4E8D8A2F-3D0D-0B49-8FCE-85109DF603EC}">
      <dgm:prSet phldrT="[Text]"/>
      <dgm:spPr/>
      <dgm:t>
        <a:bodyPr/>
        <a:lstStyle/>
        <a:p>
          <a:r>
            <a:rPr lang="en-GB" dirty="0" err="1"/>
            <a:t>LocationID</a:t>
          </a:r>
          <a:r>
            <a:rPr lang="en-GB" dirty="0"/>
            <a:t> -- int</a:t>
          </a:r>
        </a:p>
      </dgm:t>
    </dgm:pt>
    <dgm:pt modelId="{2301ED74-C203-8342-86CF-5462C5A4ACF0}" type="parTrans" cxnId="{499C8270-D033-D041-8E0A-1583C4E0AF8F}">
      <dgm:prSet/>
      <dgm:spPr/>
      <dgm:t>
        <a:bodyPr/>
        <a:lstStyle/>
        <a:p>
          <a:endParaRPr lang="en-GB"/>
        </a:p>
      </dgm:t>
    </dgm:pt>
    <dgm:pt modelId="{54ADCC11-F179-3F44-9603-3CE537B4186F}" type="sibTrans" cxnId="{499C8270-D033-D041-8E0A-1583C4E0AF8F}">
      <dgm:prSet/>
      <dgm:spPr/>
      <dgm:t>
        <a:bodyPr/>
        <a:lstStyle/>
        <a:p>
          <a:endParaRPr lang="en-GB"/>
        </a:p>
      </dgm:t>
    </dgm:pt>
    <dgm:pt modelId="{A3DC7FA7-48FE-C94C-9AAA-A54BC1322DCC}">
      <dgm:prSet phldrT="[Text]"/>
      <dgm:spPr/>
      <dgm:t>
        <a:bodyPr/>
        <a:lstStyle/>
        <a:p>
          <a:r>
            <a:rPr lang="en-AU" b="0" i="0" dirty="0" err="1"/>
            <a:t>SensingDateTime</a:t>
          </a:r>
          <a:r>
            <a:rPr lang="en-AU" b="0" i="0" dirty="0"/>
            <a:t>  -- varchar</a:t>
          </a:r>
          <a:endParaRPr lang="en-GB" dirty="0"/>
        </a:p>
      </dgm:t>
    </dgm:pt>
    <dgm:pt modelId="{13854200-0443-D849-B06D-7276E673815F}" type="parTrans" cxnId="{3BDAAE4A-E247-B545-AB4B-F32A4002FD4D}">
      <dgm:prSet/>
      <dgm:spPr/>
      <dgm:t>
        <a:bodyPr/>
        <a:lstStyle/>
        <a:p>
          <a:endParaRPr lang="en-GB"/>
        </a:p>
      </dgm:t>
    </dgm:pt>
    <dgm:pt modelId="{0D9F7129-232B-794A-8317-B943A364BC5F}" type="sibTrans" cxnId="{3BDAAE4A-E247-B545-AB4B-F32A4002FD4D}">
      <dgm:prSet/>
      <dgm:spPr/>
      <dgm:t>
        <a:bodyPr/>
        <a:lstStyle/>
        <a:p>
          <a:endParaRPr lang="en-GB"/>
        </a:p>
      </dgm:t>
    </dgm:pt>
    <dgm:pt modelId="{4A6C4329-1EE3-0446-934D-C788F3F1FF81}">
      <dgm:prSet/>
      <dgm:spPr/>
      <dgm:t>
        <a:bodyPr/>
        <a:lstStyle/>
        <a:p>
          <a:r>
            <a:rPr lang="en-AU" b="0" i="0" dirty="0" err="1"/>
            <a:t>SensingDate</a:t>
          </a:r>
          <a:r>
            <a:rPr lang="en-AU" b="0" i="0" dirty="0"/>
            <a:t>  --date</a:t>
          </a:r>
          <a:endParaRPr lang="en-GB" dirty="0"/>
        </a:p>
      </dgm:t>
    </dgm:pt>
    <dgm:pt modelId="{661D6380-7892-EB4F-85CD-35BBEF66B24F}" type="parTrans" cxnId="{87925B78-18F7-5343-9DCF-687D96118F39}">
      <dgm:prSet/>
      <dgm:spPr/>
      <dgm:t>
        <a:bodyPr/>
        <a:lstStyle/>
        <a:p>
          <a:endParaRPr lang="en-GB"/>
        </a:p>
      </dgm:t>
    </dgm:pt>
    <dgm:pt modelId="{D85D0863-C0BC-E64C-A32B-9152ED02BE7A}" type="sibTrans" cxnId="{87925B78-18F7-5343-9DCF-687D96118F39}">
      <dgm:prSet/>
      <dgm:spPr/>
      <dgm:t>
        <a:bodyPr/>
        <a:lstStyle/>
        <a:p>
          <a:endParaRPr lang="en-GB"/>
        </a:p>
      </dgm:t>
    </dgm:pt>
    <dgm:pt modelId="{40F6A687-0730-C743-A14A-DDCD2FC878D4}">
      <dgm:prSet/>
      <dgm:spPr/>
      <dgm:t>
        <a:bodyPr/>
        <a:lstStyle/>
        <a:p>
          <a:r>
            <a:rPr lang="en-AU" b="0" i="0" dirty="0" err="1"/>
            <a:t>SensingTime</a:t>
          </a:r>
          <a:r>
            <a:rPr lang="en-AU" b="0" i="0" dirty="0"/>
            <a:t> -- time</a:t>
          </a:r>
          <a:endParaRPr lang="en-GB" dirty="0"/>
        </a:p>
      </dgm:t>
    </dgm:pt>
    <dgm:pt modelId="{DB49CCA5-0552-D644-8BE0-871ACAB436B4}" type="parTrans" cxnId="{00AF7E5D-0D02-9340-84E5-550B117FC40C}">
      <dgm:prSet/>
      <dgm:spPr/>
      <dgm:t>
        <a:bodyPr/>
        <a:lstStyle/>
        <a:p>
          <a:endParaRPr lang="en-GB"/>
        </a:p>
      </dgm:t>
    </dgm:pt>
    <dgm:pt modelId="{2266371C-7469-8746-B830-6C2D7DA8FF01}" type="sibTrans" cxnId="{00AF7E5D-0D02-9340-84E5-550B117FC40C}">
      <dgm:prSet/>
      <dgm:spPr/>
      <dgm:t>
        <a:bodyPr/>
        <a:lstStyle/>
        <a:p>
          <a:endParaRPr lang="en-GB"/>
        </a:p>
      </dgm:t>
    </dgm:pt>
    <dgm:pt modelId="{AC06D4F6-6548-A841-A25E-4A14F3748380}">
      <dgm:prSet/>
      <dgm:spPr/>
      <dgm:t>
        <a:bodyPr/>
        <a:lstStyle/>
        <a:p>
          <a:r>
            <a:rPr lang="en-AU" b="0" i="0" dirty="0"/>
            <a:t>Direction_1-- int</a:t>
          </a:r>
          <a:endParaRPr lang="en-GB" dirty="0"/>
        </a:p>
      </dgm:t>
    </dgm:pt>
    <dgm:pt modelId="{1D5C9207-872E-A641-AC5A-6F947EA1AD45}" type="parTrans" cxnId="{3DF3EE69-BAAB-1048-9258-08E26115539C}">
      <dgm:prSet/>
      <dgm:spPr/>
      <dgm:t>
        <a:bodyPr/>
        <a:lstStyle/>
        <a:p>
          <a:endParaRPr lang="en-GB"/>
        </a:p>
      </dgm:t>
    </dgm:pt>
    <dgm:pt modelId="{B9A36AA4-8425-CD44-B8FD-6662B1B7451A}" type="sibTrans" cxnId="{3DF3EE69-BAAB-1048-9258-08E26115539C}">
      <dgm:prSet/>
      <dgm:spPr/>
      <dgm:t>
        <a:bodyPr/>
        <a:lstStyle/>
        <a:p>
          <a:endParaRPr lang="en-GB"/>
        </a:p>
      </dgm:t>
    </dgm:pt>
    <dgm:pt modelId="{33A8EE1D-8D5E-7641-A1C8-67129280EB44}">
      <dgm:prSet/>
      <dgm:spPr/>
      <dgm:t>
        <a:bodyPr/>
        <a:lstStyle/>
        <a:p>
          <a:r>
            <a:rPr lang="en-AU" b="0" i="0" dirty="0"/>
            <a:t>Direction_2-- int</a:t>
          </a:r>
          <a:endParaRPr lang="en-GB" dirty="0"/>
        </a:p>
      </dgm:t>
    </dgm:pt>
    <dgm:pt modelId="{171E4949-C993-B247-B2EA-4BA55DB30647}" type="parTrans" cxnId="{7C855AB6-E339-0E4C-B800-A6207CBFAFDE}">
      <dgm:prSet/>
      <dgm:spPr/>
      <dgm:t>
        <a:bodyPr/>
        <a:lstStyle/>
        <a:p>
          <a:endParaRPr lang="en-GB"/>
        </a:p>
      </dgm:t>
    </dgm:pt>
    <dgm:pt modelId="{7470D045-2174-F341-838C-CF7E9B844B53}" type="sibTrans" cxnId="{7C855AB6-E339-0E4C-B800-A6207CBFAFDE}">
      <dgm:prSet/>
      <dgm:spPr/>
      <dgm:t>
        <a:bodyPr/>
        <a:lstStyle/>
        <a:p>
          <a:endParaRPr lang="en-GB"/>
        </a:p>
      </dgm:t>
    </dgm:pt>
    <dgm:pt modelId="{B868101E-B5C0-8B48-879B-D941FAFA4B31}">
      <dgm:prSet/>
      <dgm:spPr/>
      <dgm:t>
        <a:bodyPr/>
        <a:lstStyle/>
        <a:p>
          <a:r>
            <a:rPr lang="en-AU" b="0" i="0" dirty="0" err="1"/>
            <a:t>total_of</a:t>
          </a:r>
          <a:r>
            <a:rPr lang="en-AU" b="0" i="0" err="1"/>
            <a:t>_</a:t>
          </a:r>
          <a:r>
            <a:rPr lang="en-AU" b="0" i="0"/>
            <a:t>Directions-- int</a:t>
          </a:r>
          <a:endParaRPr lang="en-GB" dirty="0"/>
        </a:p>
      </dgm:t>
    </dgm:pt>
    <dgm:pt modelId="{592E1BF2-5A0B-9B4D-992C-B593C7FB9561}" type="parTrans" cxnId="{5A554A36-87DD-9D41-B2CD-E54BFA93B0A2}">
      <dgm:prSet/>
      <dgm:spPr/>
      <dgm:t>
        <a:bodyPr/>
        <a:lstStyle/>
        <a:p>
          <a:endParaRPr lang="en-GB"/>
        </a:p>
      </dgm:t>
    </dgm:pt>
    <dgm:pt modelId="{7D2EDF5C-BB2E-7548-A7AA-63EE0723FA51}" type="sibTrans" cxnId="{5A554A36-87DD-9D41-B2CD-E54BFA93B0A2}">
      <dgm:prSet/>
      <dgm:spPr/>
      <dgm:t>
        <a:bodyPr/>
        <a:lstStyle/>
        <a:p>
          <a:endParaRPr lang="en-GB"/>
        </a:p>
      </dgm:t>
    </dgm:pt>
    <dgm:pt modelId="{AC77A8AB-BF16-E44F-997A-35A88C0F5960}">
      <dgm:prSet/>
      <dgm:spPr/>
      <dgm:t>
        <a:bodyPr/>
        <a:lstStyle/>
        <a:p>
          <a:r>
            <a:rPr lang="en-AU" b="0" i="0" dirty="0" err="1"/>
            <a:t>Sensor_description</a:t>
          </a:r>
          <a:r>
            <a:rPr lang="en-AU" b="0" i="0" dirty="0"/>
            <a:t> </a:t>
          </a:r>
          <a:r>
            <a:rPr lang="en-GB" b="0" i="0" dirty="0"/>
            <a:t> -- varchar</a:t>
          </a:r>
          <a:endParaRPr lang="en-GB" dirty="0"/>
        </a:p>
      </dgm:t>
    </dgm:pt>
    <dgm:pt modelId="{E81D54EB-D362-BD42-8358-F373EF7E66BE}" type="parTrans" cxnId="{A4F704A2-9446-E94A-BB61-73D22BE89647}">
      <dgm:prSet/>
      <dgm:spPr/>
      <dgm:t>
        <a:bodyPr/>
        <a:lstStyle/>
        <a:p>
          <a:endParaRPr lang="en-GB"/>
        </a:p>
      </dgm:t>
    </dgm:pt>
    <dgm:pt modelId="{2395A119-3114-0F41-8224-9685C180663C}" type="sibTrans" cxnId="{A4F704A2-9446-E94A-BB61-73D22BE89647}">
      <dgm:prSet/>
      <dgm:spPr/>
      <dgm:t>
        <a:bodyPr/>
        <a:lstStyle/>
        <a:p>
          <a:endParaRPr lang="en-GB"/>
        </a:p>
      </dgm:t>
    </dgm:pt>
    <dgm:pt modelId="{72D946D4-4800-0E48-AE70-A8C2300D584A}">
      <dgm:prSet/>
      <dgm:spPr/>
      <dgm:t>
        <a:bodyPr/>
        <a:lstStyle/>
        <a:p>
          <a:r>
            <a:rPr lang="en-AU" b="0" i="0" dirty="0" err="1"/>
            <a:t>sensor_name</a:t>
          </a:r>
          <a:r>
            <a:rPr lang="en-GB" b="0" i="0"/>
            <a:t> -- varchar</a:t>
          </a:r>
          <a:endParaRPr lang="en-GB" dirty="0"/>
        </a:p>
      </dgm:t>
    </dgm:pt>
    <dgm:pt modelId="{1B7A34EC-FD97-D345-A739-58F73078C836}" type="parTrans" cxnId="{F712D5AF-F41E-6640-9E57-F79092D8BF7A}">
      <dgm:prSet/>
      <dgm:spPr/>
      <dgm:t>
        <a:bodyPr/>
        <a:lstStyle/>
        <a:p>
          <a:endParaRPr lang="en-GB"/>
        </a:p>
      </dgm:t>
    </dgm:pt>
    <dgm:pt modelId="{AD2E5BFA-E92B-D247-8E59-7EC89D704702}" type="sibTrans" cxnId="{F712D5AF-F41E-6640-9E57-F79092D8BF7A}">
      <dgm:prSet/>
      <dgm:spPr/>
      <dgm:t>
        <a:bodyPr/>
        <a:lstStyle/>
        <a:p>
          <a:endParaRPr lang="en-GB"/>
        </a:p>
      </dgm:t>
    </dgm:pt>
    <dgm:pt modelId="{1B5E3FD8-60D8-8142-8320-FD4EBC2130B6}">
      <dgm:prSet/>
      <dgm:spPr/>
      <dgm:t>
        <a:bodyPr/>
        <a:lstStyle/>
        <a:p>
          <a:r>
            <a:rPr lang="en-AU" b="0" i="0" dirty="0" err="1"/>
            <a:t>Installation_date</a:t>
          </a:r>
          <a:r>
            <a:rPr lang="en-AU" b="0" i="0" dirty="0"/>
            <a:t>.-- varchar</a:t>
          </a:r>
          <a:endParaRPr lang="en-GB" dirty="0"/>
        </a:p>
      </dgm:t>
    </dgm:pt>
    <dgm:pt modelId="{4089ED40-45A1-9347-B493-A1A86B74469A}" type="parTrans" cxnId="{190CBA9C-38B4-8C4C-ACD7-226257C26E01}">
      <dgm:prSet/>
      <dgm:spPr/>
      <dgm:t>
        <a:bodyPr/>
        <a:lstStyle/>
        <a:p>
          <a:endParaRPr lang="en-GB"/>
        </a:p>
      </dgm:t>
    </dgm:pt>
    <dgm:pt modelId="{EF1B7DC0-1A48-F14C-93B2-3FA7720F5FB7}" type="sibTrans" cxnId="{190CBA9C-38B4-8C4C-ACD7-226257C26E01}">
      <dgm:prSet/>
      <dgm:spPr/>
      <dgm:t>
        <a:bodyPr/>
        <a:lstStyle/>
        <a:p>
          <a:endParaRPr lang="en-GB"/>
        </a:p>
      </dgm:t>
    </dgm:pt>
    <dgm:pt modelId="{BE7991C4-BFDA-824C-879B-2A6D950751F1}">
      <dgm:prSet/>
      <dgm:spPr/>
      <dgm:t>
        <a:bodyPr/>
        <a:lstStyle/>
        <a:p>
          <a:r>
            <a:rPr lang="en-GB" dirty="0"/>
            <a:t>Note -- varchar</a:t>
          </a:r>
        </a:p>
      </dgm:t>
    </dgm:pt>
    <dgm:pt modelId="{419B557D-19BC-2F49-B9AA-8706982E7265}" type="parTrans" cxnId="{0F2D5DF1-57DF-5A43-9CA0-A7078F883656}">
      <dgm:prSet/>
      <dgm:spPr/>
      <dgm:t>
        <a:bodyPr/>
        <a:lstStyle/>
        <a:p>
          <a:endParaRPr lang="en-GB"/>
        </a:p>
      </dgm:t>
    </dgm:pt>
    <dgm:pt modelId="{F62908D1-750E-704D-A925-AA0B554EB3A4}" type="sibTrans" cxnId="{0F2D5DF1-57DF-5A43-9CA0-A7078F883656}">
      <dgm:prSet/>
      <dgm:spPr/>
      <dgm:t>
        <a:bodyPr/>
        <a:lstStyle/>
        <a:p>
          <a:endParaRPr lang="en-GB"/>
        </a:p>
      </dgm:t>
    </dgm:pt>
    <dgm:pt modelId="{022601FF-675A-0E4A-BCBA-A519935A8ECC}">
      <dgm:prSet/>
      <dgm:spPr/>
      <dgm:t>
        <a:bodyPr/>
        <a:lstStyle/>
        <a:p>
          <a:r>
            <a:rPr lang="en-GB" dirty="0" err="1"/>
            <a:t>location_type</a:t>
          </a:r>
          <a:r>
            <a:rPr lang="en-GB" dirty="0"/>
            <a:t> -- varchar</a:t>
          </a:r>
        </a:p>
      </dgm:t>
    </dgm:pt>
    <dgm:pt modelId="{42F8F253-EA72-8949-88EA-475D99BBC6FA}" type="parTrans" cxnId="{B6DE8146-ED79-CF4E-BF37-51CDFFF929BD}">
      <dgm:prSet/>
      <dgm:spPr/>
      <dgm:t>
        <a:bodyPr/>
        <a:lstStyle/>
        <a:p>
          <a:endParaRPr lang="en-GB"/>
        </a:p>
      </dgm:t>
    </dgm:pt>
    <dgm:pt modelId="{BED58F44-D4E8-224E-AC34-B38C0BAA51CD}" type="sibTrans" cxnId="{B6DE8146-ED79-CF4E-BF37-51CDFFF929BD}">
      <dgm:prSet/>
      <dgm:spPr/>
      <dgm:t>
        <a:bodyPr/>
        <a:lstStyle/>
        <a:p>
          <a:endParaRPr lang="en-GB"/>
        </a:p>
      </dgm:t>
    </dgm:pt>
    <dgm:pt modelId="{114F59C0-39ED-524C-999E-8571E14871FD}">
      <dgm:prSet/>
      <dgm:spPr/>
      <dgm:t>
        <a:bodyPr/>
        <a:lstStyle/>
        <a:p>
          <a:r>
            <a:rPr lang="en-GB" dirty="0"/>
            <a:t>Status -- varchar</a:t>
          </a:r>
        </a:p>
      </dgm:t>
    </dgm:pt>
    <dgm:pt modelId="{2BDF4854-B810-E94A-9F65-2C53D6EC3D5D}" type="parTrans" cxnId="{579B638F-283B-E54B-8A54-7A1BD2BF913C}">
      <dgm:prSet/>
      <dgm:spPr/>
      <dgm:t>
        <a:bodyPr/>
        <a:lstStyle/>
        <a:p>
          <a:endParaRPr lang="en-GB"/>
        </a:p>
      </dgm:t>
    </dgm:pt>
    <dgm:pt modelId="{A0C1D5DE-61A8-A945-8366-6FD2C1D031EA}" type="sibTrans" cxnId="{579B638F-283B-E54B-8A54-7A1BD2BF913C}">
      <dgm:prSet/>
      <dgm:spPr/>
      <dgm:t>
        <a:bodyPr/>
        <a:lstStyle/>
        <a:p>
          <a:endParaRPr lang="en-GB"/>
        </a:p>
      </dgm:t>
    </dgm:pt>
    <dgm:pt modelId="{D4CFB9B0-E45B-004A-BF4B-DE15B890ABFE}">
      <dgm:prSet/>
      <dgm:spPr/>
      <dgm:t>
        <a:bodyPr/>
        <a:lstStyle/>
        <a:p>
          <a:r>
            <a:rPr lang="en-GB" dirty="0"/>
            <a:t>Direction_1 -- varchar</a:t>
          </a:r>
        </a:p>
      </dgm:t>
    </dgm:pt>
    <dgm:pt modelId="{E9F9CF8B-E09E-2543-BE99-8F73D255C46A}" type="parTrans" cxnId="{7E9DEDCE-46EE-DE49-9913-608C8F66B1AB}">
      <dgm:prSet/>
      <dgm:spPr/>
      <dgm:t>
        <a:bodyPr/>
        <a:lstStyle/>
        <a:p>
          <a:endParaRPr lang="en-GB"/>
        </a:p>
      </dgm:t>
    </dgm:pt>
    <dgm:pt modelId="{4F4EAADD-9E84-944F-A212-304628C7E5B5}" type="sibTrans" cxnId="{7E9DEDCE-46EE-DE49-9913-608C8F66B1AB}">
      <dgm:prSet/>
      <dgm:spPr/>
      <dgm:t>
        <a:bodyPr/>
        <a:lstStyle/>
        <a:p>
          <a:endParaRPr lang="en-GB"/>
        </a:p>
      </dgm:t>
    </dgm:pt>
    <dgm:pt modelId="{E25B4819-83C2-0C4D-A08B-36DE16C83BBB}">
      <dgm:prSet/>
      <dgm:spPr/>
      <dgm:t>
        <a:bodyPr/>
        <a:lstStyle/>
        <a:p>
          <a:r>
            <a:rPr lang="en-GB" dirty="0"/>
            <a:t>Direction_2 -- varchar</a:t>
          </a:r>
        </a:p>
      </dgm:t>
    </dgm:pt>
    <dgm:pt modelId="{BE82FA07-0BF8-6A43-B5B9-0E02296A5B6F}" type="parTrans" cxnId="{6A41FD3C-2F0A-7B41-9E11-B6F374E171A4}">
      <dgm:prSet/>
      <dgm:spPr/>
      <dgm:t>
        <a:bodyPr/>
        <a:lstStyle/>
        <a:p>
          <a:endParaRPr lang="en-GB"/>
        </a:p>
      </dgm:t>
    </dgm:pt>
    <dgm:pt modelId="{49CD36CB-AD33-164F-88FA-ADE01992BDF2}" type="sibTrans" cxnId="{6A41FD3C-2F0A-7B41-9E11-B6F374E171A4}">
      <dgm:prSet/>
      <dgm:spPr/>
      <dgm:t>
        <a:bodyPr/>
        <a:lstStyle/>
        <a:p>
          <a:endParaRPr lang="en-GB"/>
        </a:p>
      </dgm:t>
    </dgm:pt>
    <dgm:pt modelId="{16465E9D-46BC-8D42-AC15-D4D3EA783F65}">
      <dgm:prSet/>
      <dgm:spPr/>
      <dgm:t>
        <a:bodyPr/>
        <a:lstStyle/>
        <a:p>
          <a:r>
            <a:rPr lang="en-GB" dirty="0"/>
            <a:t>Latitude </a:t>
          </a:r>
          <a:r>
            <a:rPr lang="en-AU" b="0" dirty="0"/>
            <a:t>-- float</a:t>
          </a:r>
          <a:endParaRPr lang="en-GB" dirty="0"/>
        </a:p>
      </dgm:t>
    </dgm:pt>
    <dgm:pt modelId="{E94A7F84-B614-1B44-A63D-50F86786EB91}" type="parTrans" cxnId="{3B825132-4146-0246-BF2A-3F588E700E02}">
      <dgm:prSet/>
      <dgm:spPr/>
      <dgm:t>
        <a:bodyPr/>
        <a:lstStyle/>
        <a:p>
          <a:endParaRPr lang="en-GB"/>
        </a:p>
      </dgm:t>
    </dgm:pt>
    <dgm:pt modelId="{35D16BAD-8A7B-884F-AADB-B8DF7831163D}" type="sibTrans" cxnId="{3B825132-4146-0246-BF2A-3F588E700E02}">
      <dgm:prSet/>
      <dgm:spPr/>
      <dgm:t>
        <a:bodyPr/>
        <a:lstStyle/>
        <a:p>
          <a:endParaRPr lang="en-GB"/>
        </a:p>
      </dgm:t>
    </dgm:pt>
    <dgm:pt modelId="{62D65E5A-44EB-BD47-A917-AAB227571F73}">
      <dgm:prSet/>
      <dgm:spPr/>
      <dgm:t>
        <a:bodyPr/>
        <a:lstStyle/>
        <a:p>
          <a:r>
            <a:rPr lang="en-GB" dirty="0"/>
            <a:t>Longitude </a:t>
          </a:r>
          <a:r>
            <a:rPr lang="en-AU" b="0" dirty="0"/>
            <a:t>-- float</a:t>
          </a:r>
          <a:endParaRPr lang="en-GB" dirty="0"/>
        </a:p>
      </dgm:t>
    </dgm:pt>
    <dgm:pt modelId="{35468A8D-50D4-DC41-89FA-EDF338C50B8C}" type="parTrans" cxnId="{100C3835-463C-F64B-9341-AD7F9A8ACFA1}">
      <dgm:prSet/>
      <dgm:spPr/>
      <dgm:t>
        <a:bodyPr/>
        <a:lstStyle/>
        <a:p>
          <a:endParaRPr lang="en-GB"/>
        </a:p>
      </dgm:t>
    </dgm:pt>
    <dgm:pt modelId="{29E5CCA5-4F9E-8740-BB2F-D91F2277CBBE}" type="sibTrans" cxnId="{100C3835-463C-F64B-9341-AD7F9A8ACFA1}">
      <dgm:prSet/>
      <dgm:spPr/>
      <dgm:t>
        <a:bodyPr/>
        <a:lstStyle/>
        <a:p>
          <a:endParaRPr lang="en-GB"/>
        </a:p>
      </dgm:t>
    </dgm:pt>
    <dgm:pt modelId="{85F16EAC-0E4F-834D-A774-5F540ECF88AE}">
      <dgm:prSet/>
      <dgm:spPr/>
      <dgm:t>
        <a:bodyPr/>
        <a:lstStyle/>
        <a:p>
          <a:r>
            <a:rPr lang="en-GB" dirty="0"/>
            <a:t>Location --varchar</a:t>
          </a:r>
        </a:p>
      </dgm:t>
    </dgm:pt>
    <dgm:pt modelId="{483897C7-31B3-714D-B101-E7235254CA2C}" type="parTrans" cxnId="{361F8BB6-39E2-C240-B724-67E591DA65D9}">
      <dgm:prSet/>
      <dgm:spPr/>
      <dgm:t>
        <a:bodyPr/>
        <a:lstStyle/>
        <a:p>
          <a:endParaRPr lang="en-GB"/>
        </a:p>
      </dgm:t>
    </dgm:pt>
    <dgm:pt modelId="{3D93AF6C-70D8-944D-A849-56483F8005A1}" type="sibTrans" cxnId="{361F8BB6-39E2-C240-B724-67E591DA65D9}">
      <dgm:prSet/>
      <dgm:spPr/>
      <dgm:t>
        <a:bodyPr/>
        <a:lstStyle/>
        <a:p>
          <a:endParaRPr lang="en-GB"/>
        </a:p>
      </dgm:t>
    </dgm:pt>
    <dgm:pt modelId="{A2052FF8-BF2C-D044-9F2B-608BE1B296D4}" type="pres">
      <dgm:prSet presAssocID="{7CEA2490-0B37-734B-A08F-1C59F3B69130}" presName="diagram" presStyleCnt="0">
        <dgm:presLayoutVars>
          <dgm:chPref val="1"/>
          <dgm:dir/>
          <dgm:animOne val="branch"/>
          <dgm:animLvl val="lvl"/>
          <dgm:resizeHandles/>
        </dgm:presLayoutVars>
      </dgm:prSet>
      <dgm:spPr/>
    </dgm:pt>
    <dgm:pt modelId="{EB4BEF3A-B10B-C048-B212-40B4798F4656}" type="pres">
      <dgm:prSet presAssocID="{47F39929-30B2-A94C-AA54-71AF2C393277}" presName="root" presStyleCnt="0"/>
      <dgm:spPr/>
    </dgm:pt>
    <dgm:pt modelId="{C91704AE-604A-A74C-AC2A-DB90A519E5BC}" type="pres">
      <dgm:prSet presAssocID="{47F39929-30B2-A94C-AA54-71AF2C393277}" presName="rootComposite" presStyleCnt="0"/>
      <dgm:spPr/>
    </dgm:pt>
    <dgm:pt modelId="{654524FE-B304-3B4E-BB57-476515F68EEC}" type="pres">
      <dgm:prSet presAssocID="{47F39929-30B2-A94C-AA54-71AF2C393277}" presName="rootText" presStyleLbl="node1" presStyleIdx="0" presStyleCnt="2"/>
      <dgm:spPr/>
    </dgm:pt>
    <dgm:pt modelId="{30EE422D-A947-5343-ADB7-9D51025B85CE}" type="pres">
      <dgm:prSet presAssocID="{47F39929-30B2-A94C-AA54-71AF2C393277}" presName="rootConnector" presStyleLbl="node1" presStyleIdx="0" presStyleCnt="2"/>
      <dgm:spPr/>
    </dgm:pt>
    <dgm:pt modelId="{4106EAA6-535C-9C49-BB05-745F8724F33F}" type="pres">
      <dgm:prSet presAssocID="{47F39929-30B2-A94C-AA54-71AF2C393277}" presName="childShape" presStyleCnt="0"/>
      <dgm:spPr/>
    </dgm:pt>
    <dgm:pt modelId="{D6254970-6912-2146-B3E7-FE3F30548FBD}" type="pres">
      <dgm:prSet presAssocID="{87CE44A7-93A9-3648-B297-DBECE923E596}" presName="Name13" presStyleLbl="parChTrans1D2" presStyleIdx="0" presStyleCnt="19"/>
      <dgm:spPr/>
    </dgm:pt>
    <dgm:pt modelId="{0046E0C5-FA6E-594B-9B5D-32CD5380CA52}" type="pres">
      <dgm:prSet presAssocID="{C4E16660-24E5-0C4A-BABD-CCB2F8755A63}" presName="childText" presStyleLbl="bgAcc1" presStyleIdx="0" presStyleCnt="19">
        <dgm:presLayoutVars>
          <dgm:bulletEnabled val="1"/>
        </dgm:presLayoutVars>
      </dgm:prSet>
      <dgm:spPr/>
    </dgm:pt>
    <dgm:pt modelId="{A84131D1-8C2A-C048-9A92-489CCBDDD8F4}" type="pres">
      <dgm:prSet presAssocID="{E81D54EB-D362-BD42-8358-F373EF7E66BE}" presName="Name13" presStyleLbl="parChTrans1D2" presStyleIdx="1" presStyleCnt="19"/>
      <dgm:spPr/>
    </dgm:pt>
    <dgm:pt modelId="{8910E265-BEA1-B34F-90CA-56BA4B0F5BF0}" type="pres">
      <dgm:prSet presAssocID="{AC77A8AB-BF16-E44F-997A-35A88C0F5960}" presName="childText" presStyleLbl="bgAcc1" presStyleIdx="1" presStyleCnt="19">
        <dgm:presLayoutVars>
          <dgm:bulletEnabled val="1"/>
        </dgm:presLayoutVars>
      </dgm:prSet>
      <dgm:spPr/>
    </dgm:pt>
    <dgm:pt modelId="{E180933E-609C-EE4F-B3B9-435E1629F716}" type="pres">
      <dgm:prSet presAssocID="{1B7A34EC-FD97-D345-A739-58F73078C836}" presName="Name13" presStyleLbl="parChTrans1D2" presStyleIdx="2" presStyleCnt="19"/>
      <dgm:spPr/>
    </dgm:pt>
    <dgm:pt modelId="{5B6987A7-D0D0-654A-A778-E0625E828F1D}" type="pres">
      <dgm:prSet presAssocID="{72D946D4-4800-0E48-AE70-A8C2300D584A}" presName="childText" presStyleLbl="bgAcc1" presStyleIdx="2" presStyleCnt="19">
        <dgm:presLayoutVars>
          <dgm:bulletEnabled val="1"/>
        </dgm:presLayoutVars>
      </dgm:prSet>
      <dgm:spPr/>
    </dgm:pt>
    <dgm:pt modelId="{28EBA1FB-7105-404C-AD81-55BB5B04122E}" type="pres">
      <dgm:prSet presAssocID="{4089ED40-45A1-9347-B493-A1A86B74469A}" presName="Name13" presStyleLbl="parChTrans1D2" presStyleIdx="3" presStyleCnt="19"/>
      <dgm:spPr/>
    </dgm:pt>
    <dgm:pt modelId="{3178B175-7F5F-E941-A712-38B484328BBC}" type="pres">
      <dgm:prSet presAssocID="{1B5E3FD8-60D8-8142-8320-FD4EBC2130B6}" presName="childText" presStyleLbl="bgAcc1" presStyleIdx="3" presStyleCnt="19">
        <dgm:presLayoutVars>
          <dgm:bulletEnabled val="1"/>
        </dgm:presLayoutVars>
      </dgm:prSet>
      <dgm:spPr/>
    </dgm:pt>
    <dgm:pt modelId="{FDEFD5BC-62A4-6D44-B517-931AD48A13F3}" type="pres">
      <dgm:prSet presAssocID="{419B557D-19BC-2F49-B9AA-8706982E7265}" presName="Name13" presStyleLbl="parChTrans1D2" presStyleIdx="4" presStyleCnt="19"/>
      <dgm:spPr/>
    </dgm:pt>
    <dgm:pt modelId="{4A167E8B-A570-0D4A-ABE9-FD727421B720}" type="pres">
      <dgm:prSet presAssocID="{BE7991C4-BFDA-824C-879B-2A6D950751F1}" presName="childText" presStyleLbl="bgAcc1" presStyleIdx="4" presStyleCnt="19">
        <dgm:presLayoutVars>
          <dgm:bulletEnabled val="1"/>
        </dgm:presLayoutVars>
      </dgm:prSet>
      <dgm:spPr/>
    </dgm:pt>
    <dgm:pt modelId="{24E136A6-4D85-0243-ACE6-3F9B15AF5506}" type="pres">
      <dgm:prSet presAssocID="{42F8F253-EA72-8949-88EA-475D99BBC6FA}" presName="Name13" presStyleLbl="parChTrans1D2" presStyleIdx="5" presStyleCnt="19"/>
      <dgm:spPr/>
    </dgm:pt>
    <dgm:pt modelId="{61DED026-5A7F-9341-91DF-20C1CBAF9164}" type="pres">
      <dgm:prSet presAssocID="{022601FF-675A-0E4A-BCBA-A519935A8ECC}" presName="childText" presStyleLbl="bgAcc1" presStyleIdx="5" presStyleCnt="19">
        <dgm:presLayoutVars>
          <dgm:bulletEnabled val="1"/>
        </dgm:presLayoutVars>
      </dgm:prSet>
      <dgm:spPr/>
    </dgm:pt>
    <dgm:pt modelId="{08BBFB4E-9B12-A647-8CB9-486DED35748B}" type="pres">
      <dgm:prSet presAssocID="{2BDF4854-B810-E94A-9F65-2C53D6EC3D5D}" presName="Name13" presStyleLbl="parChTrans1D2" presStyleIdx="6" presStyleCnt="19"/>
      <dgm:spPr/>
    </dgm:pt>
    <dgm:pt modelId="{61C60C70-3329-C64F-9978-4921C9448B61}" type="pres">
      <dgm:prSet presAssocID="{114F59C0-39ED-524C-999E-8571E14871FD}" presName="childText" presStyleLbl="bgAcc1" presStyleIdx="6" presStyleCnt="19">
        <dgm:presLayoutVars>
          <dgm:bulletEnabled val="1"/>
        </dgm:presLayoutVars>
      </dgm:prSet>
      <dgm:spPr/>
    </dgm:pt>
    <dgm:pt modelId="{6B254B2D-3A89-F649-AEFF-1027645814B6}" type="pres">
      <dgm:prSet presAssocID="{E9F9CF8B-E09E-2543-BE99-8F73D255C46A}" presName="Name13" presStyleLbl="parChTrans1D2" presStyleIdx="7" presStyleCnt="19"/>
      <dgm:spPr/>
    </dgm:pt>
    <dgm:pt modelId="{F7FD3E06-1E69-D847-810A-22DC50D88BDC}" type="pres">
      <dgm:prSet presAssocID="{D4CFB9B0-E45B-004A-BF4B-DE15B890ABFE}" presName="childText" presStyleLbl="bgAcc1" presStyleIdx="7" presStyleCnt="19">
        <dgm:presLayoutVars>
          <dgm:bulletEnabled val="1"/>
        </dgm:presLayoutVars>
      </dgm:prSet>
      <dgm:spPr/>
    </dgm:pt>
    <dgm:pt modelId="{DEF826DA-CED8-F849-BE61-0D6EFAE83662}" type="pres">
      <dgm:prSet presAssocID="{BE82FA07-0BF8-6A43-B5B9-0E02296A5B6F}" presName="Name13" presStyleLbl="parChTrans1D2" presStyleIdx="8" presStyleCnt="19"/>
      <dgm:spPr/>
    </dgm:pt>
    <dgm:pt modelId="{29F84B7C-5437-B046-8751-C318AD380677}" type="pres">
      <dgm:prSet presAssocID="{E25B4819-83C2-0C4D-A08B-36DE16C83BBB}" presName="childText" presStyleLbl="bgAcc1" presStyleIdx="8" presStyleCnt="19">
        <dgm:presLayoutVars>
          <dgm:bulletEnabled val="1"/>
        </dgm:presLayoutVars>
      </dgm:prSet>
      <dgm:spPr/>
    </dgm:pt>
    <dgm:pt modelId="{108972FD-E62A-624F-BA99-5BE2F9D30CFF}" type="pres">
      <dgm:prSet presAssocID="{E94A7F84-B614-1B44-A63D-50F86786EB91}" presName="Name13" presStyleLbl="parChTrans1D2" presStyleIdx="9" presStyleCnt="19"/>
      <dgm:spPr/>
    </dgm:pt>
    <dgm:pt modelId="{7687B272-30AC-7946-926C-551725DB3EB1}" type="pres">
      <dgm:prSet presAssocID="{16465E9D-46BC-8D42-AC15-D4D3EA783F65}" presName="childText" presStyleLbl="bgAcc1" presStyleIdx="9" presStyleCnt="19">
        <dgm:presLayoutVars>
          <dgm:bulletEnabled val="1"/>
        </dgm:presLayoutVars>
      </dgm:prSet>
      <dgm:spPr/>
    </dgm:pt>
    <dgm:pt modelId="{717E7A54-3DD7-B142-BD37-3AA7D8F3B2E0}" type="pres">
      <dgm:prSet presAssocID="{35468A8D-50D4-DC41-89FA-EDF338C50B8C}" presName="Name13" presStyleLbl="parChTrans1D2" presStyleIdx="10" presStyleCnt="19"/>
      <dgm:spPr/>
    </dgm:pt>
    <dgm:pt modelId="{259A5338-7710-3A41-BA51-80B9BEDF2B38}" type="pres">
      <dgm:prSet presAssocID="{62D65E5A-44EB-BD47-A917-AAB227571F73}" presName="childText" presStyleLbl="bgAcc1" presStyleIdx="10" presStyleCnt="19">
        <dgm:presLayoutVars>
          <dgm:bulletEnabled val="1"/>
        </dgm:presLayoutVars>
      </dgm:prSet>
      <dgm:spPr/>
    </dgm:pt>
    <dgm:pt modelId="{738117A6-0720-7743-AADB-171F11411239}" type="pres">
      <dgm:prSet presAssocID="{483897C7-31B3-714D-B101-E7235254CA2C}" presName="Name13" presStyleLbl="parChTrans1D2" presStyleIdx="11" presStyleCnt="19"/>
      <dgm:spPr/>
    </dgm:pt>
    <dgm:pt modelId="{96323B97-4A32-BE45-8E28-C8BBE8E48FBE}" type="pres">
      <dgm:prSet presAssocID="{85F16EAC-0E4F-834D-A774-5F540ECF88AE}" presName="childText" presStyleLbl="bgAcc1" presStyleIdx="11" presStyleCnt="19">
        <dgm:presLayoutVars>
          <dgm:bulletEnabled val="1"/>
        </dgm:presLayoutVars>
      </dgm:prSet>
      <dgm:spPr/>
    </dgm:pt>
    <dgm:pt modelId="{4D4FECC3-D323-8346-8EC1-2A5AEE3CA292}" type="pres">
      <dgm:prSet presAssocID="{C9473152-301A-8846-BFE6-B46B68765C3D}" presName="root" presStyleCnt="0"/>
      <dgm:spPr/>
    </dgm:pt>
    <dgm:pt modelId="{CC80ED58-2302-B54F-BB58-3C68DE61CFD4}" type="pres">
      <dgm:prSet presAssocID="{C9473152-301A-8846-BFE6-B46B68765C3D}" presName="rootComposite" presStyleCnt="0"/>
      <dgm:spPr/>
    </dgm:pt>
    <dgm:pt modelId="{4C8AB135-5D38-0841-8EDD-E605643E1E61}" type="pres">
      <dgm:prSet presAssocID="{C9473152-301A-8846-BFE6-B46B68765C3D}" presName="rootText" presStyleLbl="node1" presStyleIdx="1" presStyleCnt="2"/>
      <dgm:spPr/>
    </dgm:pt>
    <dgm:pt modelId="{27AA7B89-8AAB-9F47-86AF-CD3A9350146A}" type="pres">
      <dgm:prSet presAssocID="{C9473152-301A-8846-BFE6-B46B68765C3D}" presName="rootConnector" presStyleLbl="node1" presStyleIdx="1" presStyleCnt="2"/>
      <dgm:spPr/>
    </dgm:pt>
    <dgm:pt modelId="{395FF9B3-760D-F84F-96B6-D35CEAAB5F69}" type="pres">
      <dgm:prSet presAssocID="{C9473152-301A-8846-BFE6-B46B68765C3D}" presName="childShape" presStyleCnt="0"/>
      <dgm:spPr/>
    </dgm:pt>
    <dgm:pt modelId="{E1CFEAA0-882D-5B43-8B6A-4DD6565AD843}" type="pres">
      <dgm:prSet presAssocID="{2301ED74-C203-8342-86CF-5462C5A4ACF0}" presName="Name13" presStyleLbl="parChTrans1D2" presStyleIdx="12" presStyleCnt="19"/>
      <dgm:spPr/>
    </dgm:pt>
    <dgm:pt modelId="{2034B325-B90B-D042-BAD6-59E6A05A4256}" type="pres">
      <dgm:prSet presAssocID="{4E8D8A2F-3D0D-0B49-8FCE-85109DF603EC}" presName="childText" presStyleLbl="bgAcc1" presStyleIdx="12" presStyleCnt="19">
        <dgm:presLayoutVars>
          <dgm:bulletEnabled val="1"/>
        </dgm:presLayoutVars>
      </dgm:prSet>
      <dgm:spPr/>
    </dgm:pt>
    <dgm:pt modelId="{BC9C9E74-7615-504E-A132-678CC6BFF4D4}" type="pres">
      <dgm:prSet presAssocID="{13854200-0443-D849-B06D-7276E673815F}" presName="Name13" presStyleLbl="parChTrans1D2" presStyleIdx="13" presStyleCnt="19"/>
      <dgm:spPr/>
    </dgm:pt>
    <dgm:pt modelId="{CEAA496C-A119-D84C-AE42-C0AFC9616C32}" type="pres">
      <dgm:prSet presAssocID="{A3DC7FA7-48FE-C94C-9AAA-A54BC1322DCC}" presName="childText" presStyleLbl="bgAcc1" presStyleIdx="13" presStyleCnt="19">
        <dgm:presLayoutVars>
          <dgm:bulletEnabled val="1"/>
        </dgm:presLayoutVars>
      </dgm:prSet>
      <dgm:spPr/>
    </dgm:pt>
    <dgm:pt modelId="{5FB7FEE4-5F47-2D4A-9B9B-C37CA8B81B5A}" type="pres">
      <dgm:prSet presAssocID="{661D6380-7892-EB4F-85CD-35BBEF66B24F}" presName="Name13" presStyleLbl="parChTrans1D2" presStyleIdx="14" presStyleCnt="19"/>
      <dgm:spPr/>
    </dgm:pt>
    <dgm:pt modelId="{1375E0AB-031C-8B49-8A48-463DD2751AAA}" type="pres">
      <dgm:prSet presAssocID="{4A6C4329-1EE3-0446-934D-C788F3F1FF81}" presName="childText" presStyleLbl="bgAcc1" presStyleIdx="14" presStyleCnt="19">
        <dgm:presLayoutVars>
          <dgm:bulletEnabled val="1"/>
        </dgm:presLayoutVars>
      </dgm:prSet>
      <dgm:spPr/>
    </dgm:pt>
    <dgm:pt modelId="{0657E804-2308-1F47-B8A8-2AE30D52F3C2}" type="pres">
      <dgm:prSet presAssocID="{DB49CCA5-0552-D644-8BE0-871ACAB436B4}" presName="Name13" presStyleLbl="parChTrans1D2" presStyleIdx="15" presStyleCnt="19"/>
      <dgm:spPr/>
    </dgm:pt>
    <dgm:pt modelId="{F0E0F97B-9F55-5F4F-8D8F-3FD8F5FED514}" type="pres">
      <dgm:prSet presAssocID="{40F6A687-0730-C743-A14A-DDCD2FC878D4}" presName="childText" presStyleLbl="bgAcc1" presStyleIdx="15" presStyleCnt="19">
        <dgm:presLayoutVars>
          <dgm:bulletEnabled val="1"/>
        </dgm:presLayoutVars>
      </dgm:prSet>
      <dgm:spPr/>
    </dgm:pt>
    <dgm:pt modelId="{62018B43-2E0B-3D4D-98F4-E2C002A47EC1}" type="pres">
      <dgm:prSet presAssocID="{1D5C9207-872E-A641-AC5A-6F947EA1AD45}" presName="Name13" presStyleLbl="parChTrans1D2" presStyleIdx="16" presStyleCnt="19"/>
      <dgm:spPr/>
    </dgm:pt>
    <dgm:pt modelId="{37C00029-6B4E-8F45-AE15-0A48340E9A24}" type="pres">
      <dgm:prSet presAssocID="{AC06D4F6-6548-A841-A25E-4A14F3748380}" presName="childText" presStyleLbl="bgAcc1" presStyleIdx="16" presStyleCnt="19">
        <dgm:presLayoutVars>
          <dgm:bulletEnabled val="1"/>
        </dgm:presLayoutVars>
      </dgm:prSet>
      <dgm:spPr/>
    </dgm:pt>
    <dgm:pt modelId="{FDFE7371-F3DE-444D-BE23-A849E3C597A0}" type="pres">
      <dgm:prSet presAssocID="{171E4949-C993-B247-B2EA-4BA55DB30647}" presName="Name13" presStyleLbl="parChTrans1D2" presStyleIdx="17" presStyleCnt="19"/>
      <dgm:spPr/>
    </dgm:pt>
    <dgm:pt modelId="{5BBA3982-7B31-AD4C-A960-D4B129C70777}" type="pres">
      <dgm:prSet presAssocID="{33A8EE1D-8D5E-7641-A1C8-67129280EB44}" presName="childText" presStyleLbl="bgAcc1" presStyleIdx="17" presStyleCnt="19">
        <dgm:presLayoutVars>
          <dgm:bulletEnabled val="1"/>
        </dgm:presLayoutVars>
      </dgm:prSet>
      <dgm:spPr/>
    </dgm:pt>
    <dgm:pt modelId="{177BC4D4-0FE2-4C49-B43B-7EAB52932719}" type="pres">
      <dgm:prSet presAssocID="{592E1BF2-5A0B-9B4D-992C-B593C7FB9561}" presName="Name13" presStyleLbl="parChTrans1D2" presStyleIdx="18" presStyleCnt="19"/>
      <dgm:spPr/>
    </dgm:pt>
    <dgm:pt modelId="{EF60FFD8-2670-1C4E-85AE-ADA0BAC60B8F}" type="pres">
      <dgm:prSet presAssocID="{B868101E-B5C0-8B48-879B-D941FAFA4B31}" presName="childText" presStyleLbl="bgAcc1" presStyleIdx="18" presStyleCnt="19">
        <dgm:presLayoutVars>
          <dgm:bulletEnabled val="1"/>
        </dgm:presLayoutVars>
      </dgm:prSet>
      <dgm:spPr/>
    </dgm:pt>
  </dgm:ptLst>
  <dgm:cxnLst>
    <dgm:cxn modelId="{265ED502-7AB6-694C-81EE-F7B9A9A58FBA}" type="presOf" srcId="{1B5E3FD8-60D8-8142-8320-FD4EBC2130B6}" destId="{3178B175-7F5F-E941-A712-38B484328BBC}" srcOrd="0" destOrd="0" presId="urn:microsoft.com/office/officeart/2005/8/layout/hierarchy3"/>
    <dgm:cxn modelId="{AF297809-05BB-8E43-A26F-A0063342023C}" type="presOf" srcId="{171E4949-C993-B247-B2EA-4BA55DB30647}" destId="{FDFE7371-F3DE-444D-BE23-A849E3C597A0}" srcOrd="0" destOrd="0" presId="urn:microsoft.com/office/officeart/2005/8/layout/hierarchy3"/>
    <dgm:cxn modelId="{0654570B-D8D9-6148-BD8E-D82EBBD6FD38}" type="presOf" srcId="{2301ED74-C203-8342-86CF-5462C5A4ACF0}" destId="{E1CFEAA0-882D-5B43-8B6A-4DD6565AD843}" srcOrd="0" destOrd="0" presId="urn:microsoft.com/office/officeart/2005/8/layout/hierarchy3"/>
    <dgm:cxn modelId="{E2219A0F-DF9A-E94A-AC5B-F38B8E9CC545}" srcId="{7CEA2490-0B37-734B-A08F-1C59F3B69130}" destId="{47F39929-30B2-A94C-AA54-71AF2C393277}" srcOrd="0" destOrd="0" parTransId="{D98F1D46-2652-BF42-B2D0-F9584BBB456F}" sibTransId="{5E842462-78A9-734C-BCA3-7B7DC10FAC40}"/>
    <dgm:cxn modelId="{92B3A81C-D873-274A-B9FA-18BB23F41B59}" type="presOf" srcId="{35468A8D-50D4-DC41-89FA-EDF338C50B8C}" destId="{717E7A54-3DD7-B142-BD37-3AA7D8F3B2E0}" srcOrd="0" destOrd="0" presId="urn:microsoft.com/office/officeart/2005/8/layout/hierarchy3"/>
    <dgm:cxn modelId="{70B4581D-3C8B-614C-9232-4C20143FE8A5}" type="presOf" srcId="{7CEA2490-0B37-734B-A08F-1C59F3B69130}" destId="{A2052FF8-BF2C-D044-9F2B-608BE1B296D4}" srcOrd="0" destOrd="0" presId="urn:microsoft.com/office/officeart/2005/8/layout/hierarchy3"/>
    <dgm:cxn modelId="{16D4D41D-F986-4141-AA4C-E994866C24D2}" type="presOf" srcId="{62D65E5A-44EB-BD47-A917-AAB227571F73}" destId="{259A5338-7710-3A41-BA51-80B9BEDF2B38}" srcOrd="0" destOrd="0" presId="urn:microsoft.com/office/officeart/2005/8/layout/hierarchy3"/>
    <dgm:cxn modelId="{AA801721-831F-E447-BB02-E1D096447362}" type="presOf" srcId="{DB49CCA5-0552-D644-8BE0-871ACAB436B4}" destId="{0657E804-2308-1F47-B8A8-2AE30D52F3C2}" srcOrd="0" destOrd="0" presId="urn:microsoft.com/office/officeart/2005/8/layout/hierarchy3"/>
    <dgm:cxn modelId="{89D8EE23-174A-9C47-B8AC-B5F16D3CDBB8}" type="presOf" srcId="{87CE44A7-93A9-3648-B297-DBECE923E596}" destId="{D6254970-6912-2146-B3E7-FE3F30548FBD}" srcOrd="0" destOrd="0" presId="urn:microsoft.com/office/officeart/2005/8/layout/hierarchy3"/>
    <dgm:cxn modelId="{A0D0B725-CD72-244A-9249-3C2B4E11AA7F}" type="presOf" srcId="{E9F9CF8B-E09E-2543-BE99-8F73D255C46A}" destId="{6B254B2D-3A89-F649-AEFF-1027645814B6}" srcOrd="0" destOrd="0" presId="urn:microsoft.com/office/officeart/2005/8/layout/hierarchy3"/>
    <dgm:cxn modelId="{1FE51326-0567-9847-BE78-AB3AFE695255}" type="presOf" srcId="{13854200-0443-D849-B06D-7276E673815F}" destId="{BC9C9E74-7615-504E-A132-678CC6BFF4D4}" srcOrd="0" destOrd="0" presId="urn:microsoft.com/office/officeart/2005/8/layout/hierarchy3"/>
    <dgm:cxn modelId="{FFE81D2C-9F92-1847-A4B4-E96312126DCF}" type="presOf" srcId="{40F6A687-0730-C743-A14A-DDCD2FC878D4}" destId="{F0E0F97B-9F55-5F4F-8D8F-3FD8F5FED514}" srcOrd="0" destOrd="0" presId="urn:microsoft.com/office/officeart/2005/8/layout/hierarchy3"/>
    <dgm:cxn modelId="{3B825132-4146-0246-BF2A-3F588E700E02}" srcId="{47F39929-30B2-A94C-AA54-71AF2C393277}" destId="{16465E9D-46BC-8D42-AC15-D4D3EA783F65}" srcOrd="9" destOrd="0" parTransId="{E94A7F84-B614-1B44-A63D-50F86786EB91}" sibTransId="{35D16BAD-8A7B-884F-AADB-B8DF7831163D}"/>
    <dgm:cxn modelId="{100C3835-463C-F64B-9341-AD7F9A8ACFA1}" srcId="{47F39929-30B2-A94C-AA54-71AF2C393277}" destId="{62D65E5A-44EB-BD47-A917-AAB227571F73}" srcOrd="10" destOrd="0" parTransId="{35468A8D-50D4-DC41-89FA-EDF338C50B8C}" sibTransId="{29E5CCA5-4F9E-8740-BB2F-D91F2277CBBE}"/>
    <dgm:cxn modelId="{3C7F5C35-9D6B-E048-A7C8-6A981E1240F7}" type="presOf" srcId="{E25B4819-83C2-0C4D-A08B-36DE16C83BBB}" destId="{29F84B7C-5437-B046-8751-C318AD380677}" srcOrd="0" destOrd="0" presId="urn:microsoft.com/office/officeart/2005/8/layout/hierarchy3"/>
    <dgm:cxn modelId="{5A554A36-87DD-9D41-B2CD-E54BFA93B0A2}" srcId="{C9473152-301A-8846-BFE6-B46B68765C3D}" destId="{B868101E-B5C0-8B48-879B-D941FAFA4B31}" srcOrd="6" destOrd="0" parTransId="{592E1BF2-5A0B-9B4D-992C-B593C7FB9561}" sibTransId="{7D2EDF5C-BB2E-7548-A7AA-63EE0723FA51}"/>
    <dgm:cxn modelId="{6A41FD3C-2F0A-7B41-9E11-B6F374E171A4}" srcId="{47F39929-30B2-A94C-AA54-71AF2C393277}" destId="{E25B4819-83C2-0C4D-A08B-36DE16C83BBB}" srcOrd="8" destOrd="0" parTransId="{BE82FA07-0BF8-6A43-B5B9-0E02296A5B6F}" sibTransId="{49CD36CB-AD33-164F-88FA-ADE01992BDF2}"/>
    <dgm:cxn modelId="{1F27553F-5926-B747-B31F-BD5C1C52BB6D}" type="presOf" srcId="{BE82FA07-0BF8-6A43-B5B9-0E02296A5B6F}" destId="{DEF826DA-CED8-F849-BE61-0D6EFAE83662}" srcOrd="0" destOrd="0" presId="urn:microsoft.com/office/officeart/2005/8/layout/hierarchy3"/>
    <dgm:cxn modelId="{B6DE8146-ED79-CF4E-BF37-51CDFFF929BD}" srcId="{47F39929-30B2-A94C-AA54-71AF2C393277}" destId="{022601FF-675A-0E4A-BCBA-A519935A8ECC}" srcOrd="5" destOrd="0" parTransId="{42F8F253-EA72-8949-88EA-475D99BBC6FA}" sibTransId="{BED58F44-D4E8-224E-AC34-B38C0BAA51CD}"/>
    <dgm:cxn modelId="{FD62C348-150B-3D4C-8278-7D3D2C888BC2}" type="presOf" srcId="{D4CFB9B0-E45B-004A-BF4B-DE15B890ABFE}" destId="{F7FD3E06-1E69-D847-810A-22DC50D88BDC}" srcOrd="0" destOrd="0" presId="urn:microsoft.com/office/officeart/2005/8/layout/hierarchy3"/>
    <dgm:cxn modelId="{3BDAAE4A-E247-B545-AB4B-F32A4002FD4D}" srcId="{C9473152-301A-8846-BFE6-B46B68765C3D}" destId="{A3DC7FA7-48FE-C94C-9AAA-A54BC1322DCC}" srcOrd="1" destOrd="0" parTransId="{13854200-0443-D849-B06D-7276E673815F}" sibTransId="{0D9F7129-232B-794A-8317-B943A364BC5F}"/>
    <dgm:cxn modelId="{77DD0E54-FB80-A740-B74B-EE2E6BE2F696}" type="presOf" srcId="{1D5C9207-872E-A641-AC5A-6F947EA1AD45}" destId="{62018B43-2E0B-3D4D-98F4-E2C002A47EC1}" srcOrd="0" destOrd="0" presId="urn:microsoft.com/office/officeart/2005/8/layout/hierarchy3"/>
    <dgm:cxn modelId="{C8A01C58-EA78-274E-A01E-F882CC028901}" type="presOf" srcId="{483897C7-31B3-714D-B101-E7235254CA2C}" destId="{738117A6-0720-7743-AADB-171F11411239}" srcOrd="0" destOrd="0" presId="urn:microsoft.com/office/officeart/2005/8/layout/hierarchy3"/>
    <dgm:cxn modelId="{00AF7E5D-0D02-9340-84E5-550B117FC40C}" srcId="{C9473152-301A-8846-BFE6-B46B68765C3D}" destId="{40F6A687-0730-C743-A14A-DDCD2FC878D4}" srcOrd="3" destOrd="0" parTransId="{DB49CCA5-0552-D644-8BE0-871ACAB436B4}" sibTransId="{2266371C-7469-8746-B830-6C2D7DA8FF01}"/>
    <dgm:cxn modelId="{3DF3EE69-BAAB-1048-9258-08E26115539C}" srcId="{C9473152-301A-8846-BFE6-B46B68765C3D}" destId="{AC06D4F6-6548-A841-A25E-4A14F3748380}" srcOrd="4" destOrd="0" parTransId="{1D5C9207-872E-A641-AC5A-6F947EA1AD45}" sibTransId="{B9A36AA4-8425-CD44-B8FD-6662B1B7451A}"/>
    <dgm:cxn modelId="{4505056A-7C7E-A145-9A56-AAEBE961DF8E}" type="presOf" srcId="{2BDF4854-B810-E94A-9F65-2C53D6EC3D5D}" destId="{08BBFB4E-9B12-A647-8CB9-486DED35748B}" srcOrd="0" destOrd="0" presId="urn:microsoft.com/office/officeart/2005/8/layout/hierarchy3"/>
    <dgm:cxn modelId="{499C8270-D033-D041-8E0A-1583C4E0AF8F}" srcId="{C9473152-301A-8846-BFE6-B46B68765C3D}" destId="{4E8D8A2F-3D0D-0B49-8FCE-85109DF603EC}" srcOrd="0" destOrd="0" parTransId="{2301ED74-C203-8342-86CF-5462C5A4ACF0}" sibTransId="{54ADCC11-F179-3F44-9603-3CE537B4186F}"/>
    <dgm:cxn modelId="{25508E70-F161-4E4C-923B-774ED6F0C1A9}" type="presOf" srcId="{AC06D4F6-6548-A841-A25E-4A14F3748380}" destId="{37C00029-6B4E-8F45-AE15-0A48340E9A24}" srcOrd="0" destOrd="0" presId="urn:microsoft.com/office/officeart/2005/8/layout/hierarchy3"/>
    <dgm:cxn modelId="{8AED7373-2A15-D04C-8D05-49AD6BE9ED85}" type="presOf" srcId="{16465E9D-46BC-8D42-AC15-D4D3EA783F65}" destId="{7687B272-30AC-7946-926C-551725DB3EB1}" srcOrd="0" destOrd="0" presId="urn:microsoft.com/office/officeart/2005/8/layout/hierarchy3"/>
    <dgm:cxn modelId="{87925B78-18F7-5343-9DCF-687D96118F39}" srcId="{C9473152-301A-8846-BFE6-B46B68765C3D}" destId="{4A6C4329-1EE3-0446-934D-C788F3F1FF81}" srcOrd="2" destOrd="0" parTransId="{661D6380-7892-EB4F-85CD-35BBEF66B24F}" sibTransId="{D85D0863-C0BC-E64C-A32B-9152ED02BE7A}"/>
    <dgm:cxn modelId="{8BD6717B-4053-C44F-AE6A-57A46948254B}" type="presOf" srcId="{47F39929-30B2-A94C-AA54-71AF2C393277}" destId="{30EE422D-A947-5343-ADB7-9D51025B85CE}" srcOrd="1" destOrd="0" presId="urn:microsoft.com/office/officeart/2005/8/layout/hierarchy3"/>
    <dgm:cxn modelId="{520FFC7B-A3AF-BC42-AD88-7DDCDFC55FAD}" type="presOf" srcId="{A3DC7FA7-48FE-C94C-9AAA-A54BC1322DCC}" destId="{CEAA496C-A119-D84C-AE42-C0AFC9616C32}" srcOrd="0" destOrd="0" presId="urn:microsoft.com/office/officeart/2005/8/layout/hierarchy3"/>
    <dgm:cxn modelId="{D327EF84-E343-F74A-A28A-30C421E9A585}" type="presOf" srcId="{72D946D4-4800-0E48-AE70-A8C2300D584A}" destId="{5B6987A7-D0D0-654A-A778-E0625E828F1D}" srcOrd="0" destOrd="0" presId="urn:microsoft.com/office/officeart/2005/8/layout/hierarchy3"/>
    <dgm:cxn modelId="{28640C88-DE48-8D4D-BCB6-48BA49C14784}" type="presOf" srcId="{661D6380-7892-EB4F-85CD-35BBEF66B24F}" destId="{5FB7FEE4-5F47-2D4A-9B9B-C37CA8B81B5A}" srcOrd="0" destOrd="0" presId="urn:microsoft.com/office/officeart/2005/8/layout/hierarchy3"/>
    <dgm:cxn modelId="{579B638F-283B-E54B-8A54-7A1BD2BF913C}" srcId="{47F39929-30B2-A94C-AA54-71AF2C393277}" destId="{114F59C0-39ED-524C-999E-8571E14871FD}" srcOrd="6" destOrd="0" parTransId="{2BDF4854-B810-E94A-9F65-2C53D6EC3D5D}" sibTransId="{A0C1D5DE-61A8-A945-8366-6FD2C1D031EA}"/>
    <dgm:cxn modelId="{FCE84D91-D1EF-F348-9DB5-432BE73CED95}" type="presOf" srcId="{C4E16660-24E5-0C4A-BABD-CCB2F8755A63}" destId="{0046E0C5-FA6E-594B-9B5D-32CD5380CA52}" srcOrd="0" destOrd="0" presId="urn:microsoft.com/office/officeart/2005/8/layout/hierarchy3"/>
    <dgm:cxn modelId="{7DC55D94-C597-8343-8086-8D3F43D3BEE5}" srcId="{7CEA2490-0B37-734B-A08F-1C59F3B69130}" destId="{C9473152-301A-8846-BFE6-B46B68765C3D}" srcOrd="1" destOrd="0" parTransId="{DB9C28B7-91C1-D644-87D3-A4454B9D081E}" sibTransId="{F39D0E0B-64E6-344E-9CA5-CB70FAE35113}"/>
    <dgm:cxn modelId="{69C5A095-04F0-D547-B98E-1E418D84EC91}" type="presOf" srcId="{33A8EE1D-8D5E-7641-A1C8-67129280EB44}" destId="{5BBA3982-7B31-AD4C-A960-D4B129C70777}" srcOrd="0" destOrd="0" presId="urn:microsoft.com/office/officeart/2005/8/layout/hierarchy3"/>
    <dgm:cxn modelId="{95C57A9B-68D0-C948-81B6-24B9003D5722}" type="presOf" srcId="{BE7991C4-BFDA-824C-879B-2A6D950751F1}" destId="{4A167E8B-A570-0D4A-ABE9-FD727421B720}" srcOrd="0" destOrd="0" presId="urn:microsoft.com/office/officeart/2005/8/layout/hierarchy3"/>
    <dgm:cxn modelId="{190CBA9C-38B4-8C4C-ACD7-226257C26E01}" srcId="{47F39929-30B2-A94C-AA54-71AF2C393277}" destId="{1B5E3FD8-60D8-8142-8320-FD4EBC2130B6}" srcOrd="3" destOrd="0" parTransId="{4089ED40-45A1-9347-B493-A1A86B74469A}" sibTransId="{EF1B7DC0-1A48-F14C-93B2-3FA7720F5FB7}"/>
    <dgm:cxn modelId="{A4F704A2-9446-E94A-BB61-73D22BE89647}" srcId="{47F39929-30B2-A94C-AA54-71AF2C393277}" destId="{AC77A8AB-BF16-E44F-997A-35A88C0F5960}" srcOrd="1" destOrd="0" parTransId="{E81D54EB-D362-BD42-8358-F373EF7E66BE}" sibTransId="{2395A119-3114-0F41-8224-9685C180663C}"/>
    <dgm:cxn modelId="{BA1C07A7-0506-1246-A868-AA3EF2C12E43}" type="presOf" srcId="{42F8F253-EA72-8949-88EA-475D99BBC6FA}" destId="{24E136A6-4D85-0243-ACE6-3F9B15AF5506}" srcOrd="0" destOrd="0" presId="urn:microsoft.com/office/officeart/2005/8/layout/hierarchy3"/>
    <dgm:cxn modelId="{1DEB8DA7-9B0D-8A40-AA72-B587381C635E}" type="presOf" srcId="{E94A7F84-B614-1B44-A63D-50F86786EB91}" destId="{108972FD-E62A-624F-BA99-5BE2F9D30CFF}" srcOrd="0" destOrd="0" presId="urn:microsoft.com/office/officeart/2005/8/layout/hierarchy3"/>
    <dgm:cxn modelId="{2F419DAD-F564-7447-85BE-42F62B4A1BE2}" type="presOf" srcId="{022601FF-675A-0E4A-BCBA-A519935A8ECC}" destId="{61DED026-5A7F-9341-91DF-20C1CBAF9164}" srcOrd="0" destOrd="0" presId="urn:microsoft.com/office/officeart/2005/8/layout/hierarchy3"/>
    <dgm:cxn modelId="{F712D5AF-F41E-6640-9E57-F79092D8BF7A}" srcId="{47F39929-30B2-A94C-AA54-71AF2C393277}" destId="{72D946D4-4800-0E48-AE70-A8C2300D584A}" srcOrd="2" destOrd="0" parTransId="{1B7A34EC-FD97-D345-A739-58F73078C836}" sibTransId="{AD2E5BFA-E92B-D247-8E59-7EC89D704702}"/>
    <dgm:cxn modelId="{7C855AB6-E339-0E4C-B800-A6207CBFAFDE}" srcId="{C9473152-301A-8846-BFE6-B46B68765C3D}" destId="{33A8EE1D-8D5E-7641-A1C8-67129280EB44}" srcOrd="5" destOrd="0" parTransId="{171E4949-C993-B247-B2EA-4BA55DB30647}" sibTransId="{7470D045-2174-F341-838C-CF7E9B844B53}"/>
    <dgm:cxn modelId="{361F8BB6-39E2-C240-B724-67E591DA65D9}" srcId="{47F39929-30B2-A94C-AA54-71AF2C393277}" destId="{85F16EAC-0E4F-834D-A774-5F540ECF88AE}" srcOrd="11" destOrd="0" parTransId="{483897C7-31B3-714D-B101-E7235254CA2C}" sibTransId="{3D93AF6C-70D8-944D-A849-56483F8005A1}"/>
    <dgm:cxn modelId="{910DA3B8-FEF5-DF44-A4B0-08CC23724FD8}" type="presOf" srcId="{1B7A34EC-FD97-D345-A739-58F73078C836}" destId="{E180933E-609C-EE4F-B3B9-435E1629F716}" srcOrd="0" destOrd="0" presId="urn:microsoft.com/office/officeart/2005/8/layout/hierarchy3"/>
    <dgm:cxn modelId="{F8420AC1-A6D7-C34B-AB46-1542E4529051}" srcId="{47F39929-30B2-A94C-AA54-71AF2C393277}" destId="{C4E16660-24E5-0C4A-BABD-CCB2F8755A63}" srcOrd="0" destOrd="0" parTransId="{87CE44A7-93A9-3648-B297-DBECE923E596}" sibTransId="{AFC1E480-6CA2-C548-A86E-96C2DB14BCB5}"/>
    <dgm:cxn modelId="{48E186C2-FF84-4144-AAEA-2DE67C1ED3E5}" type="presOf" srcId="{47F39929-30B2-A94C-AA54-71AF2C393277}" destId="{654524FE-B304-3B4E-BB57-476515F68EEC}" srcOrd="0" destOrd="0" presId="urn:microsoft.com/office/officeart/2005/8/layout/hierarchy3"/>
    <dgm:cxn modelId="{D2EE0ACE-CD4D-4D4E-9E48-D45D53E7AA39}" type="presOf" srcId="{592E1BF2-5A0B-9B4D-992C-B593C7FB9561}" destId="{177BC4D4-0FE2-4C49-B43B-7EAB52932719}" srcOrd="0" destOrd="0" presId="urn:microsoft.com/office/officeart/2005/8/layout/hierarchy3"/>
    <dgm:cxn modelId="{7E9DEDCE-46EE-DE49-9913-608C8F66B1AB}" srcId="{47F39929-30B2-A94C-AA54-71AF2C393277}" destId="{D4CFB9B0-E45B-004A-BF4B-DE15B890ABFE}" srcOrd="7" destOrd="0" parTransId="{E9F9CF8B-E09E-2543-BE99-8F73D255C46A}" sibTransId="{4F4EAADD-9E84-944F-A212-304628C7E5B5}"/>
    <dgm:cxn modelId="{25636DD1-62E6-D14A-A45B-62CE3FC6BE36}" type="presOf" srcId="{114F59C0-39ED-524C-999E-8571E14871FD}" destId="{61C60C70-3329-C64F-9978-4921C9448B61}" srcOrd="0" destOrd="0" presId="urn:microsoft.com/office/officeart/2005/8/layout/hierarchy3"/>
    <dgm:cxn modelId="{237B9CD5-727A-3C4C-B41C-91764EE061F6}" type="presOf" srcId="{E81D54EB-D362-BD42-8358-F373EF7E66BE}" destId="{A84131D1-8C2A-C048-9A92-489CCBDDD8F4}" srcOrd="0" destOrd="0" presId="urn:microsoft.com/office/officeart/2005/8/layout/hierarchy3"/>
    <dgm:cxn modelId="{1F9FDFD5-1B5D-E84C-8F20-980D10EFD845}" type="presOf" srcId="{4E8D8A2F-3D0D-0B49-8FCE-85109DF603EC}" destId="{2034B325-B90B-D042-BAD6-59E6A05A4256}" srcOrd="0" destOrd="0" presId="urn:microsoft.com/office/officeart/2005/8/layout/hierarchy3"/>
    <dgm:cxn modelId="{2D0EEDD8-1E55-C743-BFEE-A2C9FEFC8821}" type="presOf" srcId="{B868101E-B5C0-8B48-879B-D941FAFA4B31}" destId="{EF60FFD8-2670-1C4E-85AE-ADA0BAC60B8F}" srcOrd="0" destOrd="0" presId="urn:microsoft.com/office/officeart/2005/8/layout/hierarchy3"/>
    <dgm:cxn modelId="{FCA63EDF-4706-354F-B4C7-14CE197F9671}" type="presOf" srcId="{419B557D-19BC-2F49-B9AA-8706982E7265}" destId="{FDEFD5BC-62A4-6D44-B517-931AD48A13F3}" srcOrd="0" destOrd="0" presId="urn:microsoft.com/office/officeart/2005/8/layout/hierarchy3"/>
    <dgm:cxn modelId="{58649EEF-5056-574A-AFF6-4602B901482D}" type="presOf" srcId="{C9473152-301A-8846-BFE6-B46B68765C3D}" destId="{27AA7B89-8AAB-9F47-86AF-CD3A9350146A}" srcOrd="1" destOrd="0" presId="urn:microsoft.com/office/officeart/2005/8/layout/hierarchy3"/>
    <dgm:cxn modelId="{36076BF0-AD8C-ED4D-B5F9-40CDEF17D539}" type="presOf" srcId="{4089ED40-45A1-9347-B493-A1A86B74469A}" destId="{28EBA1FB-7105-404C-AD81-55BB5B04122E}" srcOrd="0" destOrd="0" presId="urn:microsoft.com/office/officeart/2005/8/layout/hierarchy3"/>
    <dgm:cxn modelId="{1EC26EF0-AA8A-0344-8719-519925A38EB0}" type="presOf" srcId="{AC77A8AB-BF16-E44F-997A-35A88C0F5960}" destId="{8910E265-BEA1-B34F-90CA-56BA4B0F5BF0}" srcOrd="0" destOrd="0" presId="urn:microsoft.com/office/officeart/2005/8/layout/hierarchy3"/>
    <dgm:cxn modelId="{0F2D5DF1-57DF-5A43-9CA0-A7078F883656}" srcId="{47F39929-30B2-A94C-AA54-71AF2C393277}" destId="{BE7991C4-BFDA-824C-879B-2A6D950751F1}" srcOrd="4" destOrd="0" parTransId="{419B557D-19BC-2F49-B9AA-8706982E7265}" sibTransId="{F62908D1-750E-704D-A925-AA0B554EB3A4}"/>
    <dgm:cxn modelId="{3052D8FB-EC02-044E-B221-D83B88F641FF}" type="presOf" srcId="{C9473152-301A-8846-BFE6-B46B68765C3D}" destId="{4C8AB135-5D38-0841-8EDD-E605643E1E61}" srcOrd="0" destOrd="0" presId="urn:microsoft.com/office/officeart/2005/8/layout/hierarchy3"/>
    <dgm:cxn modelId="{3307B7FC-317E-EA48-8B7A-4B235E2FBBCB}" type="presOf" srcId="{4A6C4329-1EE3-0446-934D-C788F3F1FF81}" destId="{1375E0AB-031C-8B49-8A48-463DD2751AAA}" srcOrd="0" destOrd="0" presId="urn:microsoft.com/office/officeart/2005/8/layout/hierarchy3"/>
    <dgm:cxn modelId="{E816A8FD-D23C-804E-BE17-0305C01AE0CC}" type="presOf" srcId="{85F16EAC-0E4F-834D-A774-5F540ECF88AE}" destId="{96323B97-4A32-BE45-8E28-C8BBE8E48FBE}" srcOrd="0" destOrd="0" presId="urn:microsoft.com/office/officeart/2005/8/layout/hierarchy3"/>
    <dgm:cxn modelId="{D1AE9C78-E87E-AB47-A80C-3C02B00C2E1F}" type="presParOf" srcId="{A2052FF8-BF2C-D044-9F2B-608BE1B296D4}" destId="{EB4BEF3A-B10B-C048-B212-40B4798F4656}" srcOrd="0" destOrd="0" presId="urn:microsoft.com/office/officeart/2005/8/layout/hierarchy3"/>
    <dgm:cxn modelId="{0B58E310-36BF-B94F-BC7D-ED7EB28269BE}" type="presParOf" srcId="{EB4BEF3A-B10B-C048-B212-40B4798F4656}" destId="{C91704AE-604A-A74C-AC2A-DB90A519E5BC}" srcOrd="0" destOrd="0" presId="urn:microsoft.com/office/officeart/2005/8/layout/hierarchy3"/>
    <dgm:cxn modelId="{1908EA68-CBBF-D648-B332-731C07E03709}" type="presParOf" srcId="{C91704AE-604A-A74C-AC2A-DB90A519E5BC}" destId="{654524FE-B304-3B4E-BB57-476515F68EEC}" srcOrd="0" destOrd="0" presId="urn:microsoft.com/office/officeart/2005/8/layout/hierarchy3"/>
    <dgm:cxn modelId="{B8826F6C-304F-D648-9BD9-80CF4DA56E26}" type="presParOf" srcId="{C91704AE-604A-A74C-AC2A-DB90A519E5BC}" destId="{30EE422D-A947-5343-ADB7-9D51025B85CE}" srcOrd="1" destOrd="0" presId="urn:microsoft.com/office/officeart/2005/8/layout/hierarchy3"/>
    <dgm:cxn modelId="{ACF37B60-CF9B-2448-AE0C-09B84FA62335}" type="presParOf" srcId="{EB4BEF3A-B10B-C048-B212-40B4798F4656}" destId="{4106EAA6-535C-9C49-BB05-745F8724F33F}" srcOrd="1" destOrd="0" presId="urn:microsoft.com/office/officeart/2005/8/layout/hierarchy3"/>
    <dgm:cxn modelId="{68988EED-ECC7-0B41-AFAB-48639F9FEB16}" type="presParOf" srcId="{4106EAA6-535C-9C49-BB05-745F8724F33F}" destId="{D6254970-6912-2146-B3E7-FE3F30548FBD}" srcOrd="0" destOrd="0" presId="urn:microsoft.com/office/officeart/2005/8/layout/hierarchy3"/>
    <dgm:cxn modelId="{68940810-2A6B-6340-9001-6C8EBB5CDD4B}" type="presParOf" srcId="{4106EAA6-535C-9C49-BB05-745F8724F33F}" destId="{0046E0C5-FA6E-594B-9B5D-32CD5380CA52}" srcOrd="1" destOrd="0" presId="urn:microsoft.com/office/officeart/2005/8/layout/hierarchy3"/>
    <dgm:cxn modelId="{33D7678B-A90C-7642-969B-EB0B7C79096F}" type="presParOf" srcId="{4106EAA6-535C-9C49-BB05-745F8724F33F}" destId="{A84131D1-8C2A-C048-9A92-489CCBDDD8F4}" srcOrd="2" destOrd="0" presId="urn:microsoft.com/office/officeart/2005/8/layout/hierarchy3"/>
    <dgm:cxn modelId="{FBE13AE0-179A-3741-ADAD-7675B1AEEA46}" type="presParOf" srcId="{4106EAA6-535C-9C49-BB05-745F8724F33F}" destId="{8910E265-BEA1-B34F-90CA-56BA4B0F5BF0}" srcOrd="3" destOrd="0" presId="urn:microsoft.com/office/officeart/2005/8/layout/hierarchy3"/>
    <dgm:cxn modelId="{E7009476-7E0B-9949-A536-32D8DDD4EE60}" type="presParOf" srcId="{4106EAA6-535C-9C49-BB05-745F8724F33F}" destId="{E180933E-609C-EE4F-B3B9-435E1629F716}" srcOrd="4" destOrd="0" presId="urn:microsoft.com/office/officeart/2005/8/layout/hierarchy3"/>
    <dgm:cxn modelId="{26AC4CDE-6C9D-8E46-8691-8DAE913038FE}" type="presParOf" srcId="{4106EAA6-535C-9C49-BB05-745F8724F33F}" destId="{5B6987A7-D0D0-654A-A778-E0625E828F1D}" srcOrd="5" destOrd="0" presId="urn:microsoft.com/office/officeart/2005/8/layout/hierarchy3"/>
    <dgm:cxn modelId="{D91EF655-B7D3-B447-AF06-053EC216839E}" type="presParOf" srcId="{4106EAA6-535C-9C49-BB05-745F8724F33F}" destId="{28EBA1FB-7105-404C-AD81-55BB5B04122E}" srcOrd="6" destOrd="0" presId="urn:microsoft.com/office/officeart/2005/8/layout/hierarchy3"/>
    <dgm:cxn modelId="{459FB22C-2AF3-4B42-AEF5-FEC3F67AB734}" type="presParOf" srcId="{4106EAA6-535C-9C49-BB05-745F8724F33F}" destId="{3178B175-7F5F-E941-A712-38B484328BBC}" srcOrd="7" destOrd="0" presId="urn:microsoft.com/office/officeart/2005/8/layout/hierarchy3"/>
    <dgm:cxn modelId="{B8215D41-7B96-9641-9523-E1F27D12E44C}" type="presParOf" srcId="{4106EAA6-535C-9C49-BB05-745F8724F33F}" destId="{FDEFD5BC-62A4-6D44-B517-931AD48A13F3}" srcOrd="8" destOrd="0" presId="urn:microsoft.com/office/officeart/2005/8/layout/hierarchy3"/>
    <dgm:cxn modelId="{79D9A819-F254-5343-A4A2-E7E30DB01331}" type="presParOf" srcId="{4106EAA6-535C-9C49-BB05-745F8724F33F}" destId="{4A167E8B-A570-0D4A-ABE9-FD727421B720}" srcOrd="9" destOrd="0" presId="urn:microsoft.com/office/officeart/2005/8/layout/hierarchy3"/>
    <dgm:cxn modelId="{8EC2A333-7994-1141-AFA8-72888BB6B611}" type="presParOf" srcId="{4106EAA6-535C-9C49-BB05-745F8724F33F}" destId="{24E136A6-4D85-0243-ACE6-3F9B15AF5506}" srcOrd="10" destOrd="0" presId="urn:microsoft.com/office/officeart/2005/8/layout/hierarchy3"/>
    <dgm:cxn modelId="{C71023E3-E961-774D-A9D5-B012567AE33A}" type="presParOf" srcId="{4106EAA6-535C-9C49-BB05-745F8724F33F}" destId="{61DED026-5A7F-9341-91DF-20C1CBAF9164}" srcOrd="11" destOrd="0" presId="urn:microsoft.com/office/officeart/2005/8/layout/hierarchy3"/>
    <dgm:cxn modelId="{B8D6BBEC-FCFE-9147-80C0-393D9E5F20F6}" type="presParOf" srcId="{4106EAA6-535C-9C49-BB05-745F8724F33F}" destId="{08BBFB4E-9B12-A647-8CB9-486DED35748B}" srcOrd="12" destOrd="0" presId="urn:microsoft.com/office/officeart/2005/8/layout/hierarchy3"/>
    <dgm:cxn modelId="{4F73B1BC-2628-9F4B-8082-F03659FDC8F8}" type="presParOf" srcId="{4106EAA6-535C-9C49-BB05-745F8724F33F}" destId="{61C60C70-3329-C64F-9978-4921C9448B61}" srcOrd="13" destOrd="0" presId="urn:microsoft.com/office/officeart/2005/8/layout/hierarchy3"/>
    <dgm:cxn modelId="{AF4E867A-346B-1B42-AF4B-50C29AF51D64}" type="presParOf" srcId="{4106EAA6-535C-9C49-BB05-745F8724F33F}" destId="{6B254B2D-3A89-F649-AEFF-1027645814B6}" srcOrd="14" destOrd="0" presId="urn:microsoft.com/office/officeart/2005/8/layout/hierarchy3"/>
    <dgm:cxn modelId="{45B450B8-FE8E-DD47-ADF4-3B92D24191AD}" type="presParOf" srcId="{4106EAA6-535C-9C49-BB05-745F8724F33F}" destId="{F7FD3E06-1E69-D847-810A-22DC50D88BDC}" srcOrd="15" destOrd="0" presId="urn:microsoft.com/office/officeart/2005/8/layout/hierarchy3"/>
    <dgm:cxn modelId="{9A543794-800B-1D49-A596-9447DAC6699B}" type="presParOf" srcId="{4106EAA6-535C-9C49-BB05-745F8724F33F}" destId="{DEF826DA-CED8-F849-BE61-0D6EFAE83662}" srcOrd="16" destOrd="0" presId="urn:microsoft.com/office/officeart/2005/8/layout/hierarchy3"/>
    <dgm:cxn modelId="{BF68F92A-5F21-FA4D-AB27-5F5CBBD8D4F9}" type="presParOf" srcId="{4106EAA6-535C-9C49-BB05-745F8724F33F}" destId="{29F84B7C-5437-B046-8751-C318AD380677}" srcOrd="17" destOrd="0" presId="urn:microsoft.com/office/officeart/2005/8/layout/hierarchy3"/>
    <dgm:cxn modelId="{1426823E-1634-E74A-9932-09B04307F778}" type="presParOf" srcId="{4106EAA6-535C-9C49-BB05-745F8724F33F}" destId="{108972FD-E62A-624F-BA99-5BE2F9D30CFF}" srcOrd="18" destOrd="0" presId="urn:microsoft.com/office/officeart/2005/8/layout/hierarchy3"/>
    <dgm:cxn modelId="{4EBED28A-C73F-2446-9E0E-84F6CCCDEA96}" type="presParOf" srcId="{4106EAA6-535C-9C49-BB05-745F8724F33F}" destId="{7687B272-30AC-7946-926C-551725DB3EB1}" srcOrd="19" destOrd="0" presId="urn:microsoft.com/office/officeart/2005/8/layout/hierarchy3"/>
    <dgm:cxn modelId="{4E2C4806-DBBE-7544-A095-B46BFB136E64}" type="presParOf" srcId="{4106EAA6-535C-9C49-BB05-745F8724F33F}" destId="{717E7A54-3DD7-B142-BD37-3AA7D8F3B2E0}" srcOrd="20" destOrd="0" presId="urn:microsoft.com/office/officeart/2005/8/layout/hierarchy3"/>
    <dgm:cxn modelId="{67646E70-73FE-0444-A4EF-A60919BD2A98}" type="presParOf" srcId="{4106EAA6-535C-9C49-BB05-745F8724F33F}" destId="{259A5338-7710-3A41-BA51-80B9BEDF2B38}" srcOrd="21" destOrd="0" presId="urn:microsoft.com/office/officeart/2005/8/layout/hierarchy3"/>
    <dgm:cxn modelId="{35BC06D8-E0CA-EC4B-B1C6-C22629682B51}" type="presParOf" srcId="{4106EAA6-535C-9C49-BB05-745F8724F33F}" destId="{738117A6-0720-7743-AADB-171F11411239}" srcOrd="22" destOrd="0" presId="urn:microsoft.com/office/officeart/2005/8/layout/hierarchy3"/>
    <dgm:cxn modelId="{A6D25E60-FC01-DC4E-A89D-F4FAA846A250}" type="presParOf" srcId="{4106EAA6-535C-9C49-BB05-745F8724F33F}" destId="{96323B97-4A32-BE45-8E28-C8BBE8E48FBE}" srcOrd="23" destOrd="0" presId="urn:microsoft.com/office/officeart/2005/8/layout/hierarchy3"/>
    <dgm:cxn modelId="{FBF50DA5-FA05-B343-A2EB-A7D768D5D109}" type="presParOf" srcId="{A2052FF8-BF2C-D044-9F2B-608BE1B296D4}" destId="{4D4FECC3-D323-8346-8EC1-2A5AEE3CA292}" srcOrd="1" destOrd="0" presId="urn:microsoft.com/office/officeart/2005/8/layout/hierarchy3"/>
    <dgm:cxn modelId="{DE150AD9-C803-2B45-903A-2EEB60981C17}" type="presParOf" srcId="{4D4FECC3-D323-8346-8EC1-2A5AEE3CA292}" destId="{CC80ED58-2302-B54F-BB58-3C68DE61CFD4}" srcOrd="0" destOrd="0" presId="urn:microsoft.com/office/officeart/2005/8/layout/hierarchy3"/>
    <dgm:cxn modelId="{AC3D80A6-DC8A-3449-83D3-3F8FD61CB24A}" type="presParOf" srcId="{CC80ED58-2302-B54F-BB58-3C68DE61CFD4}" destId="{4C8AB135-5D38-0841-8EDD-E605643E1E61}" srcOrd="0" destOrd="0" presId="urn:microsoft.com/office/officeart/2005/8/layout/hierarchy3"/>
    <dgm:cxn modelId="{604E5D9F-EC24-5B46-B68B-2EB94A3D4342}" type="presParOf" srcId="{CC80ED58-2302-B54F-BB58-3C68DE61CFD4}" destId="{27AA7B89-8AAB-9F47-86AF-CD3A9350146A}" srcOrd="1" destOrd="0" presId="urn:microsoft.com/office/officeart/2005/8/layout/hierarchy3"/>
    <dgm:cxn modelId="{864D23AC-0EE9-9A4C-8CDD-7D2C2F4CCF2D}" type="presParOf" srcId="{4D4FECC3-D323-8346-8EC1-2A5AEE3CA292}" destId="{395FF9B3-760D-F84F-96B6-D35CEAAB5F69}" srcOrd="1" destOrd="0" presId="urn:microsoft.com/office/officeart/2005/8/layout/hierarchy3"/>
    <dgm:cxn modelId="{8C6754D3-130F-E046-8BD1-B80DDD80FF40}" type="presParOf" srcId="{395FF9B3-760D-F84F-96B6-D35CEAAB5F69}" destId="{E1CFEAA0-882D-5B43-8B6A-4DD6565AD843}" srcOrd="0" destOrd="0" presId="urn:microsoft.com/office/officeart/2005/8/layout/hierarchy3"/>
    <dgm:cxn modelId="{2AC5812F-E446-9C40-AEFF-45F6648BC4C7}" type="presParOf" srcId="{395FF9B3-760D-F84F-96B6-D35CEAAB5F69}" destId="{2034B325-B90B-D042-BAD6-59E6A05A4256}" srcOrd="1" destOrd="0" presId="urn:microsoft.com/office/officeart/2005/8/layout/hierarchy3"/>
    <dgm:cxn modelId="{6B29898D-2652-574C-9EC8-2282866E642D}" type="presParOf" srcId="{395FF9B3-760D-F84F-96B6-D35CEAAB5F69}" destId="{BC9C9E74-7615-504E-A132-678CC6BFF4D4}" srcOrd="2" destOrd="0" presId="urn:microsoft.com/office/officeart/2005/8/layout/hierarchy3"/>
    <dgm:cxn modelId="{6D8FA124-ACF2-3143-92DD-72A74391ADBD}" type="presParOf" srcId="{395FF9B3-760D-F84F-96B6-D35CEAAB5F69}" destId="{CEAA496C-A119-D84C-AE42-C0AFC9616C32}" srcOrd="3" destOrd="0" presId="urn:microsoft.com/office/officeart/2005/8/layout/hierarchy3"/>
    <dgm:cxn modelId="{41B1E0F1-E35D-CB44-AF6F-2936BED06995}" type="presParOf" srcId="{395FF9B3-760D-F84F-96B6-D35CEAAB5F69}" destId="{5FB7FEE4-5F47-2D4A-9B9B-C37CA8B81B5A}" srcOrd="4" destOrd="0" presId="urn:microsoft.com/office/officeart/2005/8/layout/hierarchy3"/>
    <dgm:cxn modelId="{6DA76FCA-3433-1D44-9B22-96CB963094BA}" type="presParOf" srcId="{395FF9B3-760D-F84F-96B6-D35CEAAB5F69}" destId="{1375E0AB-031C-8B49-8A48-463DD2751AAA}" srcOrd="5" destOrd="0" presId="urn:microsoft.com/office/officeart/2005/8/layout/hierarchy3"/>
    <dgm:cxn modelId="{D4C1D0EC-F9E5-7546-9976-597282BB8AF2}" type="presParOf" srcId="{395FF9B3-760D-F84F-96B6-D35CEAAB5F69}" destId="{0657E804-2308-1F47-B8A8-2AE30D52F3C2}" srcOrd="6" destOrd="0" presId="urn:microsoft.com/office/officeart/2005/8/layout/hierarchy3"/>
    <dgm:cxn modelId="{9DA56824-CF85-0D4B-9AAE-71A1A240CEC6}" type="presParOf" srcId="{395FF9B3-760D-F84F-96B6-D35CEAAB5F69}" destId="{F0E0F97B-9F55-5F4F-8D8F-3FD8F5FED514}" srcOrd="7" destOrd="0" presId="urn:microsoft.com/office/officeart/2005/8/layout/hierarchy3"/>
    <dgm:cxn modelId="{FEACD7C6-39B9-2F48-ABCB-072A71873DD2}" type="presParOf" srcId="{395FF9B3-760D-F84F-96B6-D35CEAAB5F69}" destId="{62018B43-2E0B-3D4D-98F4-E2C002A47EC1}" srcOrd="8" destOrd="0" presId="urn:microsoft.com/office/officeart/2005/8/layout/hierarchy3"/>
    <dgm:cxn modelId="{6F02AD4D-EE56-314F-8D52-4B626130C39C}" type="presParOf" srcId="{395FF9B3-760D-F84F-96B6-D35CEAAB5F69}" destId="{37C00029-6B4E-8F45-AE15-0A48340E9A24}" srcOrd="9" destOrd="0" presId="urn:microsoft.com/office/officeart/2005/8/layout/hierarchy3"/>
    <dgm:cxn modelId="{47889A44-5D45-6F4F-BE85-5C079AB45597}" type="presParOf" srcId="{395FF9B3-760D-F84F-96B6-D35CEAAB5F69}" destId="{FDFE7371-F3DE-444D-BE23-A849E3C597A0}" srcOrd="10" destOrd="0" presId="urn:microsoft.com/office/officeart/2005/8/layout/hierarchy3"/>
    <dgm:cxn modelId="{24DC7C38-94E7-AD4F-B5FC-2D551598EEDB}" type="presParOf" srcId="{395FF9B3-760D-F84F-96B6-D35CEAAB5F69}" destId="{5BBA3982-7B31-AD4C-A960-D4B129C70777}" srcOrd="11" destOrd="0" presId="urn:microsoft.com/office/officeart/2005/8/layout/hierarchy3"/>
    <dgm:cxn modelId="{5555C14A-B808-784C-B3E3-0CE84A4CCF08}" type="presParOf" srcId="{395FF9B3-760D-F84F-96B6-D35CEAAB5F69}" destId="{177BC4D4-0FE2-4C49-B43B-7EAB52932719}" srcOrd="12" destOrd="0" presId="urn:microsoft.com/office/officeart/2005/8/layout/hierarchy3"/>
    <dgm:cxn modelId="{669ECAB1-57B4-DB40-BBEF-576DE152AE5B}" type="presParOf" srcId="{395FF9B3-760D-F84F-96B6-D35CEAAB5F69}" destId="{EF60FFD8-2670-1C4E-85AE-ADA0BAC60B8F}" srcOrd="1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524FE-B304-3B4E-BB57-476515F68EEC}">
      <dsp:nvSpPr>
        <dsp:cNvPr id="0" name=""/>
        <dsp:cNvSpPr/>
      </dsp:nvSpPr>
      <dsp:spPr>
        <a:xfrm>
          <a:off x="4646224" y="1178"/>
          <a:ext cx="543622" cy="2718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GB" sz="800" kern="1200" dirty="0"/>
            <a:t>Sensors data</a:t>
          </a:r>
        </a:p>
      </dsp:txBody>
      <dsp:txXfrm>
        <a:off x="4654185" y="9139"/>
        <a:ext cx="527700" cy="255889"/>
      </dsp:txXfrm>
    </dsp:sp>
    <dsp:sp modelId="{D6254970-6912-2146-B3E7-FE3F30548FBD}">
      <dsp:nvSpPr>
        <dsp:cNvPr id="0" name=""/>
        <dsp:cNvSpPr/>
      </dsp:nvSpPr>
      <dsp:spPr>
        <a:xfrm>
          <a:off x="4654866" y="272989"/>
          <a:ext cx="91440" cy="203858"/>
        </a:xfrm>
        <a:custGeom>
          <a:avLst/>
          <a:gdLst/>
          <a:ahLst/>
          <a:cxnLst/>
          <a:rect l="0" t="0" r="0" b="0"/>
          <a:pathLst>
            <a:path>
              <a:moveTo>
                <a:pt x="45720" y="0"/>
              </a:moveTo>
              <a:lnTo>
                <a:pt x="45720" y="203858"/>
              </a:lnTo>
              <a:lnTo>
                <a:pt x="100082" y="20385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6E0C5-FA6E-594B-9B5D-32CD5380CA52}">
      <dsp:nvSpPr>
        <dsp:cNvPr id="0" name=""/>
        <dsp:cNvSpPr/>
      </dsp:nvSpPr>
      <dsp:spPr>
        <a:xfrm>
          <a:off x="4754949" y="340942"/>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location_id</a:t>
          </a:r>
          <a:r>
            <a:rPr lang="en-AU" sz="500" b="0" i="0" kern="1200" dirty="0"/>
            <a:t> -- int</a:t>
          </a:r>
          <a:endParaRPr lang="en-GB" sz="500" kern="1200" dirty="0"/>
        </a:p>
      </dsp:txBody>
      <dsp:txXfrm>
        <a:off x="4762910" y="348903"/>
        <a:ext cx="418976" cy="255889"/>
      </dsp:txXfrm>
    </dsp:sp>
    <dsp:sp modelId="{A84131D1-8C2A-C048-9A92-489CCBDDD8F4}">
      <dsp:nvSpPr>
        <dsp:cNvPr id="0" name=""/>
        <dsp:cNvSpPr/>
      </dsp:nvSpPr>
      <dsp:spPr>
        <a:xfrm>
          <a:off x="4654866" y="272989"/>
          <a:ext cx="91440" cy="543622"/>
        </a:xfrm>
        <a:custGeom>
          <a:avLst/>
          <a:gdLst/>
          <a:ahLst/>
          <a:cxnLst/>
          <a:rect l="0" t="0" r="0" b="0"/>
          <a:pathLst>
            <a:path>
              <a:moveTo>
                <a:pt x="45720" y="0"/>
              </a:moveTo>
              <a:lnTo>
                <a:pt x="45720" y="543622"/>
              </a:lnTo>
              <a:lnTo>
                <a:pt x="100082" y="5436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0E265-BEA1-B34F-90CA-56BA4B0F5BF0}">
      <dsp:nvSpPr>
        <dsp:cNvPr id="0" name=""/>
        <dsp:cNvSpPr/>
      </dsp:nvSpPr>
      <dsp:spPr>
        <a:xfrm>
          <a:off x="4754949" y="680706"/>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75475"/>
              <a:satOff val="-968"/>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Sensor_description</a:t>
          </a:r>
          <a:r>
            <a:rPr lang="en-AU" sz="500" b="0" i="0" kern="1200" dirty="0"/>
            <a:t> </a:t>
          </a:r>
          <a:r>
            <a:rPr lang="en-GB" sz="500" b="0" i="0" kern="1200" dirty="0"/>
            <a:t> -- varchar</a:t>
          </a:r>
          <a:endParaRPr lang="en-GB" sz="500" kern="1200" dirty="0"/>
        </a:p>
      </dsp:txBody>
      <dsp:txXfrm>
        <a:off x="4762910" y="688667"/>
        <a:ext cx="418976" cy="255889"/>
      </dsp:txXfrm>
    </dsp:sp>
    <dsp:sp modelId="{E180933E-609C-EE4F-B3B9-435E1629F716}">
      <dsp:nvSpPr>
        <dsp:cNvPr id="0" name=""/>
        <dsp:cNvSpPr/>
      </dsp:nvSpPr>
      <dsp:spPr>
        <a:xfrm>
          <a:off x="4654866" y="272989"/>
          <a:ext cx="91440" cy="883386"/>
        </a:xfrm>
        <a:custGeom>
          <a:avLst/>
          <a:gdLst/>
          <a:ahLst/>
          <a:cxnLst/>
          <a:rect l="0" t="0" r="0" b="0"/>
          <a:pathLst>
            <a:path>
              <a:moveTo>
                <a:pt x="45720" y="0"/>
              </a:moveTo>
              <a:lnTo>
                <a:pt x="45720" y="883386"/>
              </a:lnTo>
              <a:lnTo>
                <a:pt x="100082" y="88338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987A7-D0D0-654A-A778-E0625E828F1D}">
      <dsp:nvSpPr>
        <dsp:cNvPr id="0" name=""/>
        <dsp:cNvSpPr/>
      </dsp:nvSpPr>
      <dsp:spPr>
        <a:xfrm>
          <a:off x="4754949" y="1020470"/>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sensor_name</a:t>
          </a:r>
          <a:r>
            <a:rPr lang="en-GB" sz="500" b="0" i="0" kern="1200"/>
            <a:t> -- varchar</a:t>
          </a:r>
          <a:endParaRPr lang="en-GB" sz="500" kern="1200" dirty="0"/>
        </a:p>
      </dsp:txBody>
      <dsp:txXfrm>
        <a:off x="4762910" y="1028431"/>
        <a:ext cx="418976" cy="255889"/>
      </dsp:txXfrm>
    </dsp:sp>
    <dsp:sp modelId="{28EBA1FB-7105-404C-AD81-55BB5B04122E}">
      <dsp:nvSpPr>
        <dsp:cNvPr id="0" name=""/>
        <dsp:cNvSpPr/>
      </dsp:nvSpPr>
      <dsp:spPr>
        <a:xfrm>
          <a:off x="4654866" y="272989"/>
          <a:ext cx="91440" cy="1223150"/>
        </a:xfrm>
        <a:custGeom>
          <a:avLst/>
          <a:gdLst/>
          <a:ahLst/>
          <a:cxnLst/>
          <a:rect l="0" t="0" r="0" b="0"/>
          <a:pathLst>
            <a:path>
              <a:moveTo>
                <a:pt x="45720" y="0"/>
              </a:moveTo>
              <a:lnTo>
                <a:pt x="45720" y="1223150"/>
              </a:lnTo>
              <a:lnTo>
                <a:pt x="100082" y="12231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78B175-7F5F-E941-A712-38B484328BBC}">
      <dsp:nvSpPr>
        <dsp:cNvPr id="0" name=""/>
        <dsp:cNvSpPr/>
      </dsp:nvSpPr>
      <dsp:spPr>
        <a:xfrm>
          <a:off x="4754949" y="1360235"/>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Installation_date</a:t>
          </a:r>
          <a:r>
            <a:rPr lang="en-AU" sz="500" b="0" i="0" kern="1200" dirty="0"/>
            <a:t>.-- varchar</a:t>
          </a:r>
          <a:endParaRPr lang="en-GB" sz="500" kern="1200" dirty="0"/>
        </a:p>
      </dsp:txBody>
      <dsp:txXfrm>
        <a:off x="4762910" y="1368196"/>
        <a:ext cx="418976" cy="255889"/>
      </dsp:txXfrm>
    </dsp:sp>
    <dsp:sp modelId="{FDEFD5BC-62A4-6D44-B517-931AD48A13F3}">
      <dsp:nvSpPr>
        <dsp:cNvPr id="0" name=""/>
        <dsp:cNvSpPr/>
      </dsp:nvSpPr>
      <dsp:spPr>
        <a:xfrm>
          <a:off x="4654866" y="272989"/>
          <a:ext cx="91440" cy="1562915"/>
        </a:xfrm>
        <a:custGeom>
          <a:avLst/>
          <a:gdLst/>
          <a:ahLst/>
          <a:cxnLst/>
          <a:rect l="0" t="0" r="0" b="0"/>
          <a:pathLst>
            <a:path>
              <a:moveTo>
                <a:pt x="45720" y="0"/>
              </a:moveTo>
              <a:lnTo>
                <a:pt x="45720" y="1562915"/>
              </a:lnTo>
              <a:lnTo>
                <a:pt x="100082" y="15629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167E8B-A570-0D4A-ABE9-FD727421B720}">
      <dsp:nvSpPr>
        <dsp:cNvPr id="0" name=""/>
        <dsp:cNvSpPr/>
      </dsp:nvSpPr>
      <dsp:spPr>
        <a:xfrm>
          <a:off x="4754949" y="1699999"/>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Note -- varchar</a:t>
          </a:r>
        </a:p>
      </dsp:txBody>
      <dsp:txXfrm>
        <a:off x="4762910" y="1707960"/>
        <a:ext cx="418976" cy="255889"/>
      </dsp:txXfrm>
    </dsp:sp>
    <dsp:sp modelId="{24E136A6-4D85-0243-ACE6-3F9B15AF5506}">
      <dsp:nvSpPr>
        <dsp:cNvPr id="0" name=""/>
        <dsp:cNvSpPr/>
      </dsp:nvSpPr>
      <dsp:spPr>
        <a:xfrm>
          <a:off x="4654866" y="272989"/>
          <a:ext cx="91440" cy="1902679"/>
        </a:xfrm>
        <a:custGeom>
          <a:avLst/>
          <a:gdLst/>
          <a:ahLst/>
          <a:cxnLst/>
          <a:rect l="0" t="0" r="0" b="0"/>
          <a:pathLst>
            <a:path>
              <a:moveTo>
                <a:pt x="45720" y="0"/>
              </a:moveTo>
              <a:lnTo>
                <a:pt x="45720" y="1902679"/>
              </a:lnTo>
              <a:lnTo>
                <a:pt x="100082" y="190267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DED026-5A7F-9341-91DF-20C1CBAF9164}">
      <dsp:nvSpPr>
        <dsp:cNvPr id="0" name=""/>
        <dsp:cNvSpPr/>
      </dsp:nvSpPr>
      <dsp:spPr>
        <a:xfrm>
          <a:off x="4754949" y="2039763"/>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877373"/>
              <a:satOff val="-4839"/>
              <a:lumOff val="-32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err="1"/>
            <a:t>location_type</a:t>
          </a:r>
          <a:r>
            <a:rPr lang="en-GB" sz="500" kern="1200" dirty="0"/>
            <a:t> -- varchar</a:t>
          </a:r>
        </a:p>
      </dsp:txBody>
      <dsp:txXfrm>
        <a:off x="4762910" y="2047724"/>
        <a:ext cx="418976" cy="255889"/>
      </dsp:txXfrm>
    </dsp:sp>
    <dsp:sp modelId="{08BBFB4E-9B12-A647-8CB9-486DED35748B}">
      <dsp:nvSpPr>
        <dsp:cNvPr id="0" name=""/>
        <dsp:cNvSpPr/>
      </dsp:nvSpPr>
      <dsp:spPr>
        <a:xfrm>
          <a:off x="4654866" y="272989"/>
          <a:ext cx="91440" cy="2242443"/>
        </a:xfrm>
        <a:custGeom>
          <a:avLst/>
          <a:gdLst/>
          <a:ahLst/>
          <a:cxnLst/>
          <a:rect l="0" t="0" r="0" b="0"/>
          <a:pathLst>
            <a:path>
              <a:moveTo>
                <a:pt x="45720" y="0"/>
              </a:moveTo>
              <a:lnTo>
                <a:pt x="45720" y="2242443"/>
              </a:lnTo>
              <a:lnTo>
                <a:pt x="100082" y="224244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C60C70-3329-C64F-9978-4921C9448B61}">
      <dsp:nvSpPr>
        <dsp:cNvPr id="0" name=""/>
        <dsp:cNvSpPr/>
      </dsp:nvSpPr>
      <dsp:spPr>
        <a:xfrm>
          <a:off x="4754949" y="2379527"/>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Status -- varchar</a:t>
          </a:r>
        </a:p>
      </dsp:txBody>
      <dsp:txXfrm>
        <a:off x="4762910" y="2387488"/>
        <a:ext cx="418976" cy="255889"/>
      </dsp:txXfrm>
    </dsp:sp>
    <dsp:sp modelId="{6B254B2D-3A89-F649-AEFF-1027645814B6}">
      <dsp:nvSpPr>
        <dsp:cNvPr id="0" name=""/>
        <dsp:cNvSpPr/>
      </dsp:nvSpPr>
      <dsp:spPr>
        <a:xfrm>
          <a:off x="4654866" y="272989"/>
          <a:ext cx="91440" cy="2582207"/>
        </a:xfrm>
        <a:custGeom>
          <a:avLst/>
          <a:gdLst/>
          <a:ahLst/>
          <a:cxnLst/>
          <a:rect l="0" t="0" r="0" b="0"/>
          <a:pathLst>
            <a:path>
              <a:moveTo>
                <a:pt x="45720" y="0"/>
              </a:moveTo>
              <a:lnTo>
                <a:pt x="45720" y="2582207"/>
              </a:lnTo>
              <a:lnTo>
                <a:pt x="100082" y="25822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FD3E06-1E69-D847-810A-22DC50D88BDC}">
      <dsp:nvSpPr>
        <dsp:cNvPr id="0" name=""/>
        <dsp:cNvSpPr/>
      </dsp:nvSpPr>
      <dsp:spPr>
        <a:xfrm>
          <a:off x="4754949" y="2719291"/>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628322"/>
              <a:satOff val="-6774"/>
              <a:lumOff val="-45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Direction_1 -- varchar</a:t>
          </a:r>
        </a:p>
      </dsp:txBody>
      <dsp:txXfrm>
        <a:off x="4762910" y="2727252"/>
        <a:ext cx="418976" cy="255889"/>
      </dsp:txXfrm>
    </dsp:sp>
    <dsp:sp modelId="{DEF826DA-CED8-F849-BE61-0D6EFAE83662}">
      <dsp:nvSpPr>
        <dsp:cNvPr id="0" name=""/>
        <dsp:cNvSpPr/>
      </dsp:nvSpPr>
      <dsp:spPr>
        <a:xfrm>
          <a:off x="4654866" y="272989"/>
          <a:ext cx="91440" cy="2921971"/>
        </a:xfrm>
        <a:custGeom>
          <a:avLst/>
          <a:gdLst/>
          <a:ahLst/>
          <a:cxnLst/>
          <a:rect l="0" t="0" r="0" b="0"/>
          <a:pathLst>
            <a:path>
              <a:moveTo>
                <a:pt x="45720" y="0"/>
              </a:moveTo>
              <a:lnTo>
                <a:pt x="45720" y="2921971"/>
              </a:lnTo>
              <a:lnTo>
                <a:pt x="100082" y="292197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F84B7C-5437-B046-8751-C318AD380677}">
      <dsp:nvSpPr>
        <dsp:cNvPr id="0" name=""/>
        <dsp:cNvSpPr/>
      </dsp:nvSpPr>
      <dsp:spPr>
        <a:xfrm>
          <a:off x="4754949" y="3059055"/>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Direction_2 -- varchar</a:t>
          </a:r>
        </a:p>
      </dsp:txBody>
      <dsp:txXfrm>
        <a:off x="4762910" y="3067016"/>
        <a:ext cx="418976" cy="255889"/>
      </dsp:txXfrm>
    </dsp:sp>
    <dsp:sp modelId="{108972FD-E62A-624F-BA99-5BE2F9D30CFF}">
      <dsp:nvSpPr>
        <dsp:cNvPr id="0" name=""/>
        <dsp:cNvSpPr/>
      </dsp:nvSpPr>
      <dsp:spPr>
        <a:xfrm>
          <a:off x="4654866" y="272989"/>
          <a:ext cx="91440" cy="3261735"/>
        </a:xfrm>
        <a:custGeom>
          <a:avLst/>
          <a:gdLst/>
          <a:ahLst/>
          <a:cxnLst/>
          <a:rect l="0" t="0" r="0" b="0"/>
          <a:pathLst>
            <a:path>
              <a:moveTo>
                <a:pt x="45720" y="0"/>
              </a:moveTo>
              <a:lnTo>
                <a:pt x="45720" y="3261735"/>
              </a:lnTo>
              <a:lnTo>
                <a:pt x="100082" y="32617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7B272-30AC-7946-926C-551725DB3EB1}">
      <dsp:nvSpPr>
        <dsp:cNvPr id="0" name=""/>
        <dsp:cNvSpPr/>
      </dsp:nvSpPr>
      <dsp:spPr>
        <a:xfrm>
          <a:off x="4754949" y="3398819"/>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Latitude </a:t>
          </a:r>
          <a:r>
            <a:rPr lang="en-AU" sz="500" b="0" kern="1200" dirty="0"/>
            <a:t>-- float</a:t>
          </a:r>
          <a:endParaRPr lang="en-GB" sz="500" kern="1200" dirty="0"/>
        </a:p>
      </dsp:txBody>
      <dsp:txXfrm>
        <a:off x="4762910" y="3406780"/>
        <a:ext cx="418976" cy="255889"/>
      </dsp:txXfrm>
    </dsp:sp>
    <dsp:sp modelId="{717E7A54-3DD7-B142-BD37-3AA7D8F3B2E0}">
      <dsp:nvSpPr>
        <dsp:cNvPr id="0" name=""/>
        <dsp:cNvSpPr/>
      </dsp:nvSpPr>
      <dsp:spPr>
        <a:xfrm>
          <a:off x="4654866" y="272989"/>
          <a:ext cx="91440" cy="3601499"/>
        </a:xfrm>
        <a:custGeom>
          <a:avLst/>
          <a:gdLst/>
          <a:ahLst/>
          <a:cxnLst/>
          <a:rect l="0" t="0" r="0" b="0"/>
          <a:pathLst>
            <a:path>
              <a:moveTo>
                <a:pt x="45720" y="0"/>
              </a:moveTo>
              <a:lnTo>
                <a:pt x="45720" y="3601499"/>
              </a:lnTo>
              <a:lnTo>
                <a:pt x="100082" y="36014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9A5338-7710-3A41-BA51-80B9BEDF2B38}">
      <dsp:nvSpPr>
        <dsp:cNvPr id="0" name=""/>
        <dsp:cNvSpPr/>
      </dsp:nvSpPr>
      <dsp:spPr>
        <a:xfrm>
          <a:off x="4754949" y="3738584"/>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Longitude </a:t>
          </a:r>
          <a:r>
            <a:rPr lang="en-AU" sz="500" b="0" kern="1200" dirty="0"/>
            <a:t>-- float</a:t>
          </a:r>
          <a:endParaRPr lang="en-GB" sz="500" kern="1200" dirty="0"/>
        </a:p>
      </dsp:txBody>
      <dsp:txXfrm>
        <a:off x="4762910" y="3746545"/>
        <a:ext cx="418976" cy="255889"/>
      </dsp:txXfrm>
    </dsp:sp>
    <dsp:sp modelId="{738117A6-0720-7743-AADB-171F11411239}">
      <dsp:nvSpPr>
        <dsp:cNvPr id="0" name=""/>
        <dsp:cNvSpPr/>
      </dsp:nvSpPr>
      <dsp:spPr>
        <a:xfrm>
          <a:off x="4654866" y="272989"/>
          <a:ext cx="91440" cy="3941264"/>
        </a:xfrm>
        <a:custGeom>
          <a:avLst/>
          <a:gdLst/>
          <a:ahLst/>
          <a:cxnLst/>
          <a:rect l="0" t="0" r="0" b="0"/>
          <a:pathLst>
            <a:path>
              <a:moveTo>
                <a:pt x="45720" y="0"/>
              </a:moveTo>
              <a:lnTo>
                <a:pt x="45720" y="3941264"/>
              </a:lnTo>
              <a:lnTo>
                <a:pt x="100082" y="394126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323B97-4A32-BE45-8E28-C8BBE8E48FBE}">
      <dsp:nvSpPr>
        <dsp:cNvPr id="0" name=""/>
        <dsp:cNvSpPr/>
      </dsp:nvSpPr>
      <dsp:spPr>
        <a:xfrm>
          <a:off x="4754949" y="4078348"/>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130220"/>
              <a:satOff val="-10645"/>
              <a:lumOff val="-71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a:t>Location --varchar</a:t>
          </a:r>
        </a:p>
      </dsp:txBody>
      <dsp:txXfrm>
        <a:off x="4762910" y="4086309"/>
        <a:ext cx="418976" cy="255889"/>
      </dsp:txXfrm>
    </dsp:sp>
    <dsp:sp modelId="{4C8AB135-5D38-0841-8EDD-E605643E1E61}">
      <dsp:nvSpPr>
        <dsp:cNvPr id="0" name=""/>
        <dsp:cNvSpPr/>
      </dsp:nvSpPr>
      <dsp:spPr>
        <a:xfrm>
          <a:off x="5325752" y="1178"/>
          <a:ext cx="543622" cy="27181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GB" sz="800" kern="1200" dirty="0"/>
            <a:t>Counts data</a:t>
          </a:r>
        </a:p>
      </dsp:txBody>
      <dsp:txXfrm>
        <a:off x="5333713" y="9139"/>
        <a:ext cx="527700" cy="255889"/>
      </dsp:txXfrm>
    </dsp:sp>
    <dsp:sp modelId="{E1CFEAA0-882D-5B43-8B6A-4DD6565AD843}">
      <dsp:nvSpPr>
        <dsp:cNvPr id="0" name=""/>
        <dsp:cNvSpPr/>
      </dsp:nvSpPr>
      <dsp:spPr>
        <a:xfrm>
          <a:off x="5334395" y="272989"/>
          <a:ext cx="91440" cy="203858"/>
        </a:xfrm>
        <a:custGeom>
          <a:avLst/>
          <a:gdLst/>
          <a:ahLst/>
          <a:cxnLst/>
          <a:rect l="0" t="0" r="0" b="0"/>
          <a:pathLst>
            <a:path>
              <a:moveTo>
                <a:pt x="45720" y="0"/>
              </a:moveTo>
              <a:lnTo>
                <a:pt x="45720" y="203858"/>
              </a:lnTo>
              <a:lnTo>
                <a:pt x="100082" y="20385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34B325-B90B-D042-BAD6-59E6A05A4256}">
      <dsp:nvSpPr>
        <dsp:cNvPr id="0" name=""/>
        <dsp:cNvSpPr/>
      </dsp:nvSpPr>
      <dsp:spPr>
        <a:xfrm>
          <a:off x="5434477" y="340942"/>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GB" sz="500" kern="1200" dirty="0" err="1"/>
            <a:t>LocationID</a:t>
          </a:r>
          <a:r>
            <a:rPr lang="en-GB" sz="500" kern="1200" dirty="0"/>
            <a:t> -- int</a:t>
          </a:r>
        </a:p>
      </dsp:txBody>
      <dsp:txXfrm>
        <a:off x="5442438" y="348903"/>
        <a:ext cx="418976" cy="255889"/>
      </dsp:txXfrm>
    </dsp:sp>
    <dsp:sp modelId="{BC9C9E74-7615-504E-A132-678CC6BFF4D4}">
      <dsp:nvSpPr>
        <dsp:cNvPr id="0" name=""/>
        <dsp:cNvSpPr/>
      </dsp:nvSpPr>
      <dsp:spPr>
        <a:xfrm>
          <a:off x="5334395" y="272989"/>
          <a:ext cx="91440" cy="543622"/>
        </a:xfrm>
        <a:custGeom>
          <a:avLst/>
          <a:gdLst/>
          <a:ahLst/>
          <a:cxnLst/>
          <a:rect l="0" t="0" r="0" b="0"/>
          <a:pathLst>
            <a:path>
              <a:moveTo>
                <a:pt x="45720" y="0"/>
              </a:moveTo>
              <a:lnTo>
                <a:pt x="45720" y="543622"/>
              </a:lnTo>
              <a:lnTo>
                <a:pt x="100082" y="5436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AA496C-A119-D84C-AE42-C0AFC9616C32}">
      <dsp:nvSpPr>
        <dsp:cNvPr id="0" name=""/>
        <dsp:cNvSpPr/>
      </dsp:nvSpPr>
      <dsp:spPr>
        <a:xfrm>
          <a:off x="5434477" y="680706"/>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4881170"/>
              <a:satOff val="-12580"/>
              <a:lumOff val="-84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SensingDateTime</a:t>
          </a:r>
          <a:r>
            <a:rPr lang="en-AU" sz="500" b="0" i="0" kern="1200" dirty="0"/>
            <a:t>  -- varchar</a:t>
          </a:r>
          <a:endParaRPr lang="en-GB" sz="500" kern="1200" dirty="0"/>
        </a:p>
      </dsp:txBody>
      <dsp:txXfrm>
        <a:off x="5442438" y="688667"/>
        <a:ext cx="418976" cy="255889"/>
      </dsp:txXfrm>
    </dsp:sp>
    <dsp:sp modelId="{5FB7FEE4-5F47-2D4A-9B9B-C37CA8B81B5A}">
      <dsp:nvSpPr>
        <dsp:cNvPr id="0" name=""/>
        <dsp:cNvSpPr/>
      </dsp:nvSpPr>
      <dsp:spPr>
        <a:xfrm>
          <a:off x="5334395" y="272989"/>
          <a:ext cx="91440" cy="883386"/>
        </a:xfrm>
        <a:custGeom>
          <a:avLst/>
          <a:gdLst/>
          <a:ahLst/>
          <a:cxnLst/>
          <a:rect l="0" t="0" r="0" b="0"/>
          <a:pathLst>
            <a:path>
              <a:moveTo>
                <a:pt x="45720" y="0"/>
              </a:moveTo>
              <a:lnTo>
                <a:pt x="45720" y="883386"/>
              </a:lnTo>
              <a:lnTo>
                <a:pt x="100082" y="88338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75E0AB-031C-8B49-8A48-463DD2751AAA}">
      <dsp:nvSpPr>
        <dsp:cNvPr id="0" name=""/>
        <dsp:cNvSpPr/>
      </dsp:nvSpPr>
      <dsp:spPr>
        <a:xfrm>
          <a:off x="5434477" y="1020470"/>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SensingDate</a:t>
          </a:r>
          <a:r>
            <a:rPr lang="en-AU" sz="500" b="0" i="0" kern="1200" dirty="0"/>
            <a:t>  --date</a:t>
          </a:r>
          <a:endParaRPr lang="en-GB" sz="500" kern="1200" dirty="0"/>
        </a:p>
      </dsp:txBody>
      <dsp:txXfrm>
        <a:off x="5442438" y="1028431"/>
        <a:ext cx="418976" cy="255889"/>
      </dsp:txXfrm>
    </dsp:sp>
    <dsp:sp modelId="{0657E804-2308-1F47-B8A8-2AE30D52F3C2}">
      <dsp:nvSpPr>
        <dsp:cNvPr id="0" name=""/>
        <dsp:cNvSpPr/>
      </dsp:nvSpPr>
      <dsp:spPr>
        <a:xfrm>
          <a:off x="5334395" y="272989"/>
          <a:ext cx="91440" cy="1223150"/>
        </a:xfrm>
        <a:custGeom>
          <a:avLst/>
          <a:gdLst/>
          <a:ahLst/>
          <a:cxnLst/>
          <a:rect l="0" t="0" r="0" b="0"/>
          <a:pathLst>
            <a:path>
              <a:moveTo>
                <a:pt x="45720" y="0"/>
              </a:moveTo>
              <a:lnTo>
                <a:pt x="45720" y="1223150"/>
              </a:lnTo>
              <a:lnTo>
                <a:pt x="100082" y="12231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E0F97B-9F55-5F4F-8D8F-3FD8F5FED514}">
      <dsp:nvSpPr>
        <dsp:cNvPr id="0" name=""/>
        <dsp:cNvSpPr/>
      </dsp:nvSpPr>
      <dsp:spPr>
        <a:xfrm>
          <a:off x="5434477" y="1360235"/>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SensingTime</a:t>
          </a:r>
          <a:r>
            <a:rPr lang="en-AU" sz="500" b="0" i="0" kern="1200" dirty="0"/>
            <a:t> -- time</a:t>
          </a:r>
          <a:endParaRPr lang="en-GB" sz="500" kern="1200" dirty="0"/>
        </a:p>
      </dsp:txBody>
      <dsp:txXfrm>
        <a:off x="5442438" y="1368196"/>
        <a:ext cx="418976" cy="255889"/>
      </dsp:txXfrm>
    </dsp:sp>
    <dsp:sp modelId="{62018B43-2E0B-3D4D-98F4-E2C002A47EC1}">
      <dsp:nvSpPr>
        <dsp:cNvPr id="0" name=""/>
        <dsp:cNvSpPr/>
      </dsp:nvSpPr>
      <dsp:spPr>
        <a:xfrm>
          <a:off x="5334395" y="272989"/>
          <a:ext cx="91440" cy="1562915"/>
        </a:xfrm>
        <a:custGeom>
          <a:avLst/>
          <a:gdLst/>
          <a:ahLst/>
          <a:cxnLst/>
          <a:rect l="0" t="0" r="0" b="0"/>
          <a:pathLst>
            <a:path>
              <a:moveTo>
                <a:pt x="45720" y="0"/>
              </a:moveTo>
              <a:lnTo>
                <a:pt x="45720" y="1562915"/>
              </a:lnTo>
              <a:lnTo>
                <a:pt x="100082" y="15629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00029-6B4E-8F45-AE15-0A48340E9A24}">
      <dsp:nvSpPr>
        <dsp:cNvPr id="0" name=""/>
        <dsp:cNvSpPr/>
      </dsp:nvSpPr>
      <dsp:spPr>
        <a:xfrm>
          <a:off x="5434477" y="1699999"/>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a:t>Direction_1-- int</a:t>
          </a:r>
          <a:endParaRPr lang="en-GB" sz="500" kern="1200" dirty="0"/>
        </a:p>
      </dsp:txBody>
      <dsp:txXfrm>
        <a:off x="5442438" y="1707960"/>
        <a:ext cx="418976" cy="255889"/>
      </dsp:txXfrm>
    </dsp:sp>
    <dsp:sp modelId="{FDFE7371-F3DE-444D-BE23-A849E3C597A0}">
      <dsp:nvSpPr>
        <dsp:cNvPr id="0" name=""/>
        <dsp:cNvSpPr/>
      </dsp:nvSpPr>
      <dsp:spPr>
        <a:xfrm>
          <a:off x="5334395" y="272989"/>
          <a:ext cx="91440" cy="1902679"/>
        </a:xfrm>
        <a:custGeom>
          <a:avLst/>
          <a:gdLst/>
          <a:ahLst/>
          <a:cxnLst/>
          <a:rect l="0" t="0" r="0" b="0"/>
          <a:pathLst>
            <a:path>
              <a:moveTo>
                <a:pt x="45720" y="0"/>
              </a:moveTo>
              <a:lnTo>
                <a:pt x="45720" y="1902679"/>
              </a:lnTo>
              <a:lnTo>
                <a:pt x="100082" y="190267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BA3982-7B31-AD4C-A960-D4B129C70777}">
      <dsp:nvSpPr>
        <dsp:cNvPr id="0" name=""/>
        <dsp:cNvSpPr/>
      </dsp:nvSpPr>
      <dsp:spPr>
        <a:xfrm>
          <a:off x="5434477" y="2039763"/>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383068"/>
              <a:satOff val="-16451"/>
              <a:lumOff val="-111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a:t>Direction_2-- int</a:t>
          </a:r>
          <a:endParaRPr lang="en-GB" sz="500" kern="1200" dirty="0"/>
        </a:p>
      </dsp:txBody>
      <dsp:txXfrm>
        <a:off x="5442438" y="2047724"/>
        <a:ext cx="418976" cy="255889"/>
      </dsp:txXfrm>
    </dsp:sp>
    <dsp:sp modelId="{177BC4D4-0FE2-4C49-B43B-7EAB52932719}">
      <dsp:nvSpPr>
        <dsp:cNvPr id="0" name=""/>
        <dsp:cNvSpPr/>
      </dsp:nvSpPr>
      <dsp:spPr>
        <a:xfrm>
          <a:off x="5334395" y="272989"/>
          <a:ext cx="91440" cy="2242443"/>
        </a:xfrm>
        <a:custGeom>
          <a:avLst/>
          <a:gdLst/>
          <a:ahLst/>
          <a:cxnLst/>
          <a:rect l="0" t="0" r="0" b="0"/>
          <a:pathLst>
            <a:path>
              <a:moveTo>
                <a:pt x="45720" y="0"/>
              </a:moveTo>
              <a:lnTo>
                <a:pt x="45720" y="2242443"/>
              </a:lnTo>
              <a:lnTo>
                <a:pt x="100082" y="224244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0FFD8-2670-1C4E-85AE-ADA0BAC60B8F}">
      <dsp:nvSpPr>
        <dsp:cNvPr id="0" name=""/>
        <dsp:cNvSpPr/>
      </dsp:nvSpPr>
      <dsp:spPr>
        <a:xfrm>
          <a:off x="5434477" y="2379527"/>
          <a:ext cx="434898" cy="271811"/>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marL="0" lvl="0" indent="0" algn="ctr" defTabSz="222250">
            <a:lnSpc>
              <a:spcPct val="90000"/>
            </a:lnSpc>
            <a:spcBef>
              <a:spcPct val="0"/>
            </a:spcBef>
            <a:spcAft>
              <a:spcPct val="35000"/>
            </a:spcAft>
            <a:buNone/>
          </a:pPr>
          <a:r>
            <a:rPr lang="en-AU" sz="500" b="0" i="0" kern="1200" dirty="0" err="1"/>
            <a:t>total_of</a:t>
          </a:r>
          <a:r>
            <a:rPr lang="en-AU" sz="500" b="0" i="0" kern="1200" err="1"/>
            <a:t>_</a:t>
          </a:r>
          <a:r>
            <a:rPr lang="en-AU" sz="500" b="0" i="0" kern="1200"/>
            <a:t>Directions-- int</a:t>
          </a:r>
          <a:endParaRPr lang="en-GB" sz="500" kern="1200" dirty="0"/>
        </a:p>
      </dsp:txBody>
      <dsp:txXfrm>
        <a:off x="5442438" y="2387488"/>
        <a:ext cx="418976" cy="2558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4609E-B0C8-6F4B-A004-B93211507055}" type="datetimeFigureOut">
              <a:rPr lang="en-US" smtClean="0"/>
              <a:t>6/7/23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0B9E3-33AA-5E4F-B297-3F0ADED29E97}" type="slidenum">
              <a:rPr lang="en-US" smtClean="0"/>
              <a:t>‹#›</a:t>
            </a:fld>
            <a:endParaRPr lang="en-US"/>
          </a:p>
        </p:txBody>
      </p:sp>
    </p:spTree>
    <p:extLst>
      <p:ext uri="{BB962C8B-B14F-4D97-AF65-F5344CB8AC3E}">
        <p14:creationId xmlns:p14="http://schemas.microsoft.com/office/powerpoint/2010/main" val="111967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0B9E3-33AA-5E4F-B297-3F0ADED29E97}" type="slidenum">
              <a:rPr lang="en-US" smtClean="0"/>
              <a:t>2</a:t>
            </a:fld>
            <a:endParaRPr lang="en-US"/>
          </a:p>
        </p:txBody>
      </p:sp>
    </p:spTree>
    <p:extLst>
      <p:ext uri="{BB962C8B-B14F-4D97-AF65-F5344CB8AC3E}">
        <p14:creationId xmlns:p14="http://schemas.microsoft.com/office/powerpoint/2010/main" val="214004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0B9E3-33AA-5E4F-B297-3F0ADED29E97}" type="slidenum">
              <a:rPr lang="en-US" smtClean="0"/>
              <a:t>14</a:t>
            </a:fld>
            <a:endParaRPr lang="en-US"/>
          </a:p>
        </p:txBody>
      </p:sp>
    </p:spTree>
    <p:extLst>
      <p:ext uri="{BB962C8B-B14F-4D97-AF65-F5344CB8AC3E}">
        <p14:creationId xmlns:p14="http://schemas.microsoft.com/office/powerpoint/2010/main" val="248083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CE2F-81E0-4B0C-108F-28422C02B2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29D2AFA-A8EA-447B-96E1-61D889BED5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262DCE6-7382-B9FD-3081-A65DAD71ED6D}"/>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5" name="Footer Placeholder 4">
            <a:extLst>
              <a:ext uri="{FF2B5EF4-FFF2-40B4-BE49-F238E27FC236}">
                <a16:creationId xmlns:a16="http://schemas.microsoft.com/office/drawing/2014/main" id="{88D09C57-BF6C-EF3F-8230-B62ED42FF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79A2A-8DD5-7C9C-1391-7C2A16BF90CC}"/>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276345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7CB0-54A5-062E-E437-527EDDA3268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92FE2A-3A70-184A-A7EB-E800092C4E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6733EF-6162-FA8A-684E-C8273AB3028D}"/>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5" name="Footer Placeholder 4">
            <a:extLst>
              <a:ext uri="{FF2B5EF4-FFF2-40B4-BE49-F238E27FC236}">
                <a16:creationId xmlns:a16="http://schemas.microsoft.com/office/drawing/2014/main" id="{D6F240D5-9DD2-49BA-6967-61F01003D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4C7A4-B7F2-4178-997B-820A170BABA1}"/>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171583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B2DE1-BF14-3728-0305-84972777AB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5C6787-2B95-5BC7-0E8C-C523B23A75A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DC71A4-98A4-D106-C924-703BDCD84D55}"/>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5" name="Footer Placeholder 4">
            <a:extLst>
              <a:ext uri="{FF2B5EF4-FFF2-40B4-BE49-F238E27FC236}">
                <a16:creationId xmlns:a16="http://schemas.microsoft.com/office/drawing/2014/main" id="{4292ABD2-101B-0679-210A-B90D63788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A040B-98B5-92F6-F58E-843DE95135AE}"/>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265334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5371-6B45-12C7-E12C-F12D612733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BE32C2-EAAB-0ACF-6CF9-86FA1749E1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A031C6-0FF4-F384-F337-D238B095386B}"/>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5" name="Footer Placeholder 4">
            <a:extLst>
              <a:ext uri="{FF2B5EF4-FFF2-40B4-BE49-F238E27FC236}">
                <a16:creationId xmlns:a16="http://schemas.microsoft.com/office/drawing/2014/main" id="{5AB1209E-9F35-744E-30E6-12F6AD58C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A6277-DBC8-8411-9FFB-FF550947CCB5}"/>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275230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DF19-DC38-DDAB-642B-3C3A4462744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9645706-FFC7-372F-7871-E44415830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0677F-27D3-7937-9CAD-B2B23A928EE1}"/>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5" name="Footer Placeholder 4">
            <a:extLst>
              <a:ext uri="{FF2B5EF4-FFF2-40B4-BE49-F238E27FC236}">
                <a16:creationId xmlns:a16="http://schemas.microsoft.com/office/drawing/2014/main" id="{A1CF793E-997C-E73F-1FEA-1F111ACCF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CDE42-9F5A-43AD-6497-A0AD8989A7F7}"/>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350849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A5CF-0567-1361-4AD0-D10A9069F7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FA152E-DF0A-BE31-439E-098F6BB8EEB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F6C041-A389-F55D-784B-6D0A052E2C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F7F0EED-A8D3-55CA-3C46-D1336899AC5B}"/>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6" name="Footer Placeholder 5">
            <a:extLst>
              <a:ext uri="{FF2B5EF4-FFF2-40B4-BE49-F238E27FC236}">
                <a16:creationId xmlns:a16="http://schemas.microsoft.com/office/drawing/2014/main" id="{AE7EEC36-9FFA-6DBB-EFBD-D37AEBDD2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24059-86B5-C5A4-4615-9E1D273CA980}"/>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58668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2783-F658-D2C9-6863-9CF3E76B660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F86E813-251A-2DB9-CC85-818D83D53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3AB647-BAA4-D904-0499-5127090C85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995F1F-5458-0B92-E723-3598AC418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996972A-F43A-9F6A-AE66-DFF3703848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00D0D8D-EBF4-33E2-99DD-8E6AE9D15EE9}"/>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8" name="Footer Placeholder 7">
            <a:extLst>
              <a:ext uri="{FF2B5EF4-FFF2-40B4-BE49-F238E27FC236}">
                <a16:creationId xmlns:a16="http://schemas.microsoft.com/office/drawing/2014/main" id="{E483F359-3DD5-4446-92F0-96F019138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249D75-6B87-B18B-2067-90784D0AC50C}"/>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188285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F709-2BF8-40FD-64A5-8FF9DA4B778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04B7704-DEF5-0EB1-AF53-FF47E71FFAF9}"/>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4" name="Footer Placeholder 3">
            <a:extLst>
              <a:ext uri="{FF2B5EF4-FFF2-40B4-BE49-F238E27FC236}">
                <a16:creationId xmlns:a16="http://schemas.microsoft.com/office/drawing/2014/main" id="{63E76538-4408-B1E8-D282-60021021F4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51757F-EA27-B1D6-072D-2856A1818C96}"/>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150505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D0558-CB4B-DCFD-6F69-54677CBA7EF5}"/>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3" name="Footer Placeholder 2">
            <a:extLst>
              <a:ext uri="{FF2B5EF4-FFF2-40B4-BE49-F238E27FC236}">
                <a16:creationId xmlns:a16="http://schemas.microsoft.com/office/drawing/2014/main" id="{E4885A2A-2F4C-2674-9BB2-30CABE0A9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76F6F-A82B-5A44-18C8-879C883A1287}"/>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121996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9F54-5B3C-A28A-3338-C95E36A313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5BE9006-EE1D-8202-A535-78B819756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76A74C-27DC-0975-9AC3-D62EAB6C1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D01564-89CA-9AA9-DBBB-E2E237AD617D}"/>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6" name="Footer Placeholder 5">
            <a:extLst>
              <a:ext uri="{FF2B5EF4-FFF2-40B4-BE49-F238E27FC236}">
                <a16:creationId xmlns:a16="http://schemas.microsoft.com/office/drawing/2014/main" id="{36DA5AC3-2385-06BD-0E20-B45DAC89E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5164B-E6CB-50F2-1324-349D6DF259BD}"/>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428132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9ECB-09F9-6C97-91F8-23F3FF21CE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0A128FD-BC0B-C8E5-867E-10E4AF1DA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9C7AD-F564-BE47-6C36-BB50E3F3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A287C1-5D54-46FA-16AE-507B38693662}"/>
              </a:ext>
            </a:extLst>
          </p:cNvPr>
          <p:cNvSpPr>
            <a:spLocks noGrp="1"/>
          </p:cNvSpPr>
          <p:nvPr>
            <p:ph type="dt" sz="half" idx="10"/>
          </p:nvPr>
        </p:nvSpPr>
        <p:spPr/>
        <p:txBody>
          <a:bodyPr/>
          <a:lstStyle/>
          <a:p>
            <a:fld id="{BCBEAC93-416B-9847-846F-5337E944695E}" type="datetimeFigureOut">
              <a:rPr lang="en-US" smtClean="0"/>
              <a:t>6/7/23</a:t>
            </a:fld>
            <a:endParaRPr lang="en-US"/>
          </a:p>
        </p:txBody>
      </p:sp>
      <p:sp>
        <p:nvSpPr>
          <p:cNvPr id="6" name="Footer Placeholder 5">
            <a:extLst>
              <a:ext uri="{FF2B5EF4-FFF2-40B4-BE49-F238E27FC236}">
                <a16:creationId xmlns:a16="http://schemas.microsoft.com/office/drawing/2014/main" id="{A546E495-8F78-EC72-4D21-26F4F1A8C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FADCD-835D-7E88-8CC9-E2496CF454FE}"/>
              </a:ext>
            </a:extLst>
          </p:cNvPr>
          <p:cNvSpPr>
            <a:spLocks noGrp="1"/>
          </p:cNvSpPr>
          <p:nvPr>
            <p:ph type="sldNum" sz="quarter" idx="12"/>
          </p:nvPr>
        </p:nvSpPr>
        <p:spPr/>
        <p:txBody>
          <a:bodyPr/>
          <a:lstStyle/>
          <a:p>
            <a:fld id="{B9F78642-1BA2-9D48-8A38-00F3B279958A}" type="slidenum">
              <a:rPr lang="en-US" smtClean="0"/>
              <a:t>‹#›</a:t>
            </a:fld>
            <a:endParaRPr lang="en-US"/>
          </a:p>
        </p:txBody>
      </p:sp>
    </p:spTree>
    <p:extLst>
      <p:ext uri="{BB962C8B-B14F-4D97-AF65-F5344CB8AC3E}">
        <p14:creationId xmlns:p14="http://schemas.microsoft.com/office/powerpoint/2010/main" val="107548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F81FA-2A22-152D-F2E5-358EADC41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716D0B6-D613-4B13-3AA9-F743A87CE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942491-3F63-B410-D9C6-FD09F42CF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EAC93-416B-9847-846F-5337E944695E}" type="datetimeFigureOut">
              <a:rPr lang="en-US" smtClean="0"/>
              <a:t>6/7/23</a:t>
            </a:fld>
            <a:endParaRPr lang="en-US"/>
          </a:p>
        </p:txBody>
      </p:sp>
      <p:sp>
        <p:nvSpPr>
          <p:cNvPr id="5" name="Footer Placeholder 4">
            <a:extLst>
              <a:ext uri="{FF2B5EF4-FFF2-40B4-BE49-F238E27FC236}">
                <a16:creationId xmlns:a16="http://schemas.microsoft.com/office/drawing/2014/main" id="{FBCF55CA-D640-4DA6-20F8-05B3CA628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5E8088-5B22-4D35-3047-924F0784F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78642-1BA2-9D48-8A38-00F3B279958A}" type="slidenum">
              <a:rPr lang="en-US" smtClean="0"/>
              <a:t>‹#›</a:t>
            </a:fld>
            <a:endParaRPr lang="en-US"/>
          </a:p>
        </p:txBody>
      </p:sp>
    </p:spTree>
    <p:extLst>
      <p:ext uri="{BB962C8B-B14F-4D97-AF65-F5344CB8AC3E}">
        <p14:creationId xmlns:p14="http://schemas.microsoft.com/office/powerpoint/2010/main" val="90826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A574B-AB26-860A-A8E9-B766DA7309E9}"/>
              </a:ext>
            </a:extLst>
          </p:cNvPr>
          <p:cNvSpPr>
            <a:spLocks noGrp="1"/>
          </p:cNvSpPr>
          <p:nvPr>
            <p:ph type="ctrTitle"/>
          </p:nvPr>
        </p:nvSpPr>
        <p:spPr/>
        <p:txBody>
          <a:bodyPr/>
          <a:lstStyle/>
          <a:p>
            <a:r>
              <a:rPr lang="en-AU" sz="1800" b="1" dirty="0">
                <a:solidFill>
                  <a:srgbClr val="0C0F19"/>
                </a:solidFill>
                <a:effectLst/>
                <a:latin typeface="TimesNewRomanPSMT"/>
              </a:rPr>
              <a:t>OVERVIEW</a:t>
            </a:r>
            <a:r>
              <a:rPr lang="en-AU" sz="1800" dirty="0">
                <a:solidFill>
                  <a:srgbClr val="0C0F19"/>
                </a:solidFill>
                <a:effectLst/>
                <a:latin typeface="TimesNewRomanPSMT"/>
              </a:rPr>
              <a:t> </a:t>
            </a:r>
            <a:br>
              <a:rPr lang="en-AU" dirty="0"/>
            </a:br>
            <a:endParaRPr lang="en-US" dirty="0"/>
          </a:p>
        </p:txBody>
      </p:sp>
      <p:sp>
        <p:nvSpPr>
          <p:cNvPr id="5" name="Subtitle 4">
            <a:extLst>
              <a:ext uri="{FF2B5EF4-FFF2-40B4-BE49-F238E27FC236}">
                <a16:creationId xmlns:a16="http://schemas.microsoft.com/office/drawing/2014/main" id="{B5C8B743-DA1B-F496-BE75-6FA28C84D5B5}"/>
              </a:ext>
            </a:extLst>
          </p:cNvPr>
          <p:cNvSpPr>
            <a:spLocks noGrp="1"/>
          </p:cNvSpPr>
          <p:nvPr>
            <p:ph type="subTitle" idx="1"/>
          </p:nvPr>
        </p:nvSpPr>
        <p:spPr/>
        <p:txBody>
          <a:bodyPr>
            <a:normAutofit fontScale="85000" lnSpcReduction="10000"/>
          </a:bodyPr>
          <a:lstStyle/>
          <a:p>
            <a:endParaRPr lang="en-US"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dirty="0">
                <a:latin typeface="Arial" panose="020B0604020202020204" pitchFamily="34" charset="0"/>
                <a:cs typeface="Arial" panose="020B0604020202020204" pitchFamily="34" charset="0"/>
              </a:rPr>
              <a:t>Here we aim to combine two datasets and get information from the data to take decisions. We are provided with two datasets containing the pedestrian counting in a particular area. </a:t>
            </a:r>
            <a:r>
              <a:rPr kumimoji="0" lang="en-AU" sz="2600" b="0" i="0" u="none" strike="noStrike" kern="1200" cap="none" spc="0" normalizeH="0" baseline="0" noProof="0" dirty="0">
                <a:ln>
                  <a:noFill/>
                </a:ln>
                <a:solidFill>
                  <a:srgbClr val="0C0F19"/>
                </a:solidFill>
                <a:effectLst/>
                <a:uLnTx/>
                <a:uFillTx/>
                <a:latin typeface="Arial" panose="020B0604020202020204" pitchFamily="34" charset="0"/>
                <a:cs typeface="Arial" panose="020B0604020202020204" pitchFamily="34" charset="0"/>
              </a:rPr>
              <a:t>The solution will load and stage the data in an appropriate format to enable efficient querying. </a:t>
            </a:r>
            <a:endParaRPr kumimoji="0" lang="en-AU" sz="29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8937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D8D0-82D5-B52D-0725-CD0D71FC592C}"/>
              </a:ext>
            </a:extLst>
          </p:cNvPr>
          <p:cNvSpPr>
            <a:spLocks noGrp="1"/>
          </p:cNvSpPr>
          <p:nvPr>
            <p:ph type="title"/>
          </p:nvPr>
        </p:nvSpPr>
        <p:spPr/>
        <p:txBody>
          <a:bodyPr/>
          <a:lstStyle/>
          <a:p>
            <a:pPr algn="ctr"/>
            <a:r>
              <a:rPr lang="en-AU" dirty="0">
                <a:solidFill>
                  <a:srgbClr val="6A9955"/>
                </a:solidFill>
                <a:latin typeface="Menlo" panose="020B0609030804020204" pitchFamily="49" charset="0"/>
              </a:rPr>
              <a:t>Average pedestrians count in location hourly</a:t>
            </a: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BE709FC2-1F04-39C5-0B7F-9281805F7D02}"/>
              </a:ext>
            </a:extLst>
          </p:cNvPr>
          <p:cNvPicPr>
            <a:picLocks noGrp="1" noChangeAspect="1"/>
          </p:cNvPicPr>
          <p:nvPr>
            <p:ph idx="1"/>
          </p:nvPr>
        </p:nvPicPr>
        <p:blipFill>
          <a:blip r:embed="rId2"/>
          <a:stretch>
            <a:fillRect/>
          </a:stretch>
        </p:blipFill>
        <p:spPr>
          <a:xfrm>
            <a:off x="2961217" y="2041260"/>
            <a:ext cx="6134100" cy="3175000"/>
          </a:xfrm>
        </p:spPr>
      </p:pic>
    </p:spTree>
    <p:extLst>
      <p:ext uri="{BB962C8B-B14F-4D97-AF65-F5344CB8AC3E}">
        <p14:creationId xmlns:p14="http://schemas.microsoft.com/office/powerpoint/2010/main" val="77089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A011-8FDB-5CD7-A04A-12A1DC0EAA34}"/>
              </a:ext>
            </a:extLst>
          </p:cNvPr>
          <p:cNvSpPr>
            <a:spLocks noGrp="1"/>
          </p:cNvSpPr>
          <p:nvPr>
            <p:ph type="title"/>
          </p:nvPr>
        </p:nvSpPr>
        <p:spPr/>
        <p:txBody>
          <a:bodyPr/>
          <a:lstStyle/>
          <a:p>
            <a:r>
              <a:rPr lang="en-AU" b="0" dirty="0">
                <a:solidFill>
                  <a:srgbClr val="6A9955"/>
                </a:solidFill>
                <a:effectLst/>
                <a:latin typeface="Menlo" panose="020B0609030804020204" pitchFamily="49" charset="0"/>
              </a:rPr>
              <a:t>Busiest day in the week</a:t>
            </a:r>
            <a:endParaRPr lang="en-US" dirty="0"/>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CDB48B0C-6E8E-A3AD-71B5-86627973AEA2}"/>
              </a:ext>
            </a:extLst>
          </p:cNvPr>
          <p:cNvPicPr>
            <a:picLocks noGrp="1" noChangeAspect="1"/>
          </p:cNvPicPr>
          <p:nvPr>
            <p:ph idx="1"/>
          </p:nvPr>
        </p:nvPicPr>
        <p:blipFill>
          <a:blip r:embed="rId2"/>
          <a:stretch>
            <a:fillRect/>
          </a:stretch>
        </p:blipFill>
        <p:spPr>
          <a:xfrm>
            <a:off x="2099734" y="1614488"/>
            <a:ext cx="6663266" cy="3842005"/>
          </a:xfrm>
        </p:spPr>
      </p:pic>
    </p:spTree>
    <p:extLst>
      <p:ext uri="{BB962C8B-B14F-4D97-AF65-F5344CB8AC3E}">
        <p14:creationId xmlns:p14="http://schemas.microsoft.com/office/powerpoint/2010/main" val="221322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CBA6-56D4-0AA1-5C8D-BA8DF70967A1}"/>
              </a:ext>
            </a:extLst>
          </p:cNvPr>
          <p:cNvSpPr>
            <a:spLocks noGrp="1"/>
          </p:cNvSpPr>
          <p:nvPr>
            <p:ph type="title"/>
          </p:nvPr>
        </p:nvSpPr>
        <p:spPr/>
        <p:txBody>
          <a:bodyPr>
            <a:noAutofit/>
          </a:bodyPr>
          <a:lstStyle/>
          <a:p>
            <a:r>
              <a:rPr lang="en-AU" sz="3200" dirty="0">
                <a:solidFill>
                  <a:srgbClr val="0C0F19"/>
                </a:solidFill>
                <a:effectLst/>
                <a:latin typeface="TimesNewRomanPSMT"/>
              </a:rPr>
              <a:t>We create a diagram to visualize the data model and the relationships between the tables.</a:t>
            </a:r>
            <a:br>
              <a:rPr lang="en-AU" sz="3200" dirty="0">
                <a:solidFill>
                  <a:srgbClr val="0C0F19"/>
                </a:solidFill>
                <a:effectLst/>
                <a:latin typeface="TimesNewRomanPSMT"/>
              </a:rPr>
            </a:br>
            <a:br>
              <a:rPr lang="en-AU" sz="3200" dirty="0">
                <a:effectLst/>
              </a:rPr>
            </a:br>
            <a:endParaRPr lang="en-US" sz="3200" dirty="0"/>
          </a:p>
        </p:txBody>
      </p:sp>
      <p:graphicFrame>
        <p:nvGraphicFramePr>
          <p:cNvPr id="7" name="Content Placeholder 6">
            <a:extLst>
              <a:ext uri="{FF2B5EF4-FFF2-40B4-BE49-F238E27FC236}">
                <a16:creationId xmlns:a16="http://schemas.microsoft.com/office/drawing/2014/main" id="{7342F1C5-ED46-148A-2CAF-7411D5106ADC}"/>
              </a:ext>
            </a:extLst>
          </p:cNvPr>
          <p:cNvGraphicFramePr>
            <a:graphicFrameLocks noGrp="1"/>
          </p:cNvGraphicFramePr>
          <p:nvPr>
            <p:ph idx="1"/>
            <p:extLst>
              <p:ext uri="{D42A27DB-BD31-4B8C-83A1-F6EECF244321}">
                <p14:modId xmlns:p14="http://schemas.microsoft.com/office/powerpoint/2010/main" val="2482589702"/>
              </p:ext>
            </p:extLst>
          </p:nvPr>
        </p:nvGraphicFramePr>
        <p:xfrm>
          <a:off x="-1363133" y="11652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17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CB08-F702-9360-1B7D-61756E7E55B2}"/>
              </a:ext>
            </a:extLst>
          </p:cNvPr>
          <p:cNvSpPr>
            <a:spLocks noGrp="1"/>
          </p:cNvSpPr>
          <p:nvPr>
            <p:ph type="title"/>
          </p:nvPr>
        </p:nvSpPr>
        <p:spPr/>
        <p:txBody>
          <a:bodyPr>
            <a:normAutofit/>
          </a:bodyPr>
          <a:lstStyle/>
          <a:p>
            <a:r>
              <a:rPr lang="en-AU" sz="1800" dirty="0">
                <a:solidFill>
                  <a:srgbClr val="0C0F19"/>
                </a:solidFill>
                <a:effectLst/>
                <a:latin typeface="TimesNewRomanPSMT"/>
              </a:rPr>
              <a:t>Tables are created these way </a:t>
            </a:r>
            <a:endParaRPr lang="en-US" dirty="0"/>
          </a:p>
        </p:txBody>
      </p:sp>
      <p:sp>
        <p:nvSpPr>
          <p:cNvPr id="3" name="Content Placeholder 2">
            <a:extLst>
              <a:ext uri="{FF2B5EF4-FFF2-40B4-BE49-F238E27FC236}">
                <a16:creationId xmlns:a16="http://schemas.microsoft.com/office/drawing/2014/main" id="{3DDF8116-E85C-6C21-CCD2-16AA47AF2864}"/>
              </a:ext>
            </a:extLst>
          </p:cNvPr>
          <p:cNvSpPr>
            <a:spLocks noGrp="1"/>
          </p:cNvSpPr>
          <p:nvPr>
            <p:ph sz="half" idx="1"/>
          </p:nvPr>
        </p:nvSpPr>
        <p:spPr/>
        <p:txBody>
          <a:bodyPr>
            <a:noAutofit/>
          </a:bodyPr>
          <a:lstStyle/>
          <a:p>
            <a:pPr marL="0" indent="0">
              <a:lnSpc>
                <a:spcPct val="120000"/>
              </a:lnSpc>
              <a:buNone/>
            </a:pPr>
            <a:r>
              <a:rPr lang="en-AU" sz="2000" dirty="0">
                <a:solidFill>
                  <a:srgbClr val="0C0F19"/>
                </a:solidFill>
                <a:effectLst/>
                <a:latin typeface="Arial" panose="020B0604020202020204" pitchFamily="34" charset="0"/>
                <a:cs typeface="Arial" panose="020B0604020202020204" pitchFamily="34" charset="0"/>
              </a:rPr>
              <a:t>CREATE TABLE Sensors (</a:t>
            </a:r>
            <a:br>
              <a:rPr lang="en-AU" sz="2000" dirty="0">
                <a:solidFill>
                  <a:srgbClr val="0C0F19"/>
                </a:solidFill>
                <a:effectLst/>
                <a:latin typeface="Arial" panose="020B0604020202020204" pitchFamily="34" charset="0"/>
                <a:cs typeface="Arial" panose="020B0604020202020204" pitchFamily="34" charset="0"/>
              </a:rPr>
            </a:br>
            <a:r>
              <a:rPr lang="en-AU" sz="2000" dirty="0" err="1">
                <a:solidFill>
                  <a:srgbClr val="0C0F19"/>
                </a:solidFill>
                <a:effectLst/>
                <a:latin typeface="Arial" panose="020B0604020202020204" pitchFamily="34" charset="0"/>
                <a:cs typeface="Arial" panose="020B0604020202020204" pitchFamily="34" charset="0"/>
              </a:rPr>
              <a:t>sensor_id</a:t>
            </a:r>
            <a:r>
              <a:rPr lang="en-AU" sz="2000" dirty="0">
                <a:solidFill>
                  <a:srgbClr val="0C0F19"/>
                </a:solidFill>
                <a:effectLst/>
                <a:latin typeface="Arial" panose="020B0604020202020204" pitchFamily="34" charset="0"/>
                <a:cs typeface="Arial" panose="020B0604020202020204" pitchFamily="34" charset="0"/>
              </a:rPr>
              <a:t> INTEGER PRIMARY KEY, </a:t>
            </a:r>
            <a:r>
              <a:rPr lang="en-AU" sz="2000" dirty="0" err="1">
                <a:solidFill>
                  <a:srgbClr val="0C0F19"/>
                </a:solidFill>
                <a:effectLst/>
                <a:latin typeface="Arial" panose="020B0604020202020204" pitchFamily="34" charset="0"/>
                <a:cs typeface="Arial" panose="020B0604020202020204" pitchFamily="34" charset="0"/>
              </a:rPr>
              <a:t>sensor_description</a:t>
            </a:r>
            <a:r>
              <a:rPr lang="en-AU" sz="2000" dirty="0">
                <a:solidFill>
                  <a:srgbClr val="0C0F19"/>
                </a:solidFill>
                <a:effectLst/>
                <a:latin typeface="Arial" panose="020B0604020202020204" pitchFamily="34" charset="0"/>
                <a:cs typeface="Arial" panose="020B0604020202020204" pitchFamily="34" charset="0"/>
              </a:rPr>
              <a:t> TEXT, </a:t>
            </a:r>
            <a:r>
              <a:rPr lang="en-AU" sz="2000" dirty="0" err="1">
                <a:solidFill>
                  <a:srgbClr val="0C0F19"/>
                </a:solidFill>
                <a:effectLst/>
                <a:latin typeface="Arial" panose="020B0604020202020204" pitchFamily="34" charset="0"/>
                <a:cs typeface="Arial" panose="020B0604020202020204" pitchFamily="34" charset="0"/>
              </a:rPr>
              <a:t>sensor_name</a:t>
            </a:r>
            <a:r>
              <a:rPr lang="en-AU" sz="2000" dirty="0">
                <a:solidFill>
                  <a:srgbClr val="0C0F19"/>
                </a:solidFill>
                <a:effectLst/>
                <a:latin typeface="Arial" panose="020B0604020202020204" pitchFamily="34" charset="0"/>
                <a:cs typeface="Arial" panose="020B0604020202020204" pitchFamily="34" charset="0"/>
              </a:rPr>
              <a:t> TEXT,</a:t>
            </a:r>
            <a:br>
              <a:rPr lang="en-AU" sz="2000" dirty="0">
                <a:solidFill>
                  <a:srgbClr val="0C0F19"/>
                </a:solidFill>
                <a:effectLst/>
                <a:latin typeface="Arial" panose="020B0604020202020204" pitchFamily="34" charset="0"/>
                <a:cs typeface="Arial" panose="020B0604020202020204" pitchFamily="34" charset="0"/>
              </a:rPr>
            </a:br>
            <a:r>
              <a:rPr lang="en-AU" sz="2000" dirty="0" err="1">
                <a:solidFill>
                  <a:srgbClr val="0C0F19"/>
                </a:solidFill>
                <a:effectLst/>
                <a:latin typeface="Arial" panose="020B0604020202020204" pitchFamily="34" charset="0"/>
                <a:cs typeface="Arial" panose="020B0604020202020204" pitchFamily="34" charset="0"/>
              </a:rPr>
              <a:t>installation_date</a:t>
            </a:r>
            <a:r>
              <a:rPr lang="en-AU" sz="2000" dirty="0">
                <a:solidFill>
                  <a:srgbClr val="0C0F19"/>
                </a:solidFill>
                <a:effectLst/>
                <a:latin typeface="Arial" panose="020B0604020202020204" pitchFamily="34" charset="0"/>
                <a:cs typeface="Arial" panose="020B0604020202020204" pitchFamily="34" charset="0"/>
              </a:rPr>
              <a:t> DATE,</a:t>
            </a:r>
            <a:br>
              <a:rPr lang="en-AU" sz="2000" dirty="0">
                <a:solidFill>
                  <a:srgbClr val="0C0F19"/>
                </a:solidFill>
                <a:effectLst/>
                <a:latin typeface="Arial" panose="020B0604020202020204" pitchFamily="34" charset="0"/>
                <a:cs typeface="Arial" panose="020B0604020202020204" pitchFamily="34" charset="0"/>
              </a:rPr>
            </a:br>
            <a:r>
              <a:rPr lang="en-AU" sz="2000" dirty="0" err="1">
                <a:solidFill>
                  <a:srgbClr val="0C0F19"/>
                </a:solidFill>
                <a:effectLst/>
                <a:latin typeface="Arial" panose="020B0604020202020204" pitchFamily="34" charset="0"/>
                <a:cs typeface="Arial" panose="020B0604020202020204" pitchFamily="34" charset="0"/>
              </a:rPr>
              <a:t>sensor_status</a:t>
            </a:r>
            <a:r>
              <a:rPr lang="en-AU" sz="2000" dirty="0">
                <a:solidFill>
                  <a:srgbClr val="0C0F19"/>
                </a:solidFill>
                <a:effectLst/>
                <a:latin typeface="Arial" panose="020B0604020202020204" pitchFamily="34" charset="0"/>
                <a:cs typeface="Arial" panose="020B0604020202020204" pitchFamily="34" charset="0"/>
              </a:rPr>
              <a:t> TEXT,</a:t>
            </a:r>
            <a:br>
              <a:rPr lang="en-AU" sz="2000" dirty="0">
                <a:solidFill>
                  <a:srgbClr val="0C0F19"/>
                </a:solidFill>
                <a:effectLst/>
                <a:latin typeface="Arial" panose="020B0604020202020204" pitchFamily="34" charset="0"/>
                <a:cs typeface="Arial" panose="020B0604020202020204" pitchFamily="34" charset="0"/>
              </a:rPr>
            </a:br>
            <a:r>
              <a:rPr lang="en-AU" sz="2000" dirty="0">
                <a:solidFill>
                  <a:srgbClr val="0C0F19"/>
                </a:solidFill>
                <a:effectLst/>
                <a:latin typeface="Arial" panose="020B0604020202020204" pitchFamily="34" charset="0"/>
                <a:cs typeface="Arial" panose="020B0604020202020204" pitchFamily="34" charset="0"/>
              </a:rPr>
              <a:t>note TEXT,</a:t>
            </a:r>
            <a:br>
              <a:rPr lang="en-AU" sz="2000" dirty="0">
                <a:solidFill>
                  <a:srgbClr val="0C0F19"/>
                </a:solidFill>
                <a:effectLst/>
                <a:latin typeface="Arial" panose="020B0604020202020204" pitchFamily="34" charset="0"/>
                <a:cs typeface="Arial" panose="020B0604020202020204" pitchFamily="34" charset="0"/>
              </a:rPr>
            </a:br>
            <a:r>
              <a:rPr lang="en-AU" sz="2000" dirty="0">
                <a:solidFill>
                  <a:srgbClr val="0C0F19"/>
                </a:solidFill>
                <a:effectLst/>
                <a:latin typeface="Arial" panose="020B0604020202020204" pitchFamily="34" charset="0"/>
                <a:cs typeface="Arial" panose="020B0604020202020204" pitchFamily="34" charset="0"/>
              </a:rPr>
              <a:t>direction_1 TEXT, </a:t>
            </a:r>
            <a:endParaRPr lang="en-AU" sz="2000" dirty="0">
              <a:latin typeface="Arial" panose="020B0604020202020204" pitchFamily="34" charset="0"/>
              <a:cs typeface="Arial" panose="020B0604020202020204" pitchFamily="34" charset="0"/>
            </a:endParaRPr>
          </a:p>
          <a:p>
            <a:pPr marL="0" indent="0">
              <a:lnSpc>
                <a:spcPct val="120000"/>
              </a:lnSpc>
              <a:buNone/>
            </a:pPr>
            <a:r>
              <a:rPr lang="en-AU" sz="2000" dirty="0">
                <a:solidFill>
                  <a:srgbClr val="0C0F19"/>
                </a:solidFill>
                <a:effectLst/>
                <a:latin typeface="Arial" panose="020B0604020202020204" pitchFamily="34" charset="0"/>
                <a:cs typeface="Arial" panose="020B0604020202020204" pitchFamily="34" charset="0"/>
              </a:rPr>
              <a:t>direction_2 TEXT, latitude FLOAT, longitude FLOAT, location TEXT </a:t>
            </a:r>
            <a:endParaRPr lang="en-AU" sz="2000" dirty="0">
              <a:latin typeface="Arial" panose="020B0604020202020204" pitchFamily="34" charset="0"/>
              <a:cs typeface="Arial" panose="020B0604020202020204" pitchFamily="34" charset="0"/>
            </a:endParaRPr>
          </a:p>
          <a:p>
            <a:pPr marL="0" indent="0">
              <a:lnSpc>
                <a:spcPct val="120000"/>
              </a:lnSpc>
              <a:buNone/>
            </a:pPr>
            <a:r>
              <a:rPr lang="en-AU" sz="2000" dirty="0">
                <a:solidFill>
                  <a:srgbClr val="0C0F19"/>
                </a:solidFill>
                <a:effectLst/>
                <a:latin typeface="Arial" panose="020B0604020202020204" pitchFamily="34" charset="0"/>
                <a:cs typeface="Arial" panose="020B0604020202020204" pitchFamily="34" charset="0"/>
              </a:rPr>
              <a:t>);</a:t>
            </a:r>
            <a:br>
              <a:rPr lang="en-AU" sz="2000" dirty="0">
                <a:solidFill>
                  <a:srgbClr val="0C0F19"/>
                </a:solidFill>
                <a:effectLst/>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B91DDDEA-2DB8-0C55-76F3-2142DD2395CC}"/>
              </a:ext>
            </a:extLst>
          </p:cNvPr>
          <p:cNvSpPr>
            <a:spLocks noGrp="1"/>
          </p:cNvSpPr>
          <p:nvPr>
            <p:ph sz="half" idx="2"/>
          </p:nvPr>
        </p:nvSpPr>
        <p:spPr/>
        <p:txBody>
          <a:bodyPr>
            <a:normAutofit fontScale="70000" lnSpcReduction="20000"/>
          </a:bodyPr>
          <a:lstStyle/>
          <a:p>
            <a:pPr marL="0" indent="0">
              <a:lnSpc>
                <a:spcPct val="120000"/>
              </a:lnSpc>
              <a:buNone/>
            </a:pPr>
            <a:r>
              <a:rPr lang="en-AU" sz="2800" dirty="0">
                <a:solidFill>
                  <a:srgbClr val="0C0F19"/>
                </a:solidFill>
                <a:effectLst/>
                <a:latin typeface="TimesNewRomanPSMT"/>
              </a:rPr>
              <a:t>CREATE TABLE Counts ( </a:t>
            </a:r>
            <a:endParaRPr lang="en-AU" dirty="0"/>
          </a:p>
          <a:p>
            <a:pPr marL="0" indent="0">
              <a:lnSpc>
                <a:spcPct val="120000"/>
              </a:lnSpc>
              <a:buNone/>
            </a:pPr>
            <a:r>
              <a:rPr lang="en-AU" sz="2800" dirty="0">
                <a:solidFill>
                  <a:srgbClr val="0C0F19"/>
                </a:solidFill>
                <a:effectLst/>
                <a:latin typeface="TimesNewRomanPSMT"/>
              </a:rPr>
              <a:t>ID INTEGER PRIMARY KEY, </a:t>
            </a:r>
            <a:r>
              <a:rPr lang="en-AU" sz="2800" dirty="0" err="1">
                <a:solidFill>
                  <a:srgbClr val="0C0F19"/>
                </a:solidFill>
                <a:effectLst/>
                <a:latin typeface="TimesNewRomanPSMT"/>
              </a:rPr>
              <a:t>Date_Time</a:t>
            </a:r>
            <a:r>
              <a:rPr lang="en-AU" sz="2800" dirty="0">
                <a:solidFill>
                  <a:srgbClr val="0C0F19"/>
                </a:solidFill>
                <a:effectLst/>
                <a:latin typeface="TimesNewRomanPSMT"/>
              </a:rPr>
              <a:t> DATETIME,</a:t>
            </a:r>
            <a:br>
              <a:rPr lang="en-AU" sz="2800" dirty="0">
                <a:solidFill>
                  <a:srgbClr val="0C0F19"/>
                </a:solidFill>
                <a:effectLst/>
                <a:latin typeface="TimesNewRomanPSMT"/>
              </a:rPr>
            </a:br>
            <a:r>
              <a:rPr lang="en-AU" sz="2800" dirty="0">
                <a:solidFill>
                  <a:srgbClr val="0C0F19"/>
                </a:solidFill>
                <a:effectLst/>
                <a:latin typeface="TimesNewRomanPSMT"/>
              </a:rPr>
              <a:t>Year INTEGER,</a:t>
            </a:r>
            <a:br>
              <a:rPr lang="en-AU" sz="2800" dirty="0">
                <a:solidFill>
                  <a:srgbClr val="0C0F19"/>
                </a:solidFill>
                <a:effectLst/>
                <a:latin typeface="TimesNewRomanPSMT"/>
              </a:rPr>
            </a:br>
            <a:r>
              <a:rPr lang="en-AU" sz="2800" dirty="0">
                <a:solidFill>
                  <a:srgbClr val="0C0F19"/>
                </a:solidFill>
                <a:effectLst/>
                <a:latin typeface="TimesNewRomanPSMT"/>
              </a:rPr>
              <a:t>Month INTEGER, </a:t>
            </a:r>
            <a:endParaRPr lang="en-AU" dirty="0"/>
          </a:p>
          <a:p>
            <a:pPr marL="0" indent="0">
              <a:lnSpc>
                <a:spcPct val="120000"/>
              </a:lnSpc>
              <a:buNone/>
            </a:pPr>
            <a:r>
              <a:rPr lang="en-AU" sz="2800" dirty="0">
                <a:solidFill>
                  <a:srgbClr val="0C0F19"/>
                </a:solidFill>
                <a:effectLst/>
                <a:latin typeface="TimesNewRomanPSMT"/>
              </a:rPr>
              <a:t>Date INTEGER,</a:t>
            </a:r>
            <a:br>
              <a:rPr lang="en-AU" sz="2800" dirty="0">
                <a:solidFill>
                  <a:srgbClr val="0C0F19"/>
                </a:solidFill>
                <a:effectLst/>
                <a:latin typeface="TimesNewRomanPSMT"/>
              </a:rPr>
            </a:br>
            <a:r>
              <a:rPr lang="en-AU" sz="2800" dirty="0">
                <a:solidFill>
                  <a:srgbClr val="0C0F19"/>
                </a:solidFill>
                <a:effectLst/>
                <a:latin typeface="TimesNewRomanPSMT"/>
              </a:rPr>
              <a:t>Day TEXT,</a:t>
            </a:r>
            <a:br>
              <a:rPr lang="en-AU" sz="2800" dirty="0">
                <a:solidFill>
                  <a:srgbClr val="0C0F19"/>
                </a:solidFill>
                <a:effectLst/>
                <a:latin typeface="TimesNewRomanPSMT"/>
              </a:rPr>
            </a:br>
            <a:r>
              <a:rPr lang="en-AU" sz="2800" dirty="0">
                <a:solidFill>
                  <a:srgbClr val="0C0F19"/>
                </a:solidFill>
                <a:effectLst/>
                <a:latin typeface="TimesNewRomanPSMT"/>
              </a:rPr>
              <a:t>Time TEXT,</a:t>
            </a:r>
            <a:br>
              <a:rPr lang="en-AU" sz="2800" dirty="0">
                <a:solidFill>
                  <a:srgbClr val="0C0F19"/>
                </a:solidFill>
                <a:effectLst/>
                <a:latin typeface="TimesNewRomanPSMT"/>
              </a:rPr>
            </a:br>
            <a:r>
              <a:rPr lang="en-AU" sz="2800" dirty="0" err="1">
                <a:solidFill>
                  <a:srgbClr val="0C0F19"/>
                </a:solidFill>
                <a:effectLst/>
                <a:latin typeface="TimesNewRomanPSMT"/>
              </a:rPr>
              <a:t>Hourly_Counts</a:t>
            </a:r>
            <a:r>
              <a:rPr lang="en-AU" sz="2800" dirty="0">
                <a:solidFill>
                  <a:srgbClr val="0C0F19"/>
                </a:solidFill>
                <a:effectLst/>
                <a:latin typeface="TimesNewRomanPSMT"/>
              </a:rPr>
              <a:t> INTEGER,</a:t>
            </a:r>
            <a:br>
              <a:rPr lang="en-AU" sz="2800" dirty="0">
                <a:solidFill>
                  <a:srgbClr val="0C0F19"/>
                </a:solidFill>
                <a:effectLst/>
                <a:latin typeface="TimesNewRomanPSMT"/>
              </a:rPr>
            </a:br>
            <a:r>
              <a:rPr lang="en-AU" sz="2800" dirty="0" err="1">
                <a:solidFill>
                  <a:srgbClr val="0C0F19"/>
                </a:solidFill>
                <a:effectLst/>
                <a:latin typeface="TimesNewRomanPSMT"/>
              </a:rPr>
              <a:t>Sensor_ID</a:t>
            </a:r>
            <a:r>
              <a:rPr lang="en-AU" sz="2800" dirty="0">
                <a:solidFill>
                  <a:srgbClr val="0C0F19"/>
                </a:solidFill>
                <a:effectLst/>
                <a:latin typeface="TimesNewRomanPSMT"/>
              </a:rPr>
              <a:t> INTEGER REFERENCES Sensors(</a:t>
            </a:r>
            <a:r>
              <a:rPr lang="en-AU" sz="2800" dirty="0" err="1">
                <a:solidFill>
                  <a:srgbClr val="0C0F19"/>
                </a:solidFill>
                <a:effectLst/>
                <a:latin typeface="TimesNewRomanPSMT"/>
              </a:rPr>
              <a:t>sensor_id</a:t>
            </a:r>
            <a:r>
              <a:rPr lang="en-AU" sz="2800" dirty="0">
                <a:solidFill>
                  <a:srgbClr val="0C0F19"/>
                </a:solidFill>
                <a:effectLst/>
                <a:latin typeface="TimesNewRomanPSMT"/>
              </a:rPr>
              <a:t>), </a:t>
            </a:r>
            <a:r>
              <a:rPr lang="en-AU" sz="2800" dirty="0" err="1">
                <a:solidFill>
                  <a:srgbClr val="0C0F19"/>
                </a:solidFill>
                <a:effectLst/>
                <a:latin typeface="TimesNewRomanPSMT"/>
              </a:rPr>
              <a:t>Sensor_Name</a:t>
            </a:r>
            <a:r>
              <a:rPr lang="en-AU" sz="2800" dirty="0">
                <a:solidFill>
                  <a:srgbClr val="0C0F19"/>
                </a:solidFill>
                <a:effectLst/>
                <a:latin typeface="TimesNewRomanPSMT"/>
              </a:rPr>
              <a:t> TEXT </a:t>
            </a:r>
            <a:endParaRPr lang="en-AU" dirty="0"/>
          </a:p>
          <a:p>
            <a:pPr marL="0" indent="0">
              <a:lnSpc>
                <a:spcPct val="120000"/>
              </a:lnSpc>
              <a:buNone/>
            </a:pPr>
            <a:r>
              <a:rPr lang="en-AU" sz="2800" dirty="0">
                <a:solidFill>
                  <a:srgbClr val="0C0F19"/>
                </a:solidFill>
                <a:effectLst/>
                <a:latin typeface="TimesNewRomanPSMT"/>
              </a:rPr>
              <a:t>); </a:t>
            </a:r>
            <a:endParaRPr lang="en-AU" dirty="0"/>
          </a:p>
          <a:p>
            <a:endParaRPr lang="en-US" dirty="0"/>
          </a:p>
        </p:txBody>
      </p:sp>
    </p:spTree>
    <p:extLst>
      <p:ext uri="{BB962C8B-B14F-4D97-AF65-F5344CB8AC3E}">
        <p14:creationId xmlns:p14="http://schemas.microsoft.com/office/powerpoint/2010/main" val="180584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00E6-EA41-CAB8-740F-AA3AB14F953A}"/>
              </a:ext>
            </a:extLst>
          </p:cNvPr>
          <p:cNvSpPr>
            <a:spLocks noGrp="1"/>
          </p:cNvSpPr>
          <p:nvPr>
            <p:ph type="title"/>
          </p:nvPr>
        </p:nvSpPr>
        <p:spPr/>
        <p:txBody>
          <a:bodyPr>
            <a:normAutofit/>
          </a:bodyPr>
          <a:lstStyle/>
          <a:p>
            <a:pPr algn="ctr"/>
            <a:r>
              <a:rPr lang="en-US" sz="6600" b="1" dirty="0"/>
              <a:t>CONCLUSION</a:t>
            </a:r>
          </a:p>
        </p:txBody>
      </p:sp>
      <p:sp>
        <p:nvSpPr>
          <p:cNvPr id="3" name="Content Placeholder 2">
            <a:extLst>
              <a:ext uri="{FF2B5EF4-FFF2-40B4-BE49-F238E27FC236}">
                <a16:creationId xmlns:a16="http://schemas.microsoft.com/office/drawing/2014/main" id="{88B3B902-D694-2F22-C939-32DC352BF6CC}"/>
              </a:ext>
            </a:extLst>
          </p:cNvPr>
          <p:cNvSpPr>
            <a:spLocks noGrp="1"/>
          </p:cNvSpPr>
          <p:nvPr>
            <p:ph idx="1"/>
          </p:nvPr>
        </p:nvSpPr>
        <p:spPr/>
        <p:txBody>
          <a:bodyPr>
            <a:normAutofit lnSpcReduction="10000"/>
          </a:bodyPr>
          <a:lstStyle/>
          <a:p>
            <a:r>
              <a:rPr lang="en-AU" sz="1800" dirty="0">
                <a:solidFill>
                  <a:srgbClr val="0C0F19"/>
                </a:solidFill>
                <a:effectLst/>
                <a:latin typeface="TimesNewRomanPSMT"/>
              </a:rPr>
              <a:t>In this task, we have addressed several business requirements related to pedestrian counts, including showing the top 10 locations by day and by month, identifying the locations that have shown the most decline due to lockdowns in the last two years, and the locations that have shown the most growth in the last year. Additionally, we have loaded and staged the data in an appropriate format for future querying, and derived several metrics from the datasets, such as average hourly pedestrian counts by location and by direction, median hourly pedestrian counts by location, total pedestrian counts by day of the week and by month, and the busiest hour of the day by location. We have also suggested other metrics that could be derived from these data sets, such as the percentage change in pedestrian counts by location from one year to the next. </a:t>
            </a:r>
            <a:endParaRPr lang="en-AU" dirty="0"/>
          </a:p>
          <a:p>
            <a:r>
              <a:rPr lang="en-AU" sz="1800" dirty="0">
                <a:solidFill>
                  <a:srgbClr val="0C0F19"/>
                </a:solidFill>
                <a:effectLst/>
                <a:latin typeface="TimesNewRomanPSMT"/>
              </a:rPr>
              <a:t>To accomplish these tasks, we have used two datasets containing information about sensors and pedestrian counts. We have merged the datasets on the sensor ID and </a:t>
            </a:r>
            <a:r>
              <a:rPr lang="en-AU" sz="1800" dirty="0" err="1">
                <a:solidFill>
                  <a:srgbClr val="0C0F19"/>
                </a:solidFill>
                <a:effectLst/>
                <a:latin typeface="TimesNewRomanPSMT"/>
              </a:rPr>
              <a:t>Sensor_ID</a:t>
            </a:r>
            <a:r>
              <a:rPr lang="en-AU" sz="1800" dirty="0">
                <a:solidFill>
                  <a:srgbClr val="0C0F19"/>
                </a:solidFill>
                <a:effectLst/>
                <a:latin typeface="TimesNewRomanPSMT"/>
              </a:rPr>
              <a:t> columns and converted the </a:t>
            </a:r>
            <a:r>
              <a:rPr lang="en-AU" sz="1800" dirty="0" err="1">
                <a:solidFill>
                  <a:srgbClr val="0C0F19"/>
                </a:solidFill>
                <a:effectLst/>
                <a:latin typeface="TimesNewRomanPSMT"/>
              </a:rPr>
              <a:t>date_time</a:t>
            </a:r>
            <a:r>
              <a:rPr lang="en-AU" sz="1800" dirty="0">
                <a:solidFill>
                  <a:srgbClr val="0C0F19"/>
                </a:solidFill>
                <a:effectLst/>
                <a:latin typeface="TimesNewRomanPSMT"/>
              </a:rPr>
              <a:t> column to a datetime object. We have then added several columns to the merged dataset, such as day of the week, year, month, date, and hour, to facilitate the analysis. We have used pandas to perform various groupings and aggregations on the data and visualized the results using plots. </a:t>
            </a:r>
            <a:endParaRPr lang="en-AU" dirty="0"/>
          </a:p>
          <a:p>
            <a:r>
              <a:rPr lang="en-AU" sz="1800" dirty="0">
                <a:solidFill>
                  <a:srgbClr val="0C0F19"/>
                </a:solidFill>
                <a:effectLst/>
                <a:latin typeface="TimesNewRomanPSMT"/>
              </a:rPr>
              <a:t>Overall, this project has demonstrated how data analysis can help to gain insights into pedestrian counts, and how these insights can inform decision-making in areas such as urban planning and public safety. It has also highlighted the importance of data quality and data modelling in ensuring the accuracy and consistency of the results. </a:t>
            </a:r>
            <a:endParaRPr lang="en-AU" dirty="0"/>
          </a:p>
          <a:p>
            <a:endParaRPr lang="en-US" dirty="0"/>
          </a:p>
        </p:txBody>
      </p:sp>
    </p:spTree>
    <p:extLst>
      <p:ext uri="{BB962C8B-B14F-4D97-AF65-F5344CB8AC3E}">
        <p14:creationId xmlns:p14="http://schemas.microsoft.com/office/powerpoint/2010/main" val="299515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BC4D-FD40-1385-84D5-045F5BD672BD}"/>
              </a:ext>
            </a:extLst>
          </p:cNvPr>
          <p:cNvSpPr>
            <a:spLocks noGrp="1"/>
          </p:cNvSpPr>
          <p:nvPr>
            <p:ph type="title"/>
          </p:nvPr>
        </p:nvSpPr>
        <p:spPr/>
        <p:txBody>
          <a:bodyPr>
            <a:normAutofit/>
          </a:bodyPr>
          <a:lstStyle/>
          <a:p>
            <a:pPr algn="ctr"/>
            <a:r>
              <a:rPr lang="en-AU" sz="5400" dirty="0">
                <a:solidFill>
                  <a:srgbClr val="0C0F19"/>
                </a:solidFill>
                <a:effectLst/>
                <a:latin typeface="Arial" panose="020B0604020202020204" pitchFamily="34" charset="0"/>
                <a:cs typeface="Arial" panose="020B0604020202020204" pitchFamily="34" charset="0"/>
              </a:rPr>
              <a:t>BUSINESS REQUIREMENTS</a:t>
            </a:r>
            <a:endParaRPr lang="en-US" sz="115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6E813C6-FC3C-7AA1-B8C3-3D15F81A5375}"/>
              </a:ext>
            </a:extLst>
          </p:cNvPr>
          <p:cNvSpPr>
            <a:spLocks noGrp="1"/>
          </p:cNvSpPr>
          <p:nvPr>
            <p:ph idx="1"/>
          </p:nvPr>
        </p:nvSpPr>
        <p:spPr/>
        <p:txBody>
          <a:bodyPr>
            <a:normAutofit/>
          </a:bodyPr>
          <a:lstStyle/>
          <a:p>
            <a:pPr marL="0" indent="0">
              <a:buNone/>
            </a:pPr>
            <a:r>
              <a:rPr lang="en-AU" sz="3200" dirty="0">
                <a:solidFill>
                  <a:srgbClr val="0C0F19"/>
                </a:solidFill>
                <a:effectLst/>
                <a:latin typeface="Arial" panose="020B0604020202020204" pitchFamily="34" charset="0"/>
                <a:cs typeface="Arial" panose="020B0604020202020204" pitchFamily="34" charset="0"/>
              </a:rPr>
              <a:t>The following are the business requirements for the solution: </a:t>
            </a:r>
            <a:endParaRPr lang="en-AU" sz="4400" dirty="0">
              <a:latin typeface="Arial" panose="020B0604020202020204" pitchFamily="34" charset="0"/>
              <a:cs typeface="Arial" panose="020B0604020202020204" pitchFamily="34" charset="0"/>
            </a:endParaRP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Show the top 10 (most pedestrians) locations by day. </a:t>
            </a: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Show the top 10 (most pedestrians) locations by month. </a:t>
            </a: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Which location has shown most decline due to lockdowns in last 3 years</a:t>
            </a: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Which location has most growth in last year</a:t>
            </a: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Load and stage data in an appropriate format for future querying. </a:t>
            </a: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Suggest other metrics that can be derived from these datasets. </a:t>
            </a:r>
          </a:p>
          <a:p>
            <a:pPr lvl="1">
              <a:buFont typeface="+mj-lt"/>
              <a:buAutoNum type="arabicPeriod"/>
            </a:pPr>
            <a:r>
              <a:rPr lang="en-AU" dirty="0">
                <a:solidFill>
                  <a:srgbClr val="0C0F19"/>
                </a:solidFill>
                <a:effectLst/>
                <a:latin typeface="Arial" panose="020B0604020202020204" pitchFamily="34" charset="0"/>
                <a:cs typeface="Arial" panose="020B0604020202020204" pitchFamily="34" charset="0"/>
              </a:rPr>
              <a:t>Describe the data model and include a diagram</a:t>
            </a:r>
          </a:p>
          <a:p>
            <a:pPr lvl="1">
              <a:buFont typeface="+mj-lt"/>
              <a:buAutoNum type="arabicPeriod"/>
            </a:pPr>
            <a:endParaRPr lang="en-AU" dirty="0">
              <a:solidFill>
                <a:srgbClr val="0C0F19"/>
              </a:solidFill>
              <a:effectLst/>
              <a:latin typeface="Arial" panose="020B0604020202020204" pitchFamily="34" charset="0"/>
              <a:cs typeface="Arial" panose="020B0604020202020204" pitchFamily="34" charset="0"/>
            </a:endParaRPr>
          </a:p>
          <a:p>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460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ACDA-B978-8C7B-3A66-4E820FE7AE7B}"/>
              </a:ext>
            </a:extLst>
          </p:cNvPr>
          <p:cNvSpPr>
            <a:spLocks noGrp="1"/>
          </p:cNvSpPr>
          <p:nvPr>
            <p:ph type="title"/>
          </p:nvPr>
        </p:nvSpPr>
        <p:spPr>
          <a:xfrm>
            <a:off x="914400" y="0"/>
            <a:ext cx="10515600" cy="1825625"/>
          </a:xfrm>
        </p:spPr>
        <p:txBody>
          <a:bodyPr>
            <a:normAutofit/>
          </a:bodyPr>
          <a:lstStyle/>
          <a:p>
            <a:pPr algn="ctr"/>
            <a:r>
              <a:rPr lang="en-AU" sz="4000" dirty="0">
                <a:solidFill>
                  <a:srgbClr val="0C0F19"/>
                </a:solidFill>
                <a:effectLst/>
                <a:latin typeface="TimesNewRomanPSMT"/>
              </a:rPr>
              <a:t>DATASETS</a:t>
            </a:r>
            <a:endParaRPr lang="en-US" dirty="0"/>
          </a:p>
        </p:txBody>
      </p:sp>
      <p:sp>
        <p:nvSpPr>
          <p:cNvPr id="3" name="Content Placeholder 2">
            <a:extLst>
              <a:ext uri="{FF2B5EF4-FFF2-40B4-BE49-F238E27FC236}">
                <a16:creationId xmlns:a16="http://schemas.microsoft.com/office/drawing/2014/main" id="{537F53BB-9EB1-8F6C-104D-05775C14F38A}"/>
              </a:ext>
            </a:extLst>
          </p:cNvPr>
          <p:cNvSpPr>
            <a:spLocks noGrp="1"/>
          </p:cNvSpPr>
          <p:nvPr>
            <p:ph sz="half" idx="1"/>
          </p:nvPr>
        </p:nvSpPr>
        <p:spPr/>
        <p:txBody>
          <a:bodyPr>
            <a:normAutofit fontScale="92500" lnSpcReduction="10000"/>
          </a:bodyPr>
          <a:lstStyle/>
          <a:p>
            <a:pPr marL="0" indent="0">
              <a:buNone/>
            </a:pPr>
            <a:r>
              <a:rPr lang="en-AU" sz="1800" b="1" dirty="0">
                <a:solidFill>
                  <a:srgbClr val="0C0F19"/>
                </a:solidFill>
                <a:effectLst/>
                <a:latin typeface="TimesNewRomanPS"/>
              </a:rPr>
              <a:t>Sensors Table </a:t>
            </a:r>
            <a:endParaRPr lang="en-AU" dirty="0"/>
          </a:p>
          <a:p>
            <a:pPr>
              <a:buFont typeface="Arial" panose="020B0604020202020204" pitchFamily="34" charset="0"/>
              <a:buChar char="•"/>
            </a:pPr>
            <a:r>
              <a:rPr lang="en-AU" sz="1800" dirty="0" err="1">
                <a:solidFill>
                  <a:srgbClr val="0C0F19"/>
                </a:solidFill>
                <a:effectLst/>
                <a:latin typeface="TimesNewRomanPSMT"/>
              </a:rPr>
              <a:t>sensor_id</a:t>
            </a:r>
            <a:r>
              <a:rPr lang="en-AU" sz="1800" dirty="0">
                <a:solidFill>
                  <a:srgbClr val="0C0F19"/>
                </a:solidFill>
                <a:effectLst/>
                <a:latin typeface="TimesNewRomanPSMT"/>
              </a:rPr>
              <a:t>: the unique identifier for a sensor (primary key)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sensor_description</a:t>
            </a:r>
            <a:r>
              <a:rPr lang="en-AU" sz="1800" dirty="0">
                <a:solidFill>
                  <a:srgbClr val="0C0F19"/>
                </a:solidFill>
                <a:effectLst/>
                <a:latin typeface="TimesNewRomanPSMT"/>
              </a:rPr>
              <a:t>: description of the sensor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sensor_name</a:t>
            </a:r>
            <a:r>
              <a:rPr lang="en-AU" sz="1800" dirty="0">
                <a:solidFill>
                  <a:srgbClr val="0C0F19"/>
                </a:solidFill>
                <a:effectLst/>
                <a:latin typeface="TimesNewRomanPSMT"/>
              </a:rPr>
              <a:t>: name of the sensor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installation_date</a:t>
            </a:r>
            <a:r>
              <a:rPr lang="en-AU" sz="1800" dirty="0">
                <a:solidFill>
                  <a:srgbClr val="0C0F19"/>
                </a:solidFill>
                <a:effectLst/>
                <a:latin typeface="TimesNewRomanPSMT"/>
              </a:rPr>
              <a:t>: the date the sensor was installed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sensor_status</a:t>
            </a:r>
            <a:r>
              <a:rPr lang="en-AU" sz="1800" dirty="0">
                <a:solidFill>
                  <a:srgbClr val="0C0F19"/>
                </a:solidFill>
                <a:effectLst/>
                <a:latin typeface="TimesNewRomanPSMT"/>
              </a:rPr>
              <a:t>: status of the sensor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note: additional notes for the sensor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direction_1: the first direction the sensor is facing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direction_2: the second direction the sensor is facing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latitude: the latitude of the sensor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longitude: the longitude of the sensor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location: the location of the sensor </a:t>
            </a:r>
            <a:endParaRPr lang="en-AU" sz="1800" dirty="0">
              <a:solidFill>
                <a:srgbClr val="0C0F19"/>
              </a:solidFill>
              <a:effectLst/>
              <a:latin typeface="SymbolMT"/>
            </a:endParaRPr>
          </a:p>
          <a:p>
            <a:endParaRPr lang="en-US" dirty="0"/>
          </a:p>
        </p:txBody>
      </p:sp>
      <p:sp>
        <p:nvSpPr>
          <p:cNvPr id="4" name="Content Placeholder 3">
            <a:extLst>
              <a:ext uri="{FF2B5EF4-FFF2-40B4-BE49-F238E27FC236}">
                <a16:creationId xmlns:a16="http://schemas.microsoft.com/office/drawing/2014/main" id="{B64C3CF5-8198-8386-44B4-E7CCE25ECCEE}"/>
              </a:ext>
            </a:extLst>
          </p:cNvPr>
          <p:cNvSpPr>
            <a:spLocks noGrp="1"/>
          </p:cNvSpPr>
          <p:nvPr>
            <p:ph sz="half" idx="2"/>
          </p:nvPr>
        </p:nvSpPr>
        <p:spPr/>
        <p:txBody>
          <a:bodyPr>
            <a:normAutofit fontScale="92500" lnSpcReduction="10000"/>
          </a:bodyPr>
          <a:lstStyle/>
          <a:p>
            <a:pPr marL="0" indent="0">
              <a:buNone/>
            </a:pPr>
            <a:r>
              <a:rPr lang="en-AU" sz="1800" b="1" dirty="0">
                <a:solidFill>
                  <a:srgbClr val="0C0F19"/>
                </a:solidFill>
                <a:effectLst/>
                <a:latin typeface="TimesNewRomanPS"/>
              </a:rPr>
              <a:t>Counts Table </a:t>
            </a:r>
            <a:endParaRPr lang="en-AU" dirty="0"/>
          </a:p>
          <a:p>
            <a:pPr>
              <a:buFont typeface="Arial" panose="020B0604020202020204" pitchFamily="34" charset="0"/>
              <a:buChar char="•"/>
            </a:pPr>
            <a:r>
              <a:rPr lang="en-AU" sz="1800" dirty="0">
                <a:solidFill>
                  <a:srgbClr val="0C0F19"/>
                </a:solidFill>
                <a:effectLst/>
                <a:latin typeface="TimesNewRomanPSMT"/>
              </a:rPr>
              <a:t>ID: the unique identifier for a count (primary key)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Date_Time</a:t>
            </a:r>
            <a:r>
              <a:rPr lang="en-AU" sz="1800" dirty="0">
                <a:solidFill>
                  <a:srgbClr val="0C0F19"/>
                </a:solidFill>
                <a:effectLst/>
                <a:latin typeface="TimesNewRomanPSMT"/>
              </a:rPr>
              <a:t>: the date and time of the count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Year: the year of the count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Month: the month of the count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Date: the day of the count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Day: the day of the week of the count </a:t>
            </a:r>
            <a:endParaRPr lang="en-AU" sz="1800" dirty="0">
              <a:solidFill>
                <a:srgbClr val="0C0F19"/>
              </a:solidFill>
              <a:effectLst/>
              <a:latin typeface="SymbolMT"/>
            </a:endParaRPr>
          </a:p>
          <a:p>
            <a:pPr>
              <a:buFont typeface="Arial" panose="020B0604020202020204" pitchFamily="34" charset="0"/>
              <a:buChar char="•"/>
            </a:pPr>
            <a:r>
              <a:rPr lang="en-AU" sz="1800" dirty="0">
                <a:solidFill>
                  <a:srgbClr val="0C0F19"/>
                </a:solidFill>
                <a:effectLst/>
                <a:latin typeface="TimesNewRomanPSMT"/>
              </a:rPr>
              <a:t>Time: the time of the count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Hourly_Counts</a:t>
            </a:r>
            <a:r>
              <a:rPr lang="en-AU" sz="1800" dirty="0">
                <a:solidFill>
                  <a:srgbClr val="0C0F19"/>
                </a:solidFill>
                <a:effectLst/>
                <a:latin typeface="TimesNewRomanPSMT"/>
              </a:rPr>
              <a:t>: the number of pedestrians counted in an hour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Sensor_ID</a:t>
            </a:r>
            <a:r>
              <a:rPr lang="en-AU" sz="1800" dirty="0">
                <a:solidFill>
                  <a:srgbClr val="0C0F19"/>
                </a:solidFill>
                <a:effectLst/>
                <a:latin typeface="TimesNewRomanPSMT"/>
              </a:rPr>
              <a:t>: the identifier for the sensor that recorded the count (foreign key) </a:t>
            </a:r>
            <a:endParaRPr lang="en-AU" sz="1800" dirty="0">
              <a:solidFill>
                <a:srgbClr val="0C0F19"/>
              </a:solidFill>
              <a:effectLst/>
              <a:latin typeface="SymbolMT"/>
            </a:endParaRPr>
          </a:p>
          <a:p>
            <a:pPr>
              <a:buFont typeface="Arial" panose="020B0604020202020204" pitchFamily="34" charset="0"/>
              <a:buChar char="•"/>
            </a:pPr>
            <a:r>
              <a:rPr lang="en-AU" sz="1800" dirty="0" err="1">
                <a:solidFill>
                  <a:srgbClr val="0C0F19"/>
                </a:solidFill>
                <a:effectLst/>
                <a:latin typeface="TimesNewRomanPSMT"/>
              </a:rPr>
              <a:t>Sensor_Name</a:t>
            </a:r>
            <a:r>
              <a:rPr lang="en-AU" sz="1800" dirty="0">
                <a:solidFill>
                  <a:srgbClr val="0C0F19"/>
                </a:solidFill>
                <a:effectLst/>
                <a:latin typeface="TimesNewRomanPSMT"/>
              </a:rPr>
              <a:t>: the name of the sensor that recorded the count </a:t>
            </a:r>
            <a:endParaRPr lang="en-AU" sz="1800" dirty="0">
              <a:solidFill>
                <a:srgbClr val="0C0F19"/>
              </a:solidFill>
              <a:effectLst/>
              <a:latin typeface="SymbolMT"/>
            </a:endParaRPr>
          </a:p>
          <a:p>
            <a:endParaRPr lang="en-US" dirty="0"/>
          </a:p>
        </p:txBody>
      </p:sp>
    </p:spTree>
    <p:extLst>
      <p:ext uri="{BB962C8B-B14F-4D97-AF65-F5344CB8AC3E}">
        <p14:creationId xmlns:p14="http://schemas.microsoft.com/office/powerpoint/2010/main" val="130929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B2E1-8978-9C63-A34D-4F7D2A90739F}"/>
              </a:ext>
            </a:extLst>
          </p:cNvPr>
          <p:cNvSpPr>
            <a:spLocks noGrp="1"/>
          </p:cNvSpPr>
          <p:nvPr>
            <p:ph type="title"/>
          </p:nvPr>
        </p:nvSpPr>
        <p:spPr>
          <a:xfrm>
            <a:off x="1659467" y="1011766"/>
            <a:ext cx="8119533" cy="710142"/>
          </a:xfrm>
        </p:spPr>
        <p:txBody>
          <a:bodyPr>
            <a:normAutofit fontScale="90000"/>
          </a:bodyPr>
          <a:lstStyle/>
          <a:p>
            <a:pPr algn="ctr"/>
            <a:br>
              <a:rPr lang="en-AU" sz="6000" dirty="0"/>
            </a:br>
            <a:endParaRPr lang="en-US" sz="6000" dirty="0"/>
          </a:p>
        </p:txBody>
      </p:sp>
      <p:sp>
        <p:nvSpPr>
          <p:cNvPr id="3" name="Content Placeholder 2">
            <a:extLst>
              <a:ext uri="{FF2B5EF4-FFF2-40B4-BE49-F238E27FC236}">
                <a16:creationId xmlns:a16="http://schemas.microsoft.com/office/drawing/2014/main" id="{DF317D96-EA99-37EF-E313-4CF64855F5DF}"/>
              </a:ext>
            </a:extLst>
          </p:cNvPr>
          <p:cNvSpPr>
            <a:spLocks noGrp="1"/>
          </p:cNvSpPr>
          <p:nvPr>
            <p:ph idx="1"/>
          </p:nvPr>
        </p:nvSpPr>
        <p:spPr>
          <a:xfrm>
            <a:off x="719667" y="1139825"/>
            <a:ext cx="10515600" cy="4351338"/>
          </a:xfrm>
        </p:spPr>
        <p:txBody>
          <a:bodyPr>
            <a:normAutofit fontScale="77500" lnSpcReduction="20000"/>
          </a:bodyPr>
          <a:lstStyle/>
          <a:p>
            <a:r>
              <a:rPr lang="en-AU" sz="1900" dirty="0">
                <a:solidFill>
                  <a:srgbClr val="0C0F19"/>
                </a:solidFill>
                <a:effectLst/>
                <a:latin typeface="TimesNewRomanPSMT"/>
              </a:rPr>
              <a:t>The solution will use Python and SQLite to extract the metrics from the datasets. The data will be staged in SQLite tables for efficient querying. The data will be loaded from CSV files into pandas </a:t>
            </a:r>
            <a:r>
              <a:rPr lang="en-AU" sz="1900" dirty="0" err="1">
                <a:solidFill>
                  <a:srgbClr val="0C0F19"/>
                </a:solidFill>
                <a:effectLst/>
                <a:latin typeface="TimesNewRomanPSMT"/>
              </a:rPr>
              <a:t>DataFrames</a:t>
            </a:r>
            <a:r>
              <a:rPr lang="en-AU" sz="1900" dirty="0">
                <a:solidFill>
                  <a:srgbClr val="0C0F19"/>
                </a:solidFill>
                <a:effectLst/>
                <a:latin typeface="TimesNewRomanPSMT"/>
              </a:rPr>
              <a:t>, and then merged based on the </a:t>
            </a:r>
            <a:r>
              <a:rPr lang="en-AU" sz="1900" dirty="0" err="1">
                <a:solidFill>
                  <a:srgbClr val="0C0F19"/>
                </a:solidFill>
                <a:effectLst/>
                <a:latin typeface="TimesNewRomanPSMT"/>
              </a:rPr>
              <a:t>sensor_id</a:t>
            </a:r>
            <a:r>
              <a:rPr lang="en-AU" sz="1900" dirty="0">
                <a:solidFill>
                  <a:srgbClr val="0C0F19"/>
                </a:solidFill>
                <a:effectLst/>
                <a:latin typeface="TimesNewRomanPSMT"/>
              </a:rPr>
              <a:t> and </a:t>
            </a:r>
            <a:r>
              <a:rPr lang="en-AU" sz="1900" dirty="0" err="1">
                <a:solidFill>
                  <a:srgbClr val="0C0F19"/>
                </a:solidFill>
                <a:effectLst/>
                <a:latin typeface="TimesNewRomanPSMT"/>
              </a:rPr>
              <a:t>Sensor_ID</a:t>
            </a:r>
            <a:r>
              <a:rPr lang="en-AU" sz="1900" dirty="0">
                <a:solidFill>
                  <a:srgbClr val="0C0F19"/>
                </a:solidFill>
                <a:effectLst/>
                <a:latin typeface="TimesNewRomanPSMT"/>
              </a:rPr>
              <a:t> columns. The datetime column will be converted to a datetime object to enable extracting the year, month, day, and hour.</a:t>
            </a:r>
          </a:p>
          <a:p>
            <a:r>
              <a:rPr lang="en-AU" sz="2000" dirty="0">
                <a:solidFill>
                  <a:srgbClr val="0C0F19"/>
                </a:solidFill>
                <a:effectLst/>
                <a:latin typeface="TimesNewRomanPSMT"/>
              </a:rPr>
              <a:t>We need to identify the requirements and analyse them to understand the data needed to meet those requirements. Based on the requirements provided, we need to extract statistics related to the most crowded locations, the locations that have shown the most decline or growth, and loading and staging data in a format that can be queried in the future. We also need to suggest other metrics that can be derived from the data sets. </a:t>
            </a:r>
            <a:endParaRPr lang="en-AU" sz="2000" dirty="0">
              <a:effectLst/>
            </a:endParaRPr>
          </a:p>
          <a:p>
            <a:r>
              <a:rPr lang="en-AU" sz="1900" dirty="0">
                <a:solidFill>
                  <a:srgbClr val="0C0F19"/>
                </a:solidFill>
                <a:effectLst/>
                <a:latin typeface="TimesNewRomanPSMT"/>
              </a:rPr>
              <a:t> The following libraries will be used: </a:t>
            </a:r>
          </a:p>
          <a:p>
            <a:pPr lvl="1"/>
            <a:endParaRPr lang="en-AU" sz="1400" dirty="0">
              <a:solidFill>
                <a:srgbClr val="0C0F19"/>
              </a:solidFill>
              <a:latin typeface="TimesNewRomanPSMT"/>
            </a:endParaRPr>
          </a:p>
          <a:p>
            <a:pPr marL="457200" lvl="1" indent="0">
              <a:buNone/>
            </a:pPr>
            <a:r>
              <a:rPr lang="en-AU" sz="1500" b="1" i="0" u="none" strike="noStrike" dirty="0">
                <a:effectLst/>
                <a:latin typeface="Arial" panose="020B0604020202020204" pitchFamily="34" charset="0"/>
                <a:cs typeface="Arial" panose="020B0604020202020204" pitchFamily="34" charset="0"/>
              </a:rPr>
              <a:t>PANDAS</a:t>
            </a:r>
          </a:p>
          <a:p>
            <a:pPr marL="914400" lvl="2" indent="0">
              <a:buNone/>
            </a:pPr>
            <a:r>
              <a:rPr lang="en-AU" sz="1500" b="0" i="0" u="none" strike="noStrike" dirty="0">
                <a:effectLst/>
                <a:latin typeface="Arial" panose="020B0604020202020204" pitchFamily="34" charset="0"/>
                <a:cs typeface="Arial" panose="020B0604020202020204" pitchFamily="34" charset="0"/>
              </a:rPr>
              <a:t>It is a popular data manipulation and analysis library in Python. It provides data structures and functions to efficiently work with structured data, such as tables or spreadsheets. It is commonly used for data cleaning, transformation, and analysis tasks.</a:t>
            </a:r>
          </a:p>
          <a:p>
            <a:pPr marL="457200" lvl="1" indent="0">
              <a:buNone/>
            </a:pPr>
            <a:r>
              <a:rPr lang="en-AU" sz="1500" b="1" i="0" u="none" strike="noStrike" dirty="0">
                <a:effectLst/>
                <a:latin typeface="Arial" panose="020B0604020202020204" pitchFamily="34" charset="0"/>
                <a:cs typeface="Arial" panose="020B0604020202020204" pitchFamily="34" charset="0"/>
              </a:rPr>
              <a:t>SQLITE3</a:t>
            </a:r>
          </a:p>
          <a:p>
            <a:pPr marL="914400" lvl="2" indent="0">
              <a:buNone/>
            </a:pPr>
            <a:r>
              <a:rPr lang="en-AU" sz="1500" b="0" i="0" u="none" strike="noStrike" dirty="0">
                <a:effectLst/>
                <a:latin typeface="Arial" panose="020B0604020202020204" pitchFamily="34" charset="0"/>
                <a:cs typeface="Arial" panose="020B0604020202020204" pitchFamily="34" charset="0"/>
              </a:rPr>
              <a:t>It is a built-in Python module that provides an interface to interact with SQLite databases. SQLite is a lightweight, serverless database engine that allows for easy integration into applications.</a:t>
            </a:r>
          </a:p>
          <a:p>
            <a:pPr marL="457200" lvl="1" indent="0">
              <a:buNone/>
            </a:pPr>
            <a:r>
              <a:rPr lang="en-AU" sz="1500" b="1" i="0" u="none" strike="noStrike" dirty="0">
                <a:effectLst/>
                <a:latin typeface="Arial" panose="020B0604020202020204" pitchFamily="34" charset="0"/>
                <a:cs typeface="Arial" panose="020B0604020202020204" pitchFamily="34" charset="0"/>
              </a:rPr>
              <a:t>OS</a:t>
            </a:r>
            <a:endParaRPr lang="en-AU" sz="1500" b="1" dirty="0">
              <a:latin typeface="Arial" panose="020B0604020202020204" pitchFamily="34" charset="0"/>
              <a:cs typeface="Arial" panose="020B0604020202020204" pitchFamily="34" charset="0"/>
            </a:endParaRPr>
          </a:p>
          <a:p>
            <a:pPr marL="914400" lvl="2" indent="0">
              <a:buNone/>
            </a:pPr>
            <a:r>
              <a:rPr lang="en-AU" sz="1500" b="0" i="0" u="none" strike="noStrike" dirty="0">
                <a:effectLst/>
                <a:latin typeface="Arial" panose="020B0604020202020204" pitchFamily="34" charset="0"/>
                <a:cs typeface="Arial" panose="020B0604020202020204" pitchFamily="34" charset="0"/>
              </a:rPr>
              <a:t>It is a module that provides a way to use operating system-dependent functionality in Python. It offers various functions for interacting with the file system, including file and directory manipulation, environment variables, and system-related operations.</a:t>
            </a:r>
          </a:p>
          <a:p>
            <a:pPr marL="457200" lvl="1" indent="0">
              <a:buNone/>
            </a:pPr>
            <a:r>
              <a:rPr lang="en-AU" sz="1500" b="1" i="0" u="none" strike="noStrike" dirty="0">
                <a:effectLst/>
                <a:latin typeface="Arial" panose="020B0604020202020204" pitchFamily="34" charset="0"/>
                <a:cs typeface="Arial" panose="020B0604020202020204" pitchFamily="34" charset="0"/>
              </a:rPr>
              <a:t>DATETIME AND TIMEDELTA</a:t>
            </a:r>
          </a:p>
          <a:p>
            <a:pPr marL="914400" lvl="2" indent="0">
              <a:buNone/>
            </a:pPr>
            <a:r>
              <a:rPr lang="en-AU" sz="1500" b="0" i="0" u="none" strike="noStrike" dirty="0">
                <a:effectLst/>
                <a:latin typeface="Arial" panose="020B0604020202020204" pitchFamily="34" charset="0"/>
                <a:cs typeface="Arial" panose="020B0604020202020204" pitchFamily="34" charset="0"/>
              </a:rPr>
              <a:t>These modules provide classes and functions to work with dates, times, and time intervals in Python. They allow for convenient manipulation and calculation of dates and times, such as adding or subtracting time intervals, formatting dates, and extracting specific components (year, month, day, etc.) from timestamps.</a:t>
            </a:r>
          </a:p>
          <a:p>
            <a:pPr lvl="1"/>
            <a:endParaRPr lang="en-AU" sz="15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AU" sz="1800" dirty="0">
              <a:solidFill>
                <a:srgbClr val="0C0F19"/>
              </a:solidFill>
              <a:effectLst/>
              <a:latin typeface="SymbolMT"/>
            </a:endParaRPr>
          </a:p>
          <a:p>
            <a:endParaRPr lang="en-US" dirty="0"/>
          </a:p>
        </p:txBody>
      </p:sp>
      <p:sp>
        <p:nvSpPr>
          <p:cNvPr id="7" name="TextBox 6">
            <a:extLst>
              <a:ext uri="{FF2B5EF4-FFF2-40B4-BE49-F238E27FC236}">
                <a16:creationId xmlns:a16="http://schemas.microsoft.com/office/drawing/2014/main" id="{0AB56BDA-3507-2F47-A82E-BA44F16B78BC}"/>
              </a:ext>
            </a:extLst>
          </p:cNvPr>
          <p:cNvSpPr txBox="1"/>
          <p:nvPr/>
        </p:nvSpPr>
        <p:spPr>
          <a:xfrm>
            <a:off x="4893734" y="521798"/>
            <a:ext cx="1474250" cy="584775"/>
          </a:xfrm>
          <a:prstGeom prst="rect">
            <a:avLst/>
          </a:prstGeom>
          <a:noFill/>
        </p:spPr>
        <p:txBody>
          <a:bodyPr wrap="none" rtlCol="0">
            <a:spAutoFit/>
          </a:bodyPr>
          <a:lstStyle/>
          <a:p>
            <a:r>
              <a:rPr lang="en-US" sz="3200" b="1" dirty="0"/>
              <a:t>DESIGN</a:t>
            </a:r>
          </a:p>
        </p:txBody>
      </p:sp>
    </p:spTree>
    <p:extLst>
      <p:ext uri="{BB962C8B-B14F-4D97-AF65-F5344CB8AC3E}">
        <p14:creationId xmlns:p14="http://schemas.microsoft.com/office/powerpoint/2010/main" val="313763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26B6-7B06-AC3F-B08A-A83EAF0B3935}"/>
              </a:ext>
            </a:extLst>
          </p:cNvPr>
          <p:cNvSpPr>
            <a:spLocks noGrp="1"/>
          </p:cNvSpPr>
          <p:nvPr>
            <p:ph type="title"/>
          </p:nvPr>
        </p:nvSpPr>
        <p:spPr>
          <a:xfrm>
            <a:off x="838200" y="365125"/>
            <a:ext cx="8128000" cy="1325563"/>
          </a:xfrm>
        </p:spPr>
        <p:txBody>
          <a:bodyPr>
            <a:normAutofit fontScale="90000"/>
          </a:bodyPr>
          <a:lstStyle/>
          <a:p>
            <a:pPr algn="ctr"/>
            <a:r>
              <a:rPr lang="en-AU" b="0" dirty="0">
                <a:solidFill>
                  <a:srgbClr val="6A9955"/>
                </a:solidFill>
                <a:effectLst/>
                <a:latin typeface="Menlo" panose="020B0609030804020204" pitchFamily="49" charset="0"/>
              </a:rPr>
              <a:t>Top 10 (most pedestrians) locations by month</a:t>
            </a:r>
            <a:br>
              <a:rPr lang="en-AU" b="0" dirty="0">
                <a:solidFill>
                  <a:srgbClr val="D4D4D4"/>
                </a:solidFill>
                <a:effectLst/>
                <a:latin typeface="Menlo" panose="020B0609030804020204" pitchFamily="49" charset="0"/>
              </a:rPr>
            </a:br>
            <a:endParaRPr lang="en-US" dirty="0"/>
          </a:p>
        </p:txBody>
      </p:sp>
      <p:pic>
        <p:nvPicPr>
          <p:cNvPr id="5" name="Picture 4" descr="A screen shot of a computer&#10;&#10;Description automatically generated with medium confidence">
            <a:extLst>
              <a:ext uri="{FF2B5EF4-FFF2-40B4-BE49-F238E27FC236}">
                <a16:creationId xmlns:a16="http://schemas.microsoft.com/office/drawing/2014/main" id="{6DE7F6A5-2E54-2B5F-78D3-20660C02D200}"/>
              </a:ext>
            </a:extLst>
          </p:cNvPr>
          <p:cNvPicPr>
            <a:picLocks noChangeAspect="1"/>
          </p:cNvPicPr>
          <p:nvPr/>
        </p:nvPicPr>
        <p:blipFill rotWithShape="1">
          <a:blip r:embed="rId2"/>
          <a:srcRect r="16124"/>
          <a:stretch/>
        </p:blipFill>
        <p:spPr>
          <a:xfrm>
            <a:off x="584198" y="1337733"/>
            <a:ext cx="9847453" cy="3759200"/>
          </a:xfrm>
          <a:prstGeom prst="rect">
            <a:avLst/>
          </a:prstGeom>
        </p:spPr>
      </p:pic>
    </p:spTree>
    <p:extLst>
      <p:ext uri="{BB962C8B-B14F-4D97-AF65-F5344CB8AC3E}">
        <p14:creationId xmlns:p14="http://schemas.microsoft.com/office/powerpoint/2010/main" val="123930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26B6-7B06-AC3F-B08A-A83EAF0B3935}"/>
              </a:ext>
            </a:extLst>
          </p:cNvPr>
          <p:cNvSpPr>
            <a:spLocks noGrp="1"/>
          </p:cNvSpPr>
          <p:nvPr>
            <p:ph type="title"/>
          </p:nvPr>
        </p:nvSpPr>
        <p:spPr/>
        <p:txBody>
          <a:bodyPr>
            <a:normAutofit/>
          </a:bodyPr>
          <a:lstStyle/>
          <a:p>
            <a:pPr algn="ctr"/>
            <a:r>
              <a:rPr lang="en-AU" b="0" dirty="0">
                <a:solidFill>
                  <a:srgbClr val="6A9955"/>
                </a:solidFill>
                <a:effectLst/>
                <a:latin typeface="Menlo" panose="020B0609030804020204" pitchFamily="49" charset="0"/>
              </a:rPr>
              <a:t>Most decline in the last 3 years     </a:t>
            </a:r>
            <a:endParaRPr lang="en-US" dirty="0"/>
          </a:p>
        </p:txBody>
      </p:sp>
      <p:pic>
        <p:nvPicPr>
          <p:cNvPr id="4" name="Picture 3">
            <a:extLst>
              <a:ext uri="{FF2B5EF4-FFF2-40B4-BE49-F238E27FC236}">
                <a16:creationId xmlns:a16="http://schemas.microsoft.com/office/drawing/2014/main" id="{C6F636E0-9581-BAA7-89FE-9AD9201923C8}"/>
              </a:ext>
            </a:extLst>
          </p:cNvPr>
          <p:cNvPicPr>
            <a:picLocks noChangeAspect="1"/>
          </p:cNvPicPr>
          <p:nvPr/>
        </p:nvPicPr>
        <p:blipFill rotWithShape="1">
          <a:blip r:embed="rId2"/>
          <a:srcRect r="-69188"/>
          <a:stretch/>
        </p:blipFill>
        <p:spPr>
          <a:xfrm>
            <a:off x="222249" y="2895600"/>
            <a:ext cx="18833323" cy="1710267"/>
          </a:xfrm>
          <a:prstGeom prst="rect">
            <a:avLst/>
          </a:prstGeom>
        </p:spPr>
      </p:pic>
    </p:spTree>
    <p:extLst>
      <p:ext uri="{BB962C8B-B14F-4D97-AF65-F5344CB8AC3E}">
        <p14:creationId xmlns:p14="http://schemas.microsoft.com/office/powerpoint/2010/main" val="268251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61E3-BADC-A7ED-78FD-6C1DA140A26D}"/>
              </a:ext>
            </a:extLst>
          </p:cNvPr>
          <p:cNvSpPr>
            <a:spLocks noGrp="1"/>
          </p:cNvSpPr>
          <p:nvPr>
            <p:ph type="title"/>
          </p:nvPr>
        </p:nvSpPr>
        <p:spPr/>
        <p:txBody>
          <a:bodyPr/>
          <a:lstStyle/>
          <a:p>
            <a:pPr algn="ctr"/>
            <a:r>
              <a:rPr lang="en-AU" b="0" dirty="0">
                <a:solidFill>
                  <a:srgbClr val="6A9955"/>
                </a:solidFill>
                <a:effectLst/>
                <a:latin typeface="Menlo" panose="020B0609030804020204" pitchFamily="49" charset="0"/>
              </a:rPr>
              <a:t>Average hourly pedestrian counts by month</a:t>
            </a:r>
            <a:endParaRPr lang="en-US" dirty="0"/>
          </a:p>
        </p:txBody>
      </p:sp>
      <p:pic>
        <p:nvPicPr>
          <p:cNvPr id="5" name="Content Placeholder 4" descr="A screen shot of a computer&#10;&#10;Description automatically generated with medium confidence">
            <a:extLst>
              <a:ext uri="{FF2B5EF4-FFF2-40B4-BE49-F238E27FC236}">
                <a16:creationId xmlns:a16="http://schemas.microsoft.com/office/drawing/2014/main" id="{CC3A23BD-7925-9DC5-F3BB-CD8E209B9754}"/>
              </a:ext>
            </a:extLst>
          </p:cNvPr>
          <p:cNvPicPr>
            <a:picLocks noGrp="1" noChangeAspect="1"/>
          </p:cNvPicPr>
          <p:nvPr>
            <p:ph idx="1"/>
          </p:nvPr>
        </p:nvPicPr>
        <p:blipFill>
          <a:blip r:embed="rId2"/>
          <a:stretch>
            <a:fillRect/>
          </a:stretch>
        </p:blipFill>
        <p:spPr>
          <a:xfrm>
            <a:off x="1492250" y="2185194"/>
            <a:ext cx="7327900" cy="3327400"/>
          </a:xfrm>
        </p:spPr>
      </p:pic>
    </p:spTree>
    <p:extLst>
      <p:ext uri="{BB962C8B-B14F-4D97-AF65-F5344CB8AC3E}">
        <p14:creationId xmlns:p14="http://schemas.microsoft.com/office/powerpoint/2010/main" val="274336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586C-0F9A-B790-D474-E044B6675492}"/>
              </a:ext>
            </a:extLst>
          </p:cNvPr>
          <p:cNvSpPr>
            <a:spLocks noGrp="1"/>
          </p:cNvSpPr>
          <p:nvPr>
            <p:ph type="title"/>
          </p:nvPr>
        </p:nvSpPr>
        <p:spPr/>
        <p:txBody>
          <a:bodyPr/>
          <a:lstStyle/>
          <a:p>
            <a:r>
              <a:rPr lang="en-AU" b="0" dirty="0">
                <a:solidFill>
                  <a:srgbClr val="6A9955"/>
                </a:solidFill>
                <a:effectLst/>
                <a:latin typeface="Menlo" panose="020B0609030804020204" pitchFamily="49" charset="0"/>
              </a:rPr>
              <a:t>Busiest month in the week </a:t>
            </a: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8555E373-C32F-7820-600C-543545A81C01}"/>
              </a:ext>
            </a:extLst>
          </p:cNvPr>
          <p:cNvPicPr>
            <a:picLocks noGrp="1" noChangeAspect="1"/>
          </p:cNvPicPr>
          <p:nvPr>
            <p:ph idx="1"/>
          </p:nvPr>
        </p:nvPicPr>
        <p:blipFill>
          <a:blip r:embed="rId2"/>
          <a:stretch>
            <a:fillRect/>
          </a:stretch>
        </p:blipFill>
        <p:spPr>
          <a:xfrm>
            <a:off x="3234267" y="1761861"/>
            <a:ext cx="4318000" cy="3530600"/>
          </a:xfrm>
        </p:spPr>
      </p:pic>
    </p:spTree>
    <p:extLst>
      <p:ext uri="{BB962C8B-B14F-4D97-AF65-F5344CB8AC3E}">
        <p14:creationId xmlns:p14="http://schemas.microsoft.com/office/powerpoint/2010/main" val="239895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C1B2-CBA3-D2B4-C5E2-6666B9C42D2C}"/>
              </a:ext>
            </a:extLst>
          </p:cNvPr>
          <p:cNvSpPr>
            <a:spLocks noGrp="1"/>
          </p:cNvSpPr>
          <p:nvPr>
            <p:ph type="title"/>
          </p:nvPr>
        </p:nvSpPr>
        <p:spPr/>
        <p:txBody>
          <a:bodyPr/>
          <a:lstStyle/>
          <a:p>
            <a:pPr algn="ctr"/>
            <a:r>
              <a:rPr lang="en-AU" b="0" dirty="0">
                <a:solidFill>
                  <a:srgbClr val="6A9955"/>
                </a:solidFill>
                <a:effectLst/>
                <a:latin typeface="Menlo" panose="020B0609030804020204" pitchFamily="49" charset="0"/>
              </a:rPr>
              <a:t>Average hourly pedestrian counts by day </a:t>
            </a:r>
            <a:endParaRPr lang="en-US" dirty="0"/>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D7B588A1-C14C-AC7D-8DAA-ECDFAEDF791F}"/>
              </a:ext>
            </a:extLst>
          </p:cNvPr>
          <p:cNvPicPr>
            <a:picLocks noGrp="1" noChangeAspect="1"/>
          </p:cNvPicPr>
          <p:nvPr>
            <p:ph idx="1"/>
          </p:nvPr>
        </p:nvPicPr>
        <p:blipFill>
          <a:blip r:embed="rId2"/>
          <a:stretch>
            <a:fillRect/>
          </a:stretch>
        </p:blipFill>
        <p:spPr>
          <a:xfrm>
            <a:off x="3056467" y="2130161"/>
            <a:ext cx="5334000" cy="2844800"/>
          </a:xfrm>
        </p:spPr>
      </p:pic>
    </p:spTree>
    <p:extLst>
      <p:ext uri="{BB962C8B-B14F-4D97-AF65-F5344CB8AC3E}">
        <p14:creationId xmlns:p14="http://schemas.microsoft.com/office/powerpoint/2010/main" val="226160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1272</Words>
  <Application>Microsoft Macintosh PowerPoint</Application>
  <PresentationFormat>Widescreen</PresentationFormat>
  <Paragraphs>94</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Menlo</vt:lpstr>
      <vt:lpstr>SymbolMT</vt:lpstr>
      <vt:lpstr>TimesNewRomanPS</vt:lpstr>
      <vt:lpstr>TimesNewRomanPSMT</vt:lpstr>
      <vt:lpstr>Office Theme</vt:lpstr>
      <vt:lpstr>OVERVIEW  </vt:lpstr>
      <vt:lpstr>BUSINESS REQUIREMENTS</vt:lpstr>
      <vt:lpstr>DATASETS</vt:lpstr>
      <vt:lpstr> </vt:lpstr>
      <vt:lpstr>Top 10 (most pedestrians) locations by month </vt:lpstr>
      <vt:lpstr>Most decline in the last 3 years     </vt:lpstr>
      <vt:lpstr>Average hourly pedestrian counts by month</vt:lpstr>
      <vt:lpstr>Busiest month in the week </vt:lpstr>
      <vt:lpstr>Average hourly pedestrian counts by day </vt:lpstr>
      <vt:lpstr>Average pedestrians count in location hourly</vt:lpstr>
      <vt:lpstr>Busiest day in the week</vt:lpstr>
      <vt:lpstr>We create a diagram to visualize the data model and the relationships between the tables.  </vt:lpstr>
      <vt:lpstr>Tables are created these way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dc:title>
  <dc:creator>Dhilip Rajendran</dc:creator>
  <cp:lastModifiedBy>Dhilip Rajendran</cp:lastModifiedBy>
  <cp:revision>1</cp:revision>
  <dcterms:created xsi:type="dcterms:W3CDTF">2023-06-07T07:56:06Z</dcterms:created>
  <dcterms:modified xsi:type="dcterms:W3CDTF">2023-06-07T09:17:11Z</dcterms:modified>
</cp:coreProperties>
</file>