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62" r:id="rId9"/>
    <p:sldId id="2146847063" r:id="rId10"/>
    <p:sldId id="265" r:id="rId11"/>
    <p:sldId id="266" r:id="rId12"/>
    <p:sldId id="2146847064" r:id="rId13"/>
    <p:sldId id="2146847065" r:id="rId14"/>
    <p:sldId id="267"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109"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hilipkumar R" userId="6f4e8b6c3571b84c" providerId="LiveId" clId="{1BDE45DE-499A-4938-AF69-0E324B0AF3B8}"/>
    <pc:docChg chg="undo custSel addSld modSld">
      <pc:chgData name="Dhilipkumar R" userId="6f4e8b6c3571b84c" providerId="LiveId" clId="{1BDE45DE-499A-4938-AF69-0E324B0AF3B8}" dt="2025-07-31T03:51:04.330" v="344" actId="20577"/>
      <pc:docMkLst>
        <pc:docMk/>
      </pc:docMkLst>
      <pc:sldChg chg="modSp mod">
        <pc:chgData name="Dhilipkumar R" userId="6f4e8b6c3571b84c" providerId="LiveId" clId="{1BDE45DE-499A-4938-AF69-0E324B0AF3B8}" dt="2025-07-31T03:51:04.330" v="344" actId="20577"/>
        <pc:sldMkLst>
          <pc:docMk/>
          <pc:sldMk cId="953325580" sldId="256"/>
        </pc:sldMkLst>
        <pc:spChg chg="mod">
          <ac:chgData name="Dhilipkumar R" userId="6f4e8b6c3571b84c" providerId="LiveId" clId="{1BDE45DE-499A-4938-AF69-0E324B0AF3B8}" dt="2025-07-31T03:51:04.330" v="344" actId="20577"/>
          <ac:spMkLst>
            <pc:docMk/>
            <pc:sldMk cId="953325580" sldId="256"/>
            <ac:spMk id="4" creationId="{00000000-0000-0000-0000-000000000000}"/>
          </ac:spMkLst>
        </pc:spChg>
      </pc:sldChg>
      <pc:sldChg chg="modSp mod">
        <pc:chgData name="Dhilipkumar R" userId="6f4e8b6c3571b84c" providerId="LiveId" clId="{1BDE45DE-499A-4938-AF69-0E324B0AF3B8}" dt="2025-07-31T03:46:39.903" v="273" actId="20577"/>
        <pc:sldMkLst>
          <pc:docMk/>
          <pc:sldMk cId="4066255318" sldId="259"/>
        </pc:sldMkLst>
        <pc:spChg chg="mod">
          <ac:chgData name="Dhilipkumar R" userId="6f4e8b6c3571b84c" providerId="LiveId" clId="{1BDE45DE-499A-4938-AF69-0E324B0AF3B8}" dt="2025-07-31T03:46:39.903" v="273" actId="20577"/>
          <ac:spMkLst>
            <pc:docMk/>
            <pc:sldMk cId="4066255318" sldId="259"/>
            <ac:spMk id="5" creationId="{8BE4CA82-64EC-4D4E-A5E5-3EBB66E7B24C}"/>
          </ac:spMkLst>
        </pc:spChg>
      </pc:sldChg>
      <pc:sldChg chg="modSp mod">
        <pc:chgData name="Dhilipkumar R" userId="6f4e8b6c3571b84c" providerId="LiveId" clId="{1BDE45DE-499A-4938-AF69-0E324B0AF3B8}" dt="2025-07-28T13:39:08.949" v="209" actId="255"/>
        <pc:sldMkLst>
          <pc:docMk/>
          <pc:sldMk cId="1186421160" sldId="262"/>
        </pc:sldMkLst>
        <pc:spChg chg="mod">
          <ac:chgData name="Dhilipkumar R" userId="6f4e8b6c3571b84c" providerId="LiveId" clId="{1BDE45DE-499A-4938-AF69-0E324B0AF3B8}" dt="2025-07-28T13:39:08.949" v="209" actId="255"/>
          <ac:spMkLst>
            <pc:docMk/>
            <pc:sldMk cId="1186421160" sldId="262"/>
            <ac:spMk id="2" creationId="{8FEE4A9C-3F57-7DA7-91FD-715C3FB47F93}"/>
          </ac:spMkLst>
        </pc:spChg>
      </pc:sldChg>
      <pc:sldChg chg="modSp mod">
        <pc:chgData name="Dhilipkumar R" userId="6f4e8b6c3571b84c" providerId="LiveId" clId="{1BDE45DE-499A-4938-AF69-0E324B0AF3B8}" dt="2025-07-28T11:52:53.515" v="43" actId="20577"/>
        <pc:sldMkLst>
          <pc:docMk/>
          <pc:sldMk cId="3210358481" sldId="263"/>
        </pc:sldMkLst>
        <pc:spChg chg="mod">
          <ac:chgData name="Dhilipkumar R" userId="6f4e8b6c3571b84c" providerId="LiveId" clId="{1BDE45DE-499A-4938-AF69-0E324B0AF3B8}" dt="2025-07-28T11:52:53.515" v="43" actId="20577"/>
          <ac:spMkLst>
            <pc:docMk/>
            <pc:sldMk cId="3210358481" sldId="263"/>
            <ac:spMk id="2" creationId="{E041FD9D-DF07-9C37-1E61-1D920E0EF1D4}"/>
          </ac:spMkLst>
        </pc:spChg>
        <pc:spChg chg="mod">
          <ac:chgData name="Dhilipkumar R" userId="6f4e8b6c3571b84c" providerId="LiveId" clId="{1BDE45DE-499A-4938-AF69-0E324B0AF3B8}" dt="2025-07-28T11:52:00.913" v="33" actId="1036"/>
          <ac:spMkLst>
            <pc:docMk/>
            <pc:sldMk cId="3210358481" sldId="263"/>
            <ac:spMk id="5" creationId="{8FBA75B4-2DD5-42EB-9397-F36BFB8BA723}"/>
          </ac:spMkLst>
        </pc:spChg>
      </pc:sldChg>
      <pc:sldChg chg="modSp mod">
        <pc:chgData name="Dhilipkumar R" userId="6f4e8b6c3571b84c" providerId="LiveId" clId="{1BDE45DE-499A-4938-AF69-0E324B0AF3B8}" dt="2025-07-28T13:40:04.947" v="213" actId="255"/>
        <pc:sldMkLst>
          <pc:docMk/>
          <pc:sldMk cId="3202024527" sldId="265"/>
        </pc:sldMkLst>
        <pc:spChg chg="mod">
          <ac:chgData name="Dhilipkumar R" userId="6f4e8b6c3571b84c" providerId="LiveId" clId="{1BDE45DE-499A-4938-AF69-0E324B0AF3B8}" dt="2025-07-28T13:40:04.947" v="213" actId="255"/>
          <ac:spMkLst>
            <pc:docMk/>
            <pc:sldMk cId="3202024527" sldId="265"/>
            <ac:spMk id="2" creationId="{C4FFAF3C-BA60-9181-132C-C36C403AAEA7}"/>
          </ac:spMkLst>
        </pc:spChg>
      </pc:sldChg>
      <pc:sldChg chg="modSp mod">
        <pc:chgData name="Dhilipkumar R" userId="6f4e8b6c3571b84c" providerId="LiveId" clId="{1BDE45DE-499A-4938-AF69-0E324B0AF3B8}" dt="2025-07-28T13:40:17.421" v="215" actId="27636"/>
        <pc:sldMkLst>
          <pc:docMk/>
          <pc:sldMk cId="4154508776" sldId="266"/>
        </pc:sldMkLst>
        <pc:spChg chg="mod">
          <ac:chgData name="Dhilipkumar R" userId="6f4e8b6c3571b84c" providerId="LiveId" clId="{1BDE45DE-499A-4938-AF69-0E324B0AF3B8}" dt="2025-07-28T13:40:17.421" v="215" actId="27636"/>
          <ac:spMkLst>
            <pc:docMk/>
            <pc:sldMk cId="4154508776" sldId="266"/>
            <ac:spMk id="2" creationId="{F7F0871F-2198-9E37-C96F-3611AA199B60}"/>
          </ac:spMkLst>
        </pc:spChg>
      </pc:sldChg>
      <pc:sldChg chg="addSp delSp modSp mod">
        <pc:chgData name="Dhilipkumar R" userId="6f4e8b6c3571b84c" providerId="LiveId" clId="{1BDE45DE-499A-4938-AF69-0E324B0AF3B8}" dt="2025-07-28T11:34:42.117" v="1" actId="931"/>
        <pc:sldMkLst>
          <pc:docMk/>
          <pc:sldMk cId="1483293388" sldId="267"/>
        </pc:sldMkLst>
        <pc:spChg chg="del mod">
          <ac:chgData name="Dhilipkumar R" userId="6f4e8b6c3571b84c" providerId="LiveId" clId="{1BDE45DE-499A-4938-AF69-0E324B0AF3B8}" dt="2025-07-28T11:34:42.117" v="1" actId="931"/>
          <ac:spMkLst>
            <pc:docMk/>
            <pc:sldMk cId="1483293388" sldId="267"/>
            <ac:spMk id="2" creationId="{D3304455-6802-6CA9-8475-2F6DD1B8D409}"/>
          </ac:spMkLst>
        </pc:spChg>
        <pc:picChg chg="add mod">
          <ac:chgData name="Dhilipkumar R" userId="6f4e8b6c3571b84c" providerId="LiveId" clId="{1BDE45DE-499A-4938-AF69-0E324B0AF3B8}" dt="2025-07-28T11:34:42.117" v="1" actId="931"/>
          <ac:picMkLst>
            <pc:docMk/>
            <pc:sldMk cId="1483293388" sldId="267"/>
            <ac:picMk id="4" creationId="{EB4C674B-8B59-E4EE-A2CD-82304CCD8939}"/>
          </ac:picMkLst>
        </pc:picChg>
      </pc:sldChg>
      <pc:sldChg chg="modSp mod">
        <pc:chgData name="Dhilipkumar R" userId="6f4e8b6c3571b84c" providerId="LiveId" clId="{1BDE45DE-499A-4938-AF69-0E324B0AF3B8}" dt="2025-07-28T13:40:33.416" v="216" actId="255"/>
        <pc:sldMkLst>
          <pc:docMk/>
          <pc:sldMk cId="3183315129" sldId="268"/>
        </pc:sldMkLst>
        <pc:spChg chg="mod">
          <ac:chgData name="Dhilipkumar R" userId="6f4e8b6c3571b84c" providerId="LiveId" clId="{1BDE45DE-499A-4938-AF69-0E324B0AF3B8}" dt="2025-07-28T13:40:33.416" v="216" actId="255"/>
          <ac:spMkLst>
            <pc:docMk/>
            <pc:sldMk cId="3183315129" sldId="268"/>
            <ac:spMk id="6" creationId="{6DD108EA-C2C3-C8B4-F7C4-1FFC99A10475}"/>
          </ac:spMkLst>
        </pc:spChg>
      </pc:sldChg>
      <pc:sldChg chg="addSp delSp modSp mod">
        <pc:chgData name="Dhilipkumar R" userId="6f4e8b6c3571b84c" providerId="LiveId" clId="{1BDE45DE-499A-4938-AF69-0E324B0AF3B8}" dt="2025-07-28T13:43:54.305" v="220" actId="14100"/>
        <pc:sldMkLst>
          <pc:docMk/>
          <pc:sldMk cId="728950222" sldId="269"/>
        </pc:sldMkLst>
        <pc:spChg chg="del mod">
          <ac:chgData name="Dhilipkumar R" userId="6f4e8b6c3571b84c" providerId="LiveId" clId="{1BDE45DE-499A-4938-AF69-0E324B0AF3B8}" dt="2025-07-28T13:43:25.135" v="218"/>
          <ac:spMkLst>
            <pc:docMk/>
            <pc:sldMk cId="728950222" sldId="269"/>
            <ac:spMk id="2" creationId="{357C38BC-22B3-37B2-E0C3-812020A76077}"/>
          </ac:spMkLst>
        </pc:spChg>
        <pc:spChg chg="add mod">
          <ac:chgData name="Dhilipkumar R" userId="6f4e8b6c3571b84c" providerId="LiveId" clId="{1BDE45DE-499A-4938-AF69-0E324B0AF3B8}" dt="2025-07-28T13:43:54.305" v="220" actId="14100"/>
          <ac:spMkLst>
            <pc:docMk/>
            <pc:sldMk cId="728950222" sldId="269"/>
            <ac:spMk id="3" creationId="{3D7ECD4A-1B62-E0A8-8866-C1D98A4C849F}"/>
          </ac:spMkLst>
        </pc:spChg>
      </pc:sldChg>
      <pc:sldChg chg="modSp mod">
        <pc:chgData name="Dhilipkumar R" userId="6f4e8b6c3571b84c" providerId="LiveId" clId="{1BDE45DE-499A-4938-AF69-0E324B0AF3B8}" dt="2025-07-31T03:49:09.967" v="335" actId="20577"/>
        <pc:sldMkLst>
          <pc:docMk/>
          <pc:sldMk cId="2900153716" sldId="2146847054"/>
        </pc:sldMkLst>
        <pc:spChg chg="mod">
          <ac:chgData name="Dhilipkumar R" userId="6f4e8b6c3571b84c" providerId="LiveId" clId="{1BDE45DE-499A-4938-AF69-0E324B0AF3B8}" dt="2025-07-31T03:49:09.967" v="335" actId="20577"/>
          <ac:spMkLst>
            <pc:docMk/>
            <pc:sldMk cId="2900153716" sldId="2146847054"/>
            <ac:spMk id="3" creationId="{B2678641-EEA3-4EC4-BF39-4075B0C120E8}"/>
          </ac:spMkLst>
        </pc:spChg>
      </pc:sldChg>
      <pc:sldChg chg="modSp mod">
        <pc:chgData name="Dhilipkumar R" userId="6f4e8b6c3571b84c" providerId="LiveId" clId="{1BDE45DE-499A-4938-AF69-0E324B0AF3B8}" dt="2025-07-28T13:37:02.219" v="206" actId="20577"/>
        <pc:sldMkLst>
          <pc:docMk/>
          <pc:sldMk cId="614882681" sldId="2146847055"/>
        </pc:sldMkLst>
        <pc:spChg chg="mod">
          <ac:chgData name="Dhilipkumar R" userId="6f4e8b6c3571b84c" providerId="LiveId" clId="{1BDE45DE-499A-4938-AF69-0E324B0AF3B8}" dt="2025-07-28T13:37:02.219" v="206" actId="20577"/>
          <ac:spMkLst>
            <pc:docMk/>
            <pc:sldMk cId="614882681" sldId="2146847055"/>
            <ac:spMk id="3" creationId="{A6638FD1-D00E-E75B-705C-564F06D93D7B}"/>
          </ac:spMkLst>
        </pc:spChg>
      </pc:sldChg>
      <pc:sldChg chg="addSp delSp modSp mod">
        <pc:chgData name="Dhilipkumar R" userId="6f4e8b6c3571b84c" providerId="LiveId" clId="{1BDE45DE-499A-4938-AF69-0E324B0AF3B8}" dt="2025-07-28T11:37:25.257" v="3" actId="931"/>
        <pc:sldMkLst>
          <pc:docMk/>
          <pc:sldMk cId="384733178" sldId="2146847059"/>
        </pc:sldMkLst>
        <pc:spChg chg="del mod">
          <ac:chgData name="Dhilipkumar R" userId="6f4e8b6c3571b84c" providerId="LiveId" clId="{1BDE45DE-499A-4938-AF69-0E324B0AF3B8}" dt="2025-07-28T11:37:25.257" v="3" actId="931"/>
          <ac:spMkLst>
            <pc:docMk/>
            <pc:sldMk cId="384733178" sldId="2146847059"/>
            <ac:spMk id="3" creationId="{177D9613-6E93-8A63-8EC7-750760D77FD8}"/>
          </ac:spMkLst>
        </pc:spChg>
        <pc:picChg chg="add mod">
          <ac:chgData name="Dhilipkumar R" userId="6f4e8b6c3571b84c" providerId="LiveId" clId="{1BDE45DE-499A-4938-AF69-0E324B0AF3B8}" dt="2025-07-28T11:37:25.257" v="3" actId="931"/>
          <ac:picMkLst>
            <pc:docMk/>
            <pc:sldMk cId="384733178" sldId="2146847059"/>
            <ac:picMk id="5" creationId="{D745F891-6E3C-371B-9756-3F68AE2F6FC0}"/>
          </ac:picMkLst>
        </pc:picChg>
      </pc:sldChg>
      <pc:sldChg chg="addSp delSp modSp mod">
        <pc:chgData name="Dhilipkumar R" userId="6f4e8b6c3571b84c" providerId="LiveId" clId="{1BDE45DE-499A-4938-AF69-0E324B0AF3B8}" dt="2025-07-28T11:37:45.319" v="5" actId="931"/>
        <pc:sldMkLst>
          <pc:docMk/>
          <pc:sldMk cId="4128710330" sldId="2146847060"/>
        </pc:sldMkLst>
        <pc:spChg chg="del mod">
          <ac:chgData name="Dhilipkumar R" userId="6f4e8b6c3571b84c" providerId="LiveId" clId="{1BDE45DE-499A-4938-AF69-0E324B0AF3B8}" dt="2025-07-28T11:37:45.319" v="5" actId="931"/>
          <ac:spMkLst>
            <pc:docMk/>
            <pc:sldMk cId="4128710330" sldId="2146847060"/>
            <ac:spMk id="3" creationId="{177D9613-6E93-8A63-8EC7-750760D77FD8}"/>
          </ac:spMkLst>
        </pc:spChg>
        <pc:picChg chg="add mod">
          <ac:chgData name="Dhilipkumar R" userId="6f4e8b6c3571b84c" providerId="LiveId" clId="{1BDE45DE-499A-4938-AF69-0E324B0AF3B8}" dt="2025-07-28T11:37:45.319" v="5" actId="931"/>
          <ac:picMkLst>
            <pc:docMk/>
            <pc:sldMk cId="4128710330" sldId="2146847060"/>
            <ac:picMk id="5" creationId="{06FB4BEB-75C5-5333-7CA1-90BCC9EF6C77}"/>
          </ac:picMkLst>
        </pc:picChg>
      </pc:sldChg>
      <pc:sldChg chg="addSp delSp modSp mod">
        <pc:chgData name="Dhilipkumar R" userId="6f4e8b6c3571b84c" providerId="LiveId" clId="{1BDE45DE-499A-4938-AF69-0E324B0AF3B8}" dt="2025-07-28T11:38:03.245" v="7" actId="931"/>
        <pc:sldMkLst>
          <pc:docMk/>
          <pc:sldMk cId="2171852726" sldId="2146847061"/>
        </pc:sldMkLst>
        <pc:spChg chg="del mod">
          <ac:chgData name="Dhilipkumar R" userId="6f4e8b6c3571b84c" providerId="LiveId" clId="{1BDE45DE-499A-4938-AF69-0E324B0AF3B8}" dt="2025-07-28T11:38:03.245" v="7" actId="931"/>
          <ac:spMkLst>
            <pc:docMk/>
            <pc:sldMk cId="2171852726" sldId="2146847061"/>
            <ac:spMk id="3" creationId="{177D9613-6E93-8A63-8EC7-750760D77FD8}"/>
          </ac:spMkLst>
        </pc:spChg>
        <pc:picChg chg="add mod">
          <ac:chgData name="Dhilipkumar R" userId="6f4e8b6c3571b84c" providerId="LiveId" clId="{1BDE45DE-499A-4938-AF69-0E324B0AF3B8}" dt="2025-07-28T11:38:03.245" v="7" actId="931"/>
          <ac:picMkLst>
            <pc:docMk/>
            <pc:sldMk cId="2171852726" sldId="2146847061"/>
            <ac:picMk id="5" creationId="{6498C8E5-EDFC-6B07-2219-506019449604}"/>
          </ac:picMkLst>
        </pc:picChg>
      </pc:sldChg>
      <pc:sldChg chg="modSp new mod">
        <pc:chgData name="Dhilipkumar R" userId="6f4e8b6c3571b84c" providerId="LiveId" clId="{1BDE45DE-499A-4938-AF69-0E324B0AF3B8}" dt="2025-07-28T13:39:37.322" v="211" actId="27636"/>
        <pc:sldMkLst>
          <pc:docMk/>
          <pc:sldMk cId="723370228" sldId="2146847062"/>
        </pc:sldMkLst>
        <pc:spChg chg="mod">
          <ac:chgData name="Dhilipkumar R" userId="6f4e8b6c3571b84c" providerId="LiveId" clId="{1BDE45DE-499A-4938-AF69-0E324B0AF3B8}" dt="2025-07-28T11:54:59.598" v="72" actId="207"/>
          <ac:spMkLst>
            <pc:docMk/>
            <pc:sldMk cId="723370228" sldId="2146847062"/>
            <ac:spMk id="2" creationId="{128199DF-A22D-DE14-6AA2-C3C02A432658}"/>
          </ac:spMkLst>
        </pc:spChg>
        <pc:spChg chg="mod">
          <ac:chgData name="Dhilipkumar R" userId="6f4e8b6c3571b84c" providerId="LiveId" clId="{1BDE45DE-499A-4938-AF69-0E324B0AF3B8}" dt="2025-07-28T13:39:37.322" v="211" actId="27636"/>
          <ac:spMkLst>
            <pc:docMk/>
            <pc:sldMk cId="723370228" sldId="2146847062"/>
            <ac:spMk id="3" creationId="{8B8A68DF-551C-7E0C-52B9-DC9804545F5C}"/>
          </ac:spMkLst>
        </pc:spChg>
      </pc:sldChg>
      <pc:sldChg chg="modSp new mod">
        <pc:chgData name="Dhilipkumar R" userId="6f4e8b6c3571b84c" providerId="LiveId" clId="{1BDE45DE-499A-4938-AF69-0E324B0AF3B8}" dt="2025-07-28T13:39:51.988" v="212" actId="255"/>
        <pc:sldMkLst>
          <pc:docMk/>
          <pc:sldMk cId="1122493504" sldId="2146847063"/>
        </pc:sldMkLst>
        <pc:spChg chg="mod">
          <ac:chgData name="Dhilipkumar R" userId="6f4e8b6c3571b84c" providerId="LiveId" clId="{1BDE45DE-499A-4938-AF69-0E324B0AF3B8}" dt="2025-07-28T11:59:23.823" v="133" actId="255"/>
          <ac:spMkLst>
            <pc:docMk/>
            <pc:sldMk cId="1122493504" sldId="2146847063"/>
            <ac:spMk id="2" creationId="{32347BBA-CBF5-57F6-6C31-4D9407F28644}"/>
          </ac:spMkLst>
        </pc:spChg>
        <pc:spChg chg="mod">
          <ac:chgData name="Dhilipkumar R" userId="6f4e8b6c3571b84c" providerId="LiveId" clId="{1BDE45DE-499A-4938-AF69-0E324B0AF3B8}" dt="2025-07-28T13:39:51.988" v="212" actId="255"/>
          <ac:spMkLst>
            <pc:docMk/>
            <pc:sldMk cId="1122493504" sldId="2146847063"/>
            <ac:spMk id="3" creationId="{DBB20DAD-8AA1-4F8F-6F24-CF58F9E688EB}"/>
          </ac:spMkLst>
        </pc:spChg>
      </pc:sldChg>
      <pc:sldChg chg="addSp delSp modSp new mod">
        <pc:chgData name="Dhilipkumar R" userId="6f4e8b6c3571b84c" providerId="LiveId" clId="{1BDE45DE-499A-4938-AF69-0E324B0AF3B8}" dt="2025-07-28T12:04:48.987" v="157" actId="931"/>
        <pc:sldMkLst>
          <pc:docMk/>
          <pc:sldMk cId="4211266993" sldId="2146847064"/>
        </pc:sldMkLst>
        <pc:spChg chg="mod">
          <ac:chgData name="Dhilipkumar R" userId="6f4e8b6c3571b84c" providerId="LiveId" clId="{1BDE45DE-499A-4938-AF69-0E324B0AF3B8}" dt="2025-07-28T12:04:27.359" v="156" actId="207"/>
          <ac:spMkLst>
            <pc:docMk/>
            <pc:sldMk cId="4211266993" sldId="2146847064"/>
            <ac:spMk id="2" creationId="{A7BDEEC3-519F-82B8-4286-D7498C2B9C0C}"/>
          </ac:spMkLst>
        </pc:spChg>
        <pc:spChg chg="del">
          <ac:chgData name="Dhilipkumar R" userId="6f4e8b6c3571b84c" providerId="LiveId" clId="{1BDE45DE-499A-4938-AF69-0E324B0AF3B8}" dt="2025-07-28T12:04:48.987" v="157" actId="931"/>
          <ac:spMkLst>
            <pc:docMk/>
            <pc:sldMk cId="4211266993" sldId="2146847064"/>
            <ac:spMk id="3" creationId="{F70490F5-A9AE-BAD6-B168-8BF3E21A344E}"/>
          </ac:spMkLst>
        </pc:spChg>
        <pc:picChg chg="add mod">
          <ac:chgData name="Dhilipkumar R" userId="6f4e8b6c3571b84c" providerId="LiveId" clId="{1BDE45DE-499A-4938-AF69-0E324B0AF3B8}" dt="2025-07-28T12:04:48.987" v="157" actId="931"/>
          <ac:picMkLst>
            <pc:docMk/>
            <pc:sldMk cId="4211266993" sldId="2146847064"/>
            <ac:picMk id="5" creationId="{D47B4BCF-6ACA-1260-8A82-B0957C431614}"/>
          </ac:picMkLst>
        </pc:picChg>
      </pc:sldChg>
      <pc:sldChg chg="addSp delSp modSp new mod">
        <pc:chgData name="Dhilipkumar R" userId="6f4e8b6c3571b84c" providerId="LiveId" clId="{1BDE45DE-499A-4938-AF69-0E324B0AF3B8}" dt="2025-07-28T12:06:48.151" v="158" actId="931"/>
        <pc:sldMkLst>
          <pc:docMk/>
          <pc:sldMk cId="747742901" sldId="2146847065"/>
        </pc:sldMkLst>
        <pc:spChg chg="mod">
          <ac:chgData name="Dhilipkumar R" userId="6f4e8b6c3571b84c" providerId="LiveId" clId="{1BDE45DE-499A-4938-AF69-0E324B0AF3B8}" dt="2025-07-28T12:04:13.074" v="148" actId="207"/>
          <ac:spMkLst>
            <pc:docMk/>
            <pc:sldMk cId="747742901" sldId="2146847065"/>
            <ac:spMk id="2" creationId="{29D95894-7B10-3FB8-124A-C08287C703C8}"/>
          </ac:spMkLst>
        </pc:spChg>
        <pc:spChg chg="del">
          <ac:chgData name="Dhilipkumar R" userId="6f4e8b6c3571b84c" providerId="LiveId" clId="{1BDE45DE-499A-4938-AF69-0E324B0AF3B8}" dt="2025-07-28T12:06:48.151" v="158" actId="931"/>
          <ac:spMkLst>
            <pc:docMk/>
            <pc:sldMk cId="747742901" sldId="2146847065"/>
            <ac:spMk id="3" creationId="{D392F84E-2A71-BD6A-F2AA-EF5ADC46C238}"/>
          </ac:spMkLst>
        </pc:spChg>
        <pc:picChg chg="add mod">
          <ac:chgData name="Dhilipkumar R" userId="6f4e8b6c3571b84c" providerId="LiveId" clId="{1BDE45DE-499A-4938-AF69-0E324B0AF3B8}" dt="2025-07-28T12:06:48.151" v="158" actId="931"/>
          <ac:picMkLst>
            <pc:docMk/>
            <pc:sldMk cId="747742901" sldId="2146847065"/>
            <ac:picMk id="5" creationId="{4B43EF2E-EDD2-E5C3-9588-F2D8F38156B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kaggle.com/datasets/shivamb/machine-predictive-maintenance-classific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Autofit/>
          </a:bodyPr>
          <a:lstStyle/>
          <a:p>
            <a:pPr algn="ctr"/>
            <a:r>
              <a:rPr lang="en-US" sz="3200" b="0" i="0" u="none" strike="noStrike" baseline="0" dirty="0">
                <a:solidFill>
                  <a:srgbClr val="000000"/>
                </a:solidFill>
              </a:rPr>
              <a:t>Predictive Maintenance of Industrial Machinery </a:t>
            </a:r>
            <a:endParaRPr lang="en-US" sz="3200"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MACHINE LEARNING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Dhilipkumar R- M </a:t>
            </a:r>
            <a:r>
              <a:rPr lang="en-US" sz="2000" b="1" dirty="0" err="1">
                <a:solidFill>
                  <a:schemeClr val="accent1">
                    <a:lumMod val="75000"/>
                  </a:schemeClr>
                </a:solidFill>
                <a:latin typeface="Arial"/>
                <a:cs typeface="Arial"/>
              </a:rPr>
              <a:t>Kumarasamy</a:t>
            </a:r>
            <a:r>
              <a:rPr lang="en-US" sz="2000" b="1" dirty="0">
                <a:solidFill>
                  <a:schemeClr val="accent1">
                    <a:lumMod val="75000"/>
                  </a:schemeClr>
                </a:solidFill>
                <a:latin typeface="Arial"/>
                <a:cs typeface="Arial"/>
              </a:rPr>
              <a:t> college of Engineering-ECE</a:t>
            </a:r>
          </a:p>
          <a:p>
            <a:endParaRPr lang="en-US" sz="2000" b="1" dirty="0">
              <a:solidFill>
                <a:schemeClr val="accent1">
                  <a:lumMod val="75000"/>
                </a:schemeClr>
              </a:solidFill>
              <a:latin typeface="Arial"/>
              <a:cs typeface="Arial"/>
            </a:endParaRPr>
          </a:p>
          <a:p>
            <a:r>
              <a:rPr lang="en-US" sz="2000" b="1" dirty="0">
                <a:solidFill>
                  <a:schemeClr val="accent1">
                    <a:lumMod val="75000"/>
                  </a:schemeClr>
                </a:solidFill>
                <a:latin typeface="Arial"/>
                <a:cs typeface="Arial"/>
              </a:rPr>
              <a:t>       GITHUB </a:t>
            </a:r>
            <a:r>
              <a:rPr lang="en-US" sz="2000" b="1" dirty="0" err="1">
                <a:solidFill>
                  <a:schemeClr val="accent1">
                    <a:lumMod val="75000"/>
                  </a:schemeClr>
                </a:solidFill>
                <a:latin typeface="Arial"/>
                <a:cs typeface="Arial"/>
              </a:rPr>
              <a:t>LINK:https</a:t>
            </a:r>
            <a:r>
              <a:rPr lang="en-US" sz="2000" b="1" dirty="0">
                <a:solidFill>
                  <a:schemeClr val="accent1">
                    <a:lumMod val="75000"/>
                  </a:schemeClr>
                </a:solidFill>
                <a:latin typeface="Arial"/>
                <a:cs typeface="Arial"/>
              </a:rPr>
              <a:t>://github.com/Dhilip2004</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95894-7B10-3FB8-124A-C08287C703C8}"/>
              </a:ext>
            </a:extLst>
          </p:cNvPr>
          <p:cNvSpPr>
            <a:spLocks noGrp="1"/>
          </p:cNvSpPr>
          <p:nvPr>
            <p:ph type="title"/>
          </p:nvPr>
        </p:nvSpPr>
        <p:spPr/>
        <p:txBody>
          <a:bodyPr>
            <a:noAutofit/>
          </a:bodyPr>
          <a:lstStyle/>
          <a:p>
            <a:r>
              <a:rPr lang="en-IN" sz="4000"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4B43EF2E-EDD2-E5C3-9588-F2D8F38156BE}"/>
              </a:ext>
            </a:extLst>
          </p:cNvPr>
          <p:cNvPicPr>
            <a:picLocks noGrp="1" noChangeAspect="1"/>
          </p:cNvPicPr>
          <p:nvPr>
            <p:ph idx="1"/>
          </p:nvPr>
        </p:nvPicPr>
        <p:blipFill>
          <a:blip r:embed="rId2"/>
          <a:stretch>
            <a:fillRect/>
          </a:stretch>
        </p:blipFill>
        <p:spPr>
          <a:xfrm>
            <a:off x="1216436" y="1301750"/>
            <a:ext cx="9759127" cy="4673600"/>
          </a:xfrm>
        </p:spPr>
      </p:pic>
    </p:spTree>
    <p:extLst>
      <p:ext uri="{BB962C8B-B14F-4D97-AF65-F5344CB8AC3E}">
        <p14:creationId xmlns:p14="http://schemas.microsoft.com/office/powerpoint/2010/main" val="7477429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EB4C674B-8B59-E4EE-A2CD-82304CCD8939}"/>
              </a:ext>
            </a:extLst>
          </p:cNvPr>
          <p:cNvPicPr>
            <a:picLocks noGrp="1" noChangeAspect="1"/>
          </p:cNvPicPr>
          <p:nvPr>
            <p:ph idx="1"/>
          </p:nvPr>
        </p:nvPicPr>
        <p:blipFill>
          <a:blip r:embed="rId2"/>
          <a:stretch>
            <a:fillRect/>
          </a:stretch>
        </p:blipFill>
        <p:spPr>
          <a:xfrm>
            <a:off x="1195105" y="1301750"/>
            <a:ext cx="9801790" cy="4673600"/>
          </a:xfrm>
        </p:spPr>
      </p:pic>
    </p:spTree>
    <p:extLst>
      <p:ext uri="{BB962C8B-B14F-4D97-AF65-F5344CB8AC3E}">
        <p14:creationId xmlns:p14="http://schemas.microsoft.com/office/powerpoint/2010/main" val="1483293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6" name="Rectangle 3">
            <a:extLst>
              <a:ext uri="{FF2B5EF4-FFF2-40B4-BE49-F238E27FC236}">
                <a16:creationId xmlns:a16="http://schemas.microsoft.com/office/drawing/2014/main" id="{6DD108EA-C2C3-C8B4-F7C4-1FFC99A10475}"/>
              </a:ext>
            </a:extLst>
          </p:cNvPr>
          <p:cNvSpPr>
            <a:spLocks noGrp="1" noChangeArrowheads="1"/>
          </p:cNvSpPr>
          <p:nvPr>
            <p:ph idx="1"/>
          </p:nvPr>
        </p:nvSpPr>
        <p:spPr bwMode="auto">
          <a:xfrm>
            <a:off x="581192" y="1655917"/>
            <a:ext cx="1121037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predictive maintenance solution built on </a:t>
            </a:r>
            <a:r>
              <a:rPr kumimoji="0" lang="en-US" altLang="en-US" sz="2400" b="1" i="0" u="none" strike="noStrike" cap="none" normalizeH="0" baseline="0" dirty="0">
                <a:ln>
                  <a:noFill/>
                </a:ln>
                <a:solidFill>
                  <a:schemeClr val="tx1"/>
                </a:solidFill>
                <a:effectLst/>
                <a:latin typeface="Arial" panose="020B0604020202020204" pitchFamily="34" charset="0"/>
              </a:rPr>
              <a:t>IBM Cloud</a:t>
            </a:r>
            <a:r>
              <a:rPr kumimoji="0" lang="en-US" altLang="en-US" sz="2400" b="0" i="0" u="none" strike="noStrike" cap="none" normalizeH="0" baseline="0" dirty="0">
                <a:ln>
                  <a:noFill/>
                </a:ln>
                <a:solidFill>
                  <a:schemeClr val="tx1"/>
                </a:solidFill>
                <a:effectLst/>
                <a:latin typeface="Arial" panose="020B0604020202020204" pitchFamily="34" charset="0"/>
              </a:rPr>
              <a:t> provides a </a:t>
            </a:r>
            <a:r>
              <a:rPr kumimoji="0" lang="en-US" altLang="en-US" sz="2400" b="1" i="0" u="none" strike="noStrike" cap="none" normalizeH="0" baseline="0" dirty="0">
                <a:ln>
                  <a:noFill/>
                </a:ln>
                <a:solidFill>
                  <a:schemeClr val="tx1"/>
                </a:solidFill>
                <a:effectLst/>
                <a:latin typeface="Arial" panose="020B0604020202020204" pitchFamily="34" charset="0"/>
              </a:rPr>
              <a:t>scalable and reliable</a:t>
            </a:r>
            <a:r>
              <a:rPr kumimoji="0" lang="en-US" altLang="en-US" sz="2400" b="0" i="0" u="none" strike="noStrike" cap="none" normalizeH="0" baseline="0" dirty="0">
                <a:ln>
                  <a:noFill/>
                </a:ln>
                <a:solidFill>
                  <a:schemeClr val="tx1"/>
                </a:solidFill>
                <a:effectLst/>
                <a:latin typeface="Arial" panose="020B0604020202020204" pitchFamily="34" charset="0"/>
              </a:rPr>
              <a:t> approach to anticipate industrial machinery failures.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The model enables </a:t>
            </a:r>
            <a:r>
              <a:rPr kumimoji="0" lang="en-US" altLang="en-US" sz="2400" b="1" i="0" u="none" strike="noStrike" cap="none" normalizeH="0" baseline="0" dirty="0">
                <a:ln>
                  <a:noFill/>
                </a:ln>
                <a:solidFill>
                  <a:schemeClr val="tx1"/>
                </a:solidFill>
                <a:effectLst/>
                <a:latin typeface="Arial" panose="020B0604020202020204" pitchFamily="34" charset="0"/>
              </a:rPr>
              <a:t>proactive maintenance</a:t>
            </a:r>
            <a:r>
              <a:rPr kumimoji="0" lang="en-US" altLang="en-US" sz="2400" b="0" i="0" u="none" strike="noStrike" cap="none" normalizeH="0" baseline="0" dirty="0">
                <a:ln>
                  <a:noFill/>
                </a:ln>
                <a:solidFill>
                  <a:schemeClr val="tx1"/>
                </a:solidFill>
                <a:effectLst/>
                <a:latin typeface="Arial" panose="020B0604020202020204" pitchFamily="34" charset="0"/>
              </a:rPr>
              <a:t>, reducing </a:t>
            </a:r>
            <a:r>
              <a:rPr kumimoji="0" lang="en-US" altLang="en-US" sz="2400" b="1" i="0" u="none" strike="noStrike" cap="none" normalizeH="0" baseline="0" dirty="0">
                <a:ln>
                  <a:noFill/>
                </a:ln>
                <a:solidFill>
                  <a:schemeClr val="tx1"/>
                </a:solidFill>
                <a:effectLst/>
                <a:latin typeface="Arial" panose="020B0604020202020204" pitchFamily="34" charset="0"/>
              </a:rPr>
              <a:t>downtime</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repair costs</a:t>
            </a:r>
            <a:r>
              <a:rPr kumimoji="0" lang="en-US" altLang="en-US" sz="2400" b="0" i="0" u="none" strike="noStrike" cap="none" normalizeH="0" baseline="0" dirty="0">
                <a:ln>
                  <a:noFill/>
                </a:ln>
                <a:solidFill>
                  <a:schemeClr val="tx1"/>
                </a:solidFill>
                <a:effectLst/>
                <a:latin typeface="Arial" panose="020B0604020202020204" pitchFamily="34" charset="0"/>
              </a:rPr>
              <a:t>, and </a:t>
            </a:r>
            <a:r>
              <a:rPr kumimoji="0" lang="en-US" altLang="en-US" sz="2400" b="1" i="0" u="none" strike="noStrike" cap="none" normalizeH="0" baseline="0" dirty="0">
                <a:ln>
                  <a:noFill/>
                </a:ln>
                <a:solidFill>
                  <a:schemeClr val="tx1"/>
                </a:solidFill>
                <a:effectLst/>
                <a:latin typeface="Arial" panose="020B0604020202020204" pitchFamily="34" charset="0"/>
              </a:rPr>
              <a:t>unexpected failures</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Demonstrated the potential of </a:t>
            </a:r>
            <a:r>
              <a:rPr kumimoji="0" lang="en-US" altLang="en-US" sz="2400" b="1" i="0" u="none" strike="noStrike" cap="none" normalizeH="0" baseline="0" dirty="0">
                <a:ln>
                  <a:noFill/>
                </a:ln>
                <a:solidFill>
                  <a:schemeClr val="tx1"/>
                </a:solidFill>
                <a:effectLst/>
                <a:latin typeface="Arial" panose="020B0604020202020204" pitchFamily="34" charset="0"/>
              </a:rPr>
              <a:t>AI + Cloud</a:t>
            </a:r>
            <a:r>
              <a:rPr kumimoji="0" lang="en-US" altLang="en-US" sz="2400" b="0" i="0" u="none" strike="noStrike" cap="none" normalizeH="0" baseline="0" dirty="0">
                <a:ln>
                  <a:noFill/>
                </a:ln>
                <a:solidFill>
                  <a:schemeClr val="tx1"/>
                </a:solidFill>
                <a:effectLst/>
                <a:latin typeface="Arial" panose="020B0604020202020204" pitchFamily="34" charset="0"/>
              </a:rPr>
              <a:t> in enhancing traditional mechanical systems through </a:t>
            </a:r>
            <a:r>
              <a:rPr kumimoji="0" lang="en-US" altLang="en-US" sz="2400" b="1" i="0" u="none" strike="noStrike" cap="none" normalizeH="0" baseline="0" dirty="0">
                <a:ln>
                  <a:noFill/>
                </a:ln>
                <a:solidFill>
                  <a:schemeClr val="tx1"/>
                </a:solidFill>
                <a:effectLst/>
                <a:latin typeface="Arial" panose="020B0604020202020204" pitchFamily="34" charset="0"/>
              </a:rPr>
              <a:t>smart maintenance planning</a:t>
            </a:r>
            <a:r>
              <a:rPr kumimoji="0" lang="en-US" altLang="en-US" sz="2400" b="0" i="0" u="none" strike="noStrike" cap="none" normalizeH="0" baseline="0" dirty="0">
                <a:ln>
                  <a:noFill/>
                </a:ln>
                <a:solidFill>
                  <a:schemeClr val="tx1"/>
                </a:solidFill>
                <a:effectLst/>
                <a:latin typeface="Arial" panose="020B0604020202020204" pitchFamily="34" charset="0"/>
              </a:rPr>
              <a:t>.</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Future enhancements may include </a:t>
            </a:r>
            <a:r>
              <a:rPr kumimoji="0" lang="en-US" altLang="en-US" sz="2400" b="1" i="0" u="none" strike="noStrike" cap="none" normalizeH="0" baseline="0" dirty="0">
                <a:ln>
                  <a:noFill/>
                </a:ln>
                <a:solidFill>
                  <a:schemeClr val="tx1"/>
                </a:solidFill>
                <a:effectLst/>
                <a:latin typeface="Arial" panose="020B0604020202020204" pitchFamily="34" charset="0"/>
              </a:rPr>
              <a:t>integration with IoT devices</a:t>
            </a:r>
            <a:r>
              <a:rPr kumimoji="0" lang="en-US" altLang="en-US" sz="2400" b="0" i="0" u="none" strike="noStrike" cap="none" normalizeH="0" baseline="0" dirty="0">
                <a:ln>
                  <a:noFill/>
                </a:ln>
                <a:solidFill>
                  <a:schemeClr val="tx1"/>
                </a:solidFill>
                <a:effectLst/>
                <a:latin typeface="Arial" panose="020B0604020202020204" pitchFamily="34" charset="0"/>
              </a:rPr>
              <a:t>, </a:t>
            </a:r>
            <a:r>
              <a:rPr kumimoji="0" lang="en-US" altLang="en-US" sz="2400" b="1" i="0" u="none" strike="noStrike" cap="none" normalizeH="0" baseline="0" dirty="0">
                <a:ln>
                  <a:noFill/>
                </a:ln>
                <a:solidFill>
                  <a:schemeClr val="tx1"/>
                </a:solidFill>
                <a:effectLst/>
                <a:latin typeface="Arial" panose="020B0604020202020204" pitchFamily="34" charset="0"/>
              </a:rPr>
              <a:t>real-time dashboards</a:t>
            </a:r>
            <a:r>
              <a:rPr kumimoji="0" lang="en-US" altLang="en-US" sz="2400" b="0" i="0" u="none" strike="noStrike" cap="none" normalizeH="0" baseline="0" dirty="0">
                <a:ln>
                  <a:noFill/>
                </a:ln>
                <a:solidFill>
                  <a:schemeClr val="tx1"/>
                </a:solidFill>
                <a:effectLst/>
                <a:latin typeface="Arial" panose="020B0604020202020204" pitchFamily="34" charset="0"/>
              </a:rPr>
              <a:t>, and expanding the model to cover </a:t>
            </a:r>
            <a:r>
              <a:rPr kumimoji="0" lang="en-US" altLang="en-US" sz="2400" b="1" i="0" u="none" strike="noStrike" cap="none" normalizeH="0" baseline="0" dirty="0">
                <a:ln>
                  <a:noFill/>
                </a:ln>
                <a:solidFill>
                  <a:schemeClr val="tx1"/>
                </a:solidFill>
                <a:effectLst/>
                <a:latin typeface="Arial" panose="020B0604020202020204" pitchFamily="34" charset="0"/>
              </a:rPr>
              <a:t>diverse machine types</a:t>
            </a:r>
            <a:r>
              <a:rPr kumimoji="0" lang="en-US" altLang="en-US" sz="2400" b="0" i="0" u="none" strike="noStrike" cap="none" normalizeH="0" baseline="0" dirty="0">
                <a:ln>
                  <a:noFill/>
                </a:ln>
                <a:solidFill>
                  <a:schemeClr val="tx1"/>
                </a:solidFill>
                <a:effectLst/>
                <a:latin typeface="Arial" panose="020B0604020202020204" pitchFamily="34" charset="0"/>
              </a:rPr>
              <a:t> across the industry.</a:t>
            </a:r>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5251174"/>
          </a:xfrm>
        </p:spPr>
        <p:txBody>
          <a:bodyPr/>
          <a:lstStyle/>
          <a:p>
            <a:r>
              <a:rPr lang="en-US" sz="2400" dirty="0"/>
              <a:t>The proposed system provides a strong foundation for real-time fault detection in power systems. However, there are several opportunities for future enhancement:</a:t>
            </a:r>
          </a:p>
          <a:p>
            <a:pPr marL="0" indent="0">
              <a:buNone/>
            </a:pPr>
            <a:r>
              <a:rPr lang="en-US" sz="2400" b="1" dirty="0"/>
              <a:t>Integration with IoT Devices</a:t>
            </a:r>
            <a:br>
              <a:rPr lang="en-US" sz="2400" dirty="0"/>
            </a:br>
            <a:r>
              <a:rPr lang="en-US" sz="2400" dirty="0"/>
              <a:t>Real-time data acquisition can be enhanced by integrating IoT-enabled sensors directly with the model for live fault detection and faster response.</a:t>
            </a:r>
          </a:p>
          <a:p>
            <a:pPr marL="0" indent="0">
              <a:buNone/>
            </a:pPr>
            <a:r>
              <a:rPr lang="en-US" sz="2400" b="1" dirty="0"/>
              <a:t>Expansion to Multiple Fault Types</a:t>
            </a:r>
            <a:br>
              <a:rPr lang="en-US" sz="2400" dirty="0"/>
            </a:br>
            <a:r>
              <a:rPr lang="en-US" sz="2400" dirty="0"/>
              <a:t>The current model can be extended to classify more complex and rare fault types, improving grid reliability and robustness.</a:t>
            </a:r>
          </a:p>
          <a:p>
            <a:pPr marL="0" indent="0">
              <a:buNone/>
            </a:pPr>
            <a:r>
              <a:rPr lang="en-US" sz="2400" b="1" dirty="0"/>
              <a:t>Use of Advanced Deep Learning Models</a:t>
            </a:r>
            <a:br>
              <a:rPr lang="en-US" sz="2400" dirty="0"/>
            </a:br>
            <a:r>
              <a:rPr lang="en-US" sz="2400" dirty="0"/>
              <a:t>Incorporating deep learning architectures such as CNNs or LSTMs could improve accuracy, especially in high-dimensional time-series data.</a:t>
            </a: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3D7ECD4A-1B62-E0A8-8866-C1D98A4C849F}"/>
              </a:ext>
            </a:extLst>
          </p:cNvPr>
          <p:cNvSpPr>
            <a:spLocks noGrp="1" noChangeArrowheads="1"/>
          </p:cNvSpPr>
          <p:nvPr>
            <p:ph idx="1"/>
          </p:nvPr>
        </p:nvSpPr>
        <p:spPr bwMode="auto">
          <a:xfrm>
            <a:off x="581193" y="1376531"/>
            <a:ext cx="11282562"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Cloud – Official Website</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https://www.ibm.com/cloud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Watson Studio – Model Development and Deployment</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https://www.ibm.com/cloud/watson-studio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Cloud Object Storage – Dataset Handling</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https://www.ibm.com/cloud/object-storage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IBM Machine Learning Documentation</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rPr>
              <a:t>https://www.ibm.com/docs/en/cloud-paks/cp-data/4.6.x?topic=services-machine-learning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Arial" panose="020B0604020202020204" pitchFamily="34" charset="0"/>
              </a:rPr>
              <a:t>Kaggle Dataset for Predictive Maintenance (if used):</a:t>
            </a:r>
            <a:br>
              <a:rPr kumimoji="0" lang="en-US" altLang="en-US" sz="2400" b="0" i="0" u="none" strike="noStrike" cap="none" normalizeH="0" baseline="0" dirty="0">
                <a:ln>
                  <a:noFill/>
                </a:ln>
                <a:solidFill>
                  <a:schemeClr val="tx1"/>
                </a:solidFill>
                <a:effectLst/>
                <a:latin typeface="Arial" panose="020B0604020202020204" pitchFamily="34" charset="0"/>
              </a:rPr>
            </a:br>
            <a:r>
              <a:rPr kumimoji="0" lang="en-US" altLang="en-US" sz="2400" b="0" i="0" u="none" strike="noStrike" cap="none" normalizeH="0" baseline="0" dirty="0">
                <a:ln>
                  <a:noFill/>
                </a:ln>
                <a:solidFill>
                  <a:schemeClr val="tx1"/>
                </a:solidFill>
                <a:effectLst/>
                <a:latin typeface="Arial" panose="020B0604020202020204" pitchFamily="34" charset="0"/>
                <a:hlinkClick r:id="rId2"/>
              </a:rPr>
              <a:t>https://www.kaggle.com/datasets/shivamb/machine-predictive-maintenance-classification</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D745F891-6E3C-371B-9756-3F68AE2F6FC0}"/>
              </a:ext>
            </a:extLst>
          </p:cNvPr>
          <p:cNvPicPr>
            <a:picLocks noGrp="1" noChangeAspect="1"/>
          </p:cNvPicPr>
          <p:nvPr>
            <p:ph idx="1"/>
          </p:nvPr>
        </p:nvPicPr>
        <p:blipFill>
          <a:blip r:embed="rId2"/>
          <a:stretch>
            <a:fillRect/>
          </a:stretch>
        </p:blipFill>
        <p:spPr>
          <a:xfrm>
            <a:off x="3060700" y="1301750"/>
            <a:ext cx="6070600" cy="4673600"/>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06FB4BEB-75C5-5333-7CA1-90BCC9EF6C77}"/>
              </a:ext>
            </a:extLst>
          </p:cNvPr>
          <p:cNvPicPr>
            <a:picLocks noGrp="1" noChangeAspect="1"/>
          </p:cNvPicPr>
          <p:nvPr>
            <p:ph idx="1"/>
          </p:nvPr>
        </p:nvPicPr>
        <p:blipFill>
          <a:blip r:embed="rId2"/>
          <a:stretch>
            <a:fillRect/>
          </a:stretch>
        </p:blipFill>
        <p:spPr>
          <a:xfrm>
            <a:off x="3058415" y="1301750"/>
            <a:ext cx="6075170" cy="4673600"/>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498C8E5-EDFC-6B07-2219-506019449604}"/>
              </a:ext>
            </a:extLst>
          </p:cNvPr>
          <p:cNvPicPr>
            <a:picLocks noGrp="1" noChangeAspect="1"/>
          </p:cNvPicPr>
          <p:nvPr>
            <p:ph idx="1"/>
          </p:nvPr>
        </p:nvPicPr>
        <p:blipFill>
          <a:blip r:embed="rId2"/>
          <a:stretch>
            <a:fillRect/>
          </a:stretch>
        </p:blipFill>
        <p:spPr>
          <a:xfrm>
            <a:off x="3065303" y="1301750"/>
            <a:ext cx="6061393" cy="4673600"/>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Autofit/>
          </a:bodyPr>
          <a:lstStyle/>
          <a:p>
            <a:pPr marL="305435" indent="-305435"/>
            <a:r>
              <a:rPr lang="en-US" sz="2400" b="0" i="0" u="none" strike="noStrike" baseline="0" dirty="0">
                <a:solidFill>
                  <a:srgbClr val="000000"/>
                </a:solidFill>
                <a:latin typeface="Arial" panose="020B0604020202020204" pitchFamily="34" charset="0"/>
              </a:rPr>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 </a:t>
            </a: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37325"/>
            <a:ext cx="11029616" cy="530296"/>
          </a:xfrm>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endParaRPr lang="en-US" dirty="0"/>
          </a:p>
          <a:p>
            <a:pPr marL="0" indent="0">
              <a:buNone/>
            </a:pPr>
            <a:endParaRPr lang="en-US" dirty="0"/>
          </a:p>
          <a:p>
            <a:pPr marL="0" indent="0">
              <a:buNone/>
            </a:pPr>
            <a:r>
              <a:rPr lang="en-US" sz="2800" dirty="0"/>
              <a:t>The proposed system aims to address the challenge of predicting the type of failure in industrial machines before it occurs. This enables timely maintenance and reduces operational disruptions. The solution will involve using machine learning algorithms to analyze sensor data and identify patterns associated with different types of failures. The solution will consist of the following components:</a:t>
            </a:r>
          </a:p>
          <a:p>
            <a:r>
              <a:rPr lang="en-US" sz="2800" b="1" dirty="0"/>
              <a:t>Data Collection:</a:t>
            </a:r>
          </a:p>
          <a:p>
            <a:pPr>
              <a:buFont typeface="Arial" panose="020B0604020202020204" pitchFamily="34" charset="0"/>
              <a:buChar char="•"/>
            </a:pPr>
            <a:r>
              <a:rPr lang="en-US" sz="2800" b="1" dirty="0"/>
              <a:t>Gather historical sensor data</a:t>
            </a:r>
            <a:r>
              <a:rPr lang="en-US" sz="2800" dirty="0"/>
              <a:t> from the industrial machines including vibration, temperature, pressure, rotation speed, and torque.</a:t>
            </a:r>
          </a:p>
          <a:p>
            <a:pPr>
              <a:buFont typeface="Arial" panose="020B0604020202020204" pitchFamily="34" charset="0"/>
              <a:buChar char="•"/>
            </a:pPr>
            <a:r>
              <a:rPr lang="en-US" sz="2800" b="1" dirty="0"/>
              <a:t>Collect machine status logs</a:t>
            </a:r>
            <a:r>
              <a:rPr lang="en-US" sz="2800" dirty="0"/>
              <a:t> indicating operational conditions, failure events, maintenance records, and component usage.</a:t>
            </a:r>
            <a:endParaRPr lang="en-US"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99DF-A22D-DE14-6AA2-C3C02A432658}"/>
              </a:ext>
            </a:extLst>
          </p:cNvPr>
          <p:cNvSpPr>
            <a:spLocks noGrp="1"/>
          </p:cNvSpPr>
          <p:nvPr>
            <p:ph type="title"/>
          </p:nvPr>
        </p:nvSpPr>
        <p:spPr/>
        <p:txBody>
          <a:bodyPr>
            <a:normAutofit fontScale="90000"/>
          </a:bodyPr>
          <a:lstStyle/>
          <a:p>
            <a:r>
              <a:rPr lang="en-IN" sz="4400" dirty="0">
                <a:solidFill>
                  <a:schemeClr val="accent1">
                    <a:lumMod val="60000"/>
                    <a:lumOff val="40000"/>
                  </a:schemeClr>
                </a:solidFill>
              </a:rPr>
              <a:t>Proposed</a:t>
            </a:r>
            <a:r>
              <a:rPr lang="en-IN" dirty="0">
                <a:solidFill>
                  <a:schemeClr val="accent1">
                    <a:lumMod val="60000"/>
                    <a:lumOff val="40000"/>
                  </a:schemeClr>
                </a:solidFill>
              </a:rPr>
              <a:t> </a:t>
            </a:r>
            <a:r>
              <a:rPr lang="en-IN" sz="4400" dirty="0">
                <a:solidFill>
                  <a:schemeClr val="accent1">
                    <a:lumMod val="60000"/>
                    <a:lumOff val="40000"/>
                  </a:schemeClr>
                </a:solidFill>
              </a:rPr>
              <a:t>solution</a:t>
            </a:r>
          </a:p>
        </p:txBody>
      </p:sp>
      <p:sp>
        <p:nvSpPr>
          <p:cNvPr id="3" name="Content Placeholder 2">
            <a:extLst>
              <a:ext uri="{FF2B5EF4-FFF2-40B4-BE49-F238E27FC236}">
                <a16:creationId xmlns:a16="http://schemas.microsoft.com/office/drawing/2014/main" id="{8B8A68DF-551C-7E0C-52B9-DC9804545F5C}"/>
              </a:ext>
            </a:extLst>
          </p:cNvPr>
          <p:cNvSpPr>
            <a:spLocks noGrp="1"/>
          </p:cNvSpPr>
          <p:nvPr>
            <p:ph idx="1"/>
          </p:nvPr>
        </p:nvSpPr>
        <p:spPr>
          <a:xfrm>
            <a:off x="581192" y="1302026"/>
            <a:ext cx="11029615" cy="5473912"/>
          </a:xfrm>
        </p:spPr>
        <p:txBody>
          <a:bodyPr>
            <a:normAutofit/>
          </a:bodyPr>
          <a:lstStyle/>
          <a:p>
            <a:r>
              <a:rPr lang="en-US" sz="2400" b="1" dirty="0"/>
              <a:t>Data Preprocessing:</a:t>
            </a:r>
          </a:p>
          <a:p>
            <a:pPr>
              <a:buFont typeface="Arial" panose="020B0604020202020204" pitchFamily="34" charset="0"/>
              <a:buChar char="•"/>
            </a:pPr>
            <a:r>
              <a:rPr lang="en-US" sz="2400" b="1" dirty="0"/>
              <a:t>Clean and preprocess the data</a:t>
            </a:r>
            <a:r>
              <a:rPr lang="en-US" sz="2400" dirty="0"/>
              <a:t> to remove missing values, noise, duplicates, and inconsistent records.</a:t>
            </a:r>
          </a:p>
          <a:p>
            <a:pPr>
              <a:buFont typeface="Arial" panose="020B0604020202020204" pitchFamily="34" charset="0"/>
              <a:buChar char="•"/>
            </a:pPr>
            <a:r>
              <a:rPr lang="en-US" sz="2400" b="1" dirty="0"/>
              <a:t>Perform feature engineering</a:t>
            </a:r>
            <a:r>
              <a:rPr lang="en-US" sz="2400" dirty="0"/>
              <a:t> to extract meaningful features such as rolling averages, thresholds, and change detection patterns that correlate with failure types.</a:t>
            </a:r>
          </a:p>
          <a:p>
            <a:r>
              <a:rPr lang="en-IN" sz="2400" b="1" dirty="0"/>
              <a:t>Machine Learning Algorithm:</a:t>
            </a:r>
          </a:p>
          <a:p>
            <a:pPr>
              <a:buFont typeface="Arial" panose="020B0604020202020204" pitchFamily="34" charset="0"/>
              <a:buChar char="•"/>
            </a:pPr>
            <a:r>
              <a:rPr lang="en-IN" sz="2400" b="1" dirty="0"/>
              <a:t>Implement classification algorithms</a:t>
            </a:r>
            <a:r>
              <a:rPr lang="en-IN" sz="2400" dirty="0"/>
              <a:t> such as Random Forest, </a:t>
            </a:r>
            <a:r>
              <a:rPr lang="en-IN" sz="2400" dirty="0" err="1"/>
              <a:t>XGBoost</a:t>
            </a:r>
            <a:r>
              <a:rPr lang="en-IN" sz="2400" dirty="0"/>
              <a:t>, or Neural Networks to classify the type of failure.</a:t>
            </a:r>
          </a:p>
          <a:p>
            <a:pPr>
              <a:buFont typeface="Arial" panose="020B0604020202020204" pitchFamily="34" charset="0"/>
              <a:buChar char="•"/>
            </a:pPr>
            <a:r>
              <a:rPr lang="en-IN" sz="2400" b="1" dirty="0"/>
              <a:t>Experiment with time-series or sequential models</a:t>
            </a:r>
            <a:r>
              <a:rPr lang="en-IN" sz="2400" dirty="0"/>
              <a:t> (e.g., LSTM, GRU) to capture temporal dependencies in sensor data.</a:t>
            </a:r>
          </a:p>
        </p:txBody>
      </p:sp>
    </p:spTree>
    <p:extLst>
      <p:ext uri="{BB962C8B-B14F-4D97-AF65-F5344CB8AC3E}">
        <p14:creationId xmlns:p14="http://schemas.microsoft.com/office/powerpoint/2010/main" val="7233702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47BBA-CBF5-57F6-6C31-4D9407F28644}"/>
              </a:ext>
            </a:extLst>
          </p:cNvPr>
          <p:cNvSpPr>
            <a:spLocks noGrp="1"/>
          </p:cNvSpPr>
          <p:nvPr>
            <p:ph type="title"/>
          </p:nvPr>
        </p:nvSpPr>
        <p:spPr/>
        <p:txBody>
          <a:bodyPr>
            <a:noAutofit/>
          </a:bodyPr>
          <a:lstStyle/>
          <a:p>
            <a:r>
              <a:rPr lang="en-IN" sz="4000" dirty="0">
                <a:solidFill>
                  <a:schemeClr val="accent1">
                    <a:lumMod val="60000"/>
                    <a:lumOff val="40000"/>
                  </a:schemeClr>
                </a:solidFill>
              </a:rPr>
              <a:t>Proposed solution</a:t>
            </a:r>
          </a:p>
        </p:txBody>
      </p:sp>
      <p:sp>
        <p:nvSpPr>
          <p:cNvPr id="3" name="Content Placeholder 2">
            <a:extLst>
              <a:ext uri="{FF2B5EF4-FFF2-40B4-BE49-F238E27FC236}">
                <a16:creationId xmlns:a16="http://schemas.microsoft.com/office/drawing/2014/main" id="{DBB20DAD-8AA1-4F8F-6F24-CF58F9E688EB}"/>
              </a:ext>
            </a:extLst>
          </p:cNvPr>
          <p:cNvSpPr>
            <a:spLocks noGrp="1"/>
          </p:cNvSpPr>
          <p:nvPr>
            <p:ph idx="1"/>
          </p:nvPr>
        </p:nvSpPr>
        <p:spPr/>
        <p:txBody>
          <a:bodyPr/>
          <a:lstStyle/>
          <a:p>
            <a:r>
              <a:rPr lang="en-US" sz="2400" b="1" dirty="0"/>
              <a:t>Deployment:</a:t>
            </a:r>
          </a:p>
          <a:p>
            <a:pPr>
              <a:buFont typeface="Arial" panose="020B0604020202020204" pitchFamily="34" charset="0"/>
              <a:buChar char="•"/>
            </a:pPr>
            <a:r>
              <a:rPr lang="en-US" sz="2400" b="1" dirty="0"/>
              <a:t>Develop a web-based dashboard or mobile application</a:t>
            </a:r>
            <a:r>
              <a:rPr lang="en-US" sz="2400" dirty="0"/>
              <a:t> using IBM Cloud Lite services for real-time prediction and alerts.</a:t>
            </a:r>
          </a:p>
          <a:p>
            <a:pPr>
              <a:buFont typeface="Arial" panose="020B0604020202020204" pitchFamily="34" charset="0"/>
              <a:buChar char="•"/>
            </a:pPr>
            <a:r>
              <a:rPr lang="en-US" sz="2400" b="1" dirty="0"/>
              <a:t>Automate model inference</a:t>
            </a:r>
            <a:r>
              <a:rPr lang="en-US" sz="2400" dirty="0"/>
              <a:t> to run on real-time data streams and trigger early warning notifications.</a:t>
            </a:r>
          </a:p>
          <a:p>
            <a:pPr>
              <a:buFont typeface="Arial" panose="020B0604020202020204" pitchFamily="34" charset="0"/>
              <a:buChar char="•"/>
            </a:pPr>
            <a:r>
              <a:rPr lang="en-US" sz="2400" b="1" dirty="0"/>
              <a:t>Ensure system scalability and reliability</a:t>
            </a:r>
            <a:r>
              <a:rPr lang="en-US" sz="2400" dirty="0"/>
              <a:t>, considering factors such as processing time, API response time, and uptime.</a:t>
            </a:r>
          </a:p>
          <a:p>
            <a:endParaRPr lang="en-IN" dirty="0"/>
          </a:p>
        </p:txBody>
      </p:sp>
    </p:spTree>
    <p:extLst>
      <p:ext uri="{BB962C8B-B14F-4D97-AF65-F5344CB8AC3E}">
        <p14:creationId xmlns:p14="http://schemas.microsoft.com/office/powerpoint/2010/main" val="1122493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sz="2400" dirty="0"/>
              <a:t>The "System Approach" section outlines the overall strategy and methodology for developing and implementing the power system fault detection and classification. Here's a suggested structure for this section:</a:t>
            </a:r>
          </a:p>
          <a:p>
            <a:r>
              <a:rPr lang="en-IN" sz="2400" dirty="0"/>
              <a:t> </a:t>
            </a:r>
            <a:r>
              <a:rPr lang="en-IN" sz="2400" b="1" dirty="0"/>
              <a:t>System requirements:</a:t>
            </a:r>
            <a:endParaRPr lang="en-IN" sz="2400" dirty="0"/>
          </a:p>
          <a:p>
            <a:pPr>
              <a:buFont typeface="Arial" panose="020B0604020202020204" pitchFamily="34" charset="0"/>
              <a:buChar char="•"/>
            </a:pPr>
            <a:r>
              <a:rPr lang="en-IN" sz="2400" dirty="0"/>
              <a:t>IBM Cloud (mandatory)</a:t>
            </a:r>
          </a:p>
          <a:p>
            <a:pPr>
              <a:buFont typeface="Arial" panose="020B0604020202020204" pitchFamily="34" charset="0"/>
              <a:buChar char="•"/>
            </a:pPr>
            <a:r>
              <a:rPr lang="en-IN" sz="2400" dirty="0"/>
              <a:t>IBM Watson Studio for model development and deployment</a:t>
            </a:r>
          </a:p>
          <a:p>
            <a:pPr>
              <a:buFont typeface="Arial" panose="020B0604020202020204" pitchFamily="34" charset="0"/>
              <a:buChar char="•"/>
            </a:pPr>
            <a:r>
              <a:rPr lang="en-IN" sz="2400" dirty="0"/>
              <a:t>IBM Cloud Object Storage for dataset handling</a:t>
            </a:r>
          </a:p>
          <a:p>
            <a:pPr marL="0" indent="0">
              <a:buNone/>
            </a:pP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normAutofit fontScale="92500" lnSpcReduction="10000"/>
          </a:bodyPr>
          <a:lstStyle/>
          <a:p>
            <a:r>
              <a:rPr lang="en-IN" sz="2600" b="1" dirty="0"/>
              <a:t>ALGORITHM &amp; DEPLOYMENT</a:t>
            </a:r>
          </a:p>
          <a:p>
            <a:pPr marL="0" indent="0">
              <a:buNone/>
            </a:pPr>
            <a:r>
              <a:rPr lang="en-IN" sz="2600" dirty="0"/>
              <a:t>🔹 </a:t>
            </a:r>
            <a:r>
              <a:rPr lang="en-IN" sz="2600" b="1" dirty="0"/>
              <a:t>Algorithm Selection:</a:t>
            </a:r>
            <a:br>
              <a:rPr lang="en-IN" sz="2600" dirty="0"/>
            </a:br>
            <a:r>
              <a:rPr lang="en-IN" sz="2600" dirty="0"/>
              <a:t>    Random Forest Classifier (or SVM based on performance)</a:t>
            </a:r>
          </a:p>
          <a:p>
            <a:pPr marL="0" indent="0">
              <a:buNone/>
            </a:pPr>
            <a:r>
              <a:rPr lang="en-IN" sz="2600" dirty="0"/>
              <a:t>🔹 </a:t>
            </a:r>
            <a:r>
              <a:rPr lang="en-IN" sz="2600" b="1" dirty="0"/>
              <a:t>Data Input:</a:t>
            </a:r>
            <a:br>
              <a:rPr lang="en-IN" sz="2600" dirty="0"/>
            </a:br>
            <a:r>
              <a:rPr lang="en-IN" sz="2600" dirty="0"/>
              <a:t>    Voltage, current, and phasor measurements from the dataset</a:t>
            </a:r>
          </a:p>
          <a:p>
            <a:pPr marL="0" indent="0">
              <a:buNone/>
            </a:pPr>
            <a:r>
              <a:rPr lang="en-IN" sz="2600" dirty="0"/>
              <a:t>🔹 </a:t>
            </a:r>
            <a:r>
              <a:rPr lang="en-IN" sz="2600" b="1" dirty="0"/>
              <a:t>Training Process:</a:t>
            </a:r>
            <a:br>
              <a:rPr lang="en-IN" sz="2600" dirty="0"/>
            </a:br>
            <a:r>
              <a:rPr lang="en-IN" sz="2600" dirty="0"/>
              <a:t>    Supervised learning using </a:t>
            </a:r>
            <a:r>
              <a:rPr lang="en-IN" sz="2600" dirty="0" err="1"/>
              <a:t>labeled</a:t>
            </a:r>
            <a:r>
              <a:rPr lang="en-IN" sz="2600" dirty="0"/>
              <a:t> fault types</a:t>
            </a:r>
          </a:p>
          <a:p>
            <a:pPr marL="0" indent="0">
              <a:buNone/>
            </a:pPr>
            <a:r>
              <a:rPr lang="en-IN" sz="2600" dirty="0"/>
              <a:t>🔹 </a:t>
            </a:r>
            <a:r>
              <a:rPr lang="en-IN" sz="2600" b="1" dirty="0"/>
              <a:t>Prediction Process:</a:t>
            </a:r>
            <a:br>
              <a:rPr lang="en-IN" sz="2600" dirty="0"/>
            </a:br>
            <a:r>
              <a:rPr lang="en-IN" sz="2600" dirty="0"/>
              <a:t>    Model deployed on IBM Watson Studio with API endpoint for real-time      predictions</a:t>
            </a:r>
          </a:p>
          <a:p>
            <a:pPr marL="0" indent="0">
              <a:buNone/>
            </a:pPr>
            <a:endParaRPr lang="en-IN"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DEEC3-519F-82B8-4286-D7498C2B9C0C}"/>
              </a:ext>
            </a:extLst>
          </p:cNvPr>
          <p:cNvSpPr>
            <a:spLocks noGrp="1"/>
          </p:cNvSpPr>
          <p:nvPr>
            <p:ph type="title"/>
          </p:nvPr>
        </p:nvSpPr>
        <p:spPr/>
        <p:txBody>
          <a:bodyPr>
            <a:noAutofit/>
          </a:bodyPr>
          <a:lstStyle/>
          <a:p>
            <a:r>
              <a:rPr lang="en-IN" sz="4000" dirty="0">
                <a:solidFill>
                  <a:schemeClr val="accent1">
                    <a:lumMod val="60000"/>
                    <a:lumOff val="40000"/>
                  </a:schemeClr>
                </a:solidFill>
              </a:rPr>
              <a:t>Result</a:t>
            </a:r>
          </a:p>
        </p:txBody>
      </p:sp>
      <p:pic>
        <p:nvPicPr>
          <p:cNvPr id="5" name="Content Placeholder 4">
            <a:extLst>
              <a:ext uri="{FF2B5EF4-FFF2-40B4-BE49-F238E27FC236}">
                <a16:creationId xmlns:a16="http://schemas.microsoft.com/office/drawing/2014/main" id="{D47B4BCF-6ACA-1260-8A82-B0957C431614}"/>
              </a:ext>
            </a:extLst>
          </p:cNvPr>
          <p:cNvPicPr>
            <a:picLocks noGrp="1" noChangeAspect="1"/>
          </p:cNvPicPr>
          <p:nvPr>
            <p:ph idx="1"/>
          </p:nvPr>
        </p:nvPicPr>
        <p:blipFill>
          <a:blip r:embed="rId2"/>
          <a:stretch>
            <a:fillRect/>
          </a:stretch>
        </p:blipFill>
        <p:spPr>
          <a:xfrm>
            <a:off x="1244018" y="1301750"/>
            <a:ext cx="9703963" cy="4673600"/>
          </a:xfrm>
        </p:spPr>
      </p:pic>
    </p:spTree>
    <p:extLst>
      <p:ext uri="{BB962C8B-B14F-4D97-AF65-F5344CB8AC3E}">
        <p14:creationId xmlns:p14="http://schemas.microsoft.com/office/powerpoint/2010/main" val="421126699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150</TotalTime>
  <Words>831</Words>
  <Application>Microsoft Office PowerPoint</Application>
  <PresentationFormat>Widescreen</PresentationFormat>
  <Paragraphs>72</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Predictive Maintenance of Industrial Machinery </vt:lpstr>
      <vt:lpstr>OUTLINE</vt:lpstr>
      <vt:lpstr>Problem Statement</vt:lpstr>
      <vt:lpstr>Proposed Solution</vt:lpstr>
      <vt:lpstr>Proposed solution</vt:lpstr>
      <vt:lpstr>Proposed solution</vt:lpstr>
      <vt:lpstr>System  Approach</vt:lpstr>
      <vt:lpstr>Algorithm &amp; Deployment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Dhilipkumar R</cp:lastModifiedBy>
  <cp:revision>25</cp:revision>
  <dcterms:created xsi:type="dcterms:W3CDTF">2021-05-26T16:50:10Z</dcterms:created>
  <dcterms:modified xsi:type="dcterms:W3CDTF">2025-07-31T03:51:14Z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