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5" y="152400"/>
            <a:ext cx="11807825" cy="6536690"/>
          </a:xfrm>
        </p:spPr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216816"/>
            <a:ext cx="11525250" cy="6076950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820420" y="3195955"/>
            <a:ext cx="582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of Coffee Quality and Attributes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61913" y="1300899"/>
            <a:ext cx="577863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Exploring Coffee Quality Data with Power BI Overview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The Coffee Quality Institute (CQI)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 txBox="1"/>
          <p:nvPr/>
        </p:nvSpPr>
        <p:spPr>
          <a:xfrm>
            <a:off x="820420" y="3891280"/>
            <a:ext cx="2404745" cy="781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Present by</a:t>
            </a:r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Dhilip Prakash S</a:t>
            </a:r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lum bright="12000"/>
          </a:blip>
          <a:stretch>
            <a:fillRect/>
          </a:stretch>
        </p:blipFill>
        <p:spPr>
          <a:xfrm>
            <a:off x="5786755" y="1301115"/>
            <a:ext cx="4372610" cy="44373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4465" y="496570"/>
            <a:ext cx="11751310" cy="61963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70180" y="506095"/>
            <a:ext cx="4224655" cy="452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Influencers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0205" y="958215"/>
            <a:ext cx="10983595" cy="5559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0" y="120650"/>
            <a:ext cx="12040235" cy="6629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0855" y="251460"/>
            <a:ext cx="20681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Quality Trends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2575" y="696595"/>
            <a:ext cx="11541125" cy="5834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680" y="142240"/>
            <a:ext cx="11991975" cy="65735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9415" y="320040"/>
            <a:ext cx="55645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How Altitude Influence Other atributes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7020" y="738505"/>
            <a:ext cx="11546840" cy="5897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5905" y="325120"/>
            <a:ext cx="11602720" cy="63334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29260" y="360680"/>
            <a:ext cx="2513330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Defect Analysis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260" y="801370"/>
            <a:ext cx="11429365" cy="58566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9250" y="325120"/>
            <a:ext cx="11602720" cy="63334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29260" y="360680"/>
            <a:ext cx="3757295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Evaluated by Sensory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9250" y="878205"/>
            <a:ext cx="11004550" cy="5661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9250" y="325120"/>
            <a:ext cx="11602720" cy="63334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29260" y="360680"/>
            <a:ext cx="5167630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Coffee bag Weight Contributed by Country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480" y="732790"/>
            <a:ext cx="10815320" cy="57829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185" y="344805"/>
            <a:ext cx="11440795" cy="61207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37185" y="344805"/>
            <a:ext cx="6534785" cy="401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OutCome of the analysis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0090" y="972185"/>
            <a:ext cx="11332210" cy="5119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the key determinants of coffee quality as evaluated through sensory attributes such as aroma, flavor, acidity, etc.?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Aroma, Flavor, Acidity, Body,Sweetness, Bitterness are the key attributes that impact on quality of Coffee</a:t>
            </a:r>
            <a:endParaRPr lang="en-US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JAVA, SL34+Gesha, Gesha are the varieties, are top on quality coffees</a:t>
            </a:r>
            <a:endParaRPr lang="en-US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there a correlation between processing methods, origin regions, and coffee quality scores?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v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The processing methods impacts on attributes like  aroma,Flavor, Acidity,Body</a:t>
            </a:r>
            <a:endParaRPr lang="en-US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High Altitude impacts and produce the high quality of coffee beans</a:t>
            </a:r>
            <a:endParaRPr lang="en-US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we identify any trends or patterns in defect occurrences and their impact on overall coffee quality?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Defect two are more when compare to defect one, since the method which folow to process the coffee            beans and more production during the year 2022/2023</a:t>
            </a:r>
            <a:endParaRPr lang="en-US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 different variables interact to influence the Total Cup Points, which represent an overall measure of coffee quality?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Overall Coffee cup points are influenced by it attributes - Aroma,Acidity,Flavor,sweetness,body,aftertaste</a:t>
            </a:r>
            <a:endParaRPr lang="en-US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en-US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185" y="344805"/>
            <a:ext cx="11440795" cy="61207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99690" y="2342515"/>
            <a:ext cx="2719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36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375" y="169545"/>
            <a:ext cx="11790045" cy="6453505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2978870" y="1498142"/>
            <a:ext cx="8861196" cy="419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StakeHolders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Country &amp; Region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Factors that contribute to Cup Points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Influencers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Trends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Altitude Influence Other Attributes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Defect Analysis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 of the analysis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1257300" lvl="2" indent="-342900" fontAlgn="base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775" y="344805"/>
            <a:ext cx="11440795" cy="61207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40765" y="1128395"/>
            <a:ext cx="8827770" cy="3620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The Coffee Quality Institute (CQI) is a non-profit organization that works to improve the quality and value of coffee worldwide.</a:t>
            </a:r>
            <a:endParaRPr lang="en-US"/>
          </a:p>
          <a:p>
            <a:endParaRPr lang="en-US"/>
          </a:p>
          <a:p>
            <a:r>
              <a:rPr lang="en-US"/>
              <a:t>It was founded in 1996 and has its headquarters in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California, USA.</a:t>
            </a:r>
            <a:endParaRPr lang="en-US"/>
          </a:p>
          <a:p>
            <a:endParaRPr lang="en-US"/>
          </a:p>
          <a:p>
            <a:r>
              <a:rPr lang="en-US"/>
              <a:t>CQI's mission is to promote coffee quality through a range of activities that include research, training, and certification programs. The organization works with coffee growers, processors, roasters, and other stakeholders to improve coffee </a:t>
            </a:r>
            <a:r>
              <a:rPr lang="en-US" b="1"/>
              <a:t>quality </a:t>
            </a:r>
            <a:r>
              <a:rPr lang="en-US"/>
              <a:t>standards, promote </a:t>
            </a:r>
            <a:r>
              <a:rPr lang="en-US" b="1"/>
              <a:t>sustainability</a:t>
            </a:r>
            <a:r>
              <a:rPr lang="en-US"/>
              <a:t>, and support the development of the specialty coffee industry.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40765" y="640080"/>
            <a:ext cx="39636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</a:t>
            </a:r>
            <a:endParaRPr lang="en-US" sz="2400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185" y="344805"/>
            <a:ext cx="11440795" cy="61207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153795" y="811530"/>
            <a:ext cx="5358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StakeHolders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85265" y="1691005"/>
            <a:ext cx="4763770" cy="2575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Coffee 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>
                <a:sym typeface="+mn-ea"/>
              </a:rPr>
              <a:t>Growers, </a:t>
            </a:r>
            <a:endParaRPr 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>
                <a:sym typeface="+mn-ea"/>
              </a:rPr>
              <a:t>Processors, </a:t>
            </a:r>
            <a:endParaRPr 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>
                <a:sym typeface="+mn-ea"/>
              </a:rPr>
              <a:t>Roasters, and </a:t>
            </a:r>
            <a:endParaRPr 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>
                <a:sym typeface="+mn-ea"/>
              </a:rPr>
              <a:t>other stakeholders like Socitey, Nature, Government authorities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33345"/>
            <a:ext cx="5181600" cy="27349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5150" y="624840"/>
            <a:ext cx="11089005" cy="5669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850" y="365125"/>
            <a:ext cx="11076940" cy="6225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33345"/>
            <a:ext cx="5181600" cy="273494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57835" y="157480"/>
            <a:ext cx="3952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Country &amp; Region</a:t>
            </a: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835" y="658495"/>
            <a:ext cx="11287125" cy="5915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56480" y="4999990"/>
            <a:ext cx="492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/>
              <a:t> 22 Countries        </a:t>
            </a:r>
            <a:r>
              <a:rPr lang="en-US">
                <a:sym typeface="+mn-ea"/>
              </a:rPr>
              <a:t>  116 Region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310" y="125095"/>
            <a:ext cx="12004675" cy="661924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537210"/>
            <a:ext cx="51073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Factors that contribute to Cup Points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376035"/>
            <a:ext cx="198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Continue.,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1111250"/>
            <a:ext cx="5398770" cy="488823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2935" y="1111250"/>
            <a:ext cx="6292850" cy="488823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5" y="134620"/>
            <a:ext cx="12039600" cy="65608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6365" y="537210"/>
            <a:ext cx="49809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Factors that contribute to Cup Points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365" y="1098550"/>
            <a:ext cx="5821045" cy="419798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098550"/>
            <a:ext cx="5932805" cy="419735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730" y="302260"/>
            <a:ext cx="12066270" cy="64135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6365" y="332105"/>
            <a:ext cx="49809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Factors that contribute to Cup Points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7130" y="1030605"/>
            <a:ext cx="7661275" cy="531241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2429</Words>
  <Application>WPS Presentation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Dhilip Prakash</dc:creator>
  <cp:lastModifiedBy>WPS_1705064917</cp:lastModifiedBy>
  <cp:revision>9</cp:revision>
  <dcterms:created xsi:type="dcterms:W3CDTF">2024-10-18T17:27:00Z</dcterms:created>
  <dcterms:modified xsi:type="dcterms:W3CDTF">2024-12-28T20:28:55Z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42FFFF13813740FFB0B173D699486FDC_11</vt:lpwstr>
  </property>
  <property fmtid="{D5CDD505-2E9C-101B-9397-08002B2CF9AE}" pid="3" name="KSOProductBuildVer">
    <vt:lpwstr>1033-12.2.0.18911</vt:lpwstr>
  </property>
</Properties>
</file>