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10680700" cy="15113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3" d="100"/>
          <a:sy n="83" d="100"/>
        </p:scale>
        <p:origin x="300" y="-16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1" name="Shape 101"/>
          <p:cNvSpPr>
            <a:spLocks noGrp="1" noRot="1" noChangeAspect="1"/>
          </p:cNvSpPr>
          <p:nvPr>
            <p:ph type="sldImg"/>
          </p:nvPr>
        </p:nvSpPr>
        <p:spPr>
          <a:xfrm>
            <a:off x="1143000" y="685800"/>
            <a:ext cx="4572000" cy="3429000"/>
          </a:xfrm>
          <a:prstGeom prst="rect">
            <a:avLst/>
          </a:prstGeom>
        </p:spPr>
        <p:txBody>
          <a:bodyPr/>
          <a:lstStyle/>
          <a:p>
            <a:endParaRPr/>
          </a:p>
        </p:txBody>
      </p:sp>
      <p:sp>
        <p:nvSpPr>
          <p:cNvPr id="102" name="Shape 10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defRPr sz="1200">
        <a:latin typeface="+mj-lt"/>
        <a:ea typeface="+mj-ea"/>
        <a:cs typeface="+mj-cs"/>
        <a:sym typeface="Calibri"/>
      </a:defRPr>
    </a:lvl1pPr>
    <a:lvl2pPr indent="228600" defTabSz="457200" latinLnBrk="0">
      <a:defRPr sz="1200">
        <a:latin typeface="+mj-lt"/>
        <a:ea typeface="+mj-ea"/>
        <a:cs typeface="+mj-cs"/>
        <a:sym typeface="Calibri"/>
      </a:defRPr>
    </a:lvl2pPr>
    <a:lvl3pPr indent="457200" defTabSz="457200" latinLnBrk="0">
      <a:defRPr sz="1200">
        <a:latin typeface="+mj-lt"/>
        <a:ea typeface="+mj-ea"/>
        <a:cs typeface="+mj-cs"/>
        <a:sym typeface="Calibri"/>
      </a:defRPr>
    </a:lvl3pPr>
    <a:lvl4pPr indent="685800" defTabSz="457200" latinLnBrk="0">
      <a:defRPr sz="1200">
        <a:latin typeface="+mj-lt"/>
        <a:ea typeface="+mj-ea"/>
        <a:cs typeface="+mj-cs"/>
        <a:sym typeface="Calibri"/>
      </a:defRPr>
    </a:lvl4pPr>
    <a:lvl5pPr indent="914400" defTabSz="457200" latinLnBrk="0">
      <a:defRPr sz="1200">
        <a:latin typeface="+mj-lt"/>
        <a:ea typeface="+mj-ea"/>
        <a:cs typeface="+mj-cs"/>
        <a:sym typeface="Calibri"/>
      </a:defRPr>
    </a:lvl5pPr>
    <a:lvl6pPr indent="1143000" defTabSz="457200" latinLnBrk="0">
      <a:defRPr sz="1200">
        <a:latin typeface="+mj-lt"/>
        <a:ea typeface="+mj-ea"/>
        <a:cs typeface="+mj-cs"/>
        <a:sym typeface="Calibri"/>
      </a:defRPr>
    </a:lvl6pPr>
    <a:lvl7pPr indent="1371600" defTabSz="457200" latinLnBrk="0">
      <a:defRPr sz="1200">
        <a:latin typeface="+mj-lt"/>
        <a:ea typeface="+mj-ea"/>
        <a:cs typeface="+mj-cs"/>
        <a:sym typeface="Calibri"/>
      </a:defRPr>
    </a:lvl7pPr>
    <a:lvl8pPr indent="1600200" defTabSz="457200" latinLnBrk="0">
      <a:defRPr sz="1200">
        <a:latin typeface="+mj-lt"/>
        <a:ea typeface="+mj-ea"/>
        <a:cs typeface="+mj-cs"/>
        <a:sym typeface="Calibri"/>
      </a:defRPr>
    </a:lvl8pPr>
    <a:lvl9pPr indent="1828800" defTabSz="4572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pic>
        <p:nvPicPr>
          <p:cNvPr id="11" name="Picture 7" descr="Picture 7"/>
          <p:cNvPicPr>
            <a:picLocks noChangeAspect="1"/>
          </p:cNvPicPr>
          <p:nvPr/>
        </p:nvPicPr>
        <p:blipFill>
          <a:blip r:embed="rId2"/>
          <a:stretch>
            <a:fillRect/>
          </a:stretch>
        </p:blipFill>
        <p:spPr>
          <a:xfrm>
            <a:off x="-138049" y="-49134"/>
            <a:ext cx="10967911" cy="15395948"/>
          </a:xfrm>
          <a:prstGeom prst="rect">
            <a:avLst/>
          </a:prstGeom>
          <a:ln w="12700">
            <a:miter lim="400000"/>
          </a:ln>
        </p:spPr>
      </p:pic>
      <p:sp>
        <p:nvSpPr>
          <p:cNvPr id="12" name="NORTH DEVON COASTAL GUIDE APP"/>
          <p:cNvSpPr txBox="1">
            <a:spLocks noGrp="1"/>
          </p:cNvSpPr>
          <p:nvPr>
            <p:ph type="title" hasCustomPrompt="1"/>
          </p:nvPr>
        </p:nvSpPr>
        <p:spPr>
          <a:xfrm>
            <a:off x="280164" y="1050369"/>
            <a:ext cx="7716979" cy="1248938"/>
          </a:xfrm>
          <a:prstGeom prst="rect">
            <a:avLst/>
          </a:prstGeom>
        </p:spPr>
        <p:txBody>
          <a:bodyPr anchor="b"/>
          <a:lstStyle>
            <a:lvl1pPr>
              <a:defRPr sz="4800" b="1">
                <a:solidFill>
                  <a:srgbClr val="FFFFFF"/>
                </a:solidFill>
                <a:latin typeface="Helvetica Neue"/>
                <a:ea typeface="Helvetica Neue"/>
                <a:cs typeface="Helvetica Neue"/>
                <a:sym typeface="Helvetica Neue"/>
              </a:defRPr>
            </a:lvl1pPr>
          </a:lstStyle>
          <a:p>
            <a:r>
              <a:t>NORTH DEVON COASTAL GUIDE APP</a:t>
            </a:r>
          </a:p>
        </p:txBody>
      </p:sp>
      <p:sp>
        <p:nvSpPr>
          <p:cNvPr id="13" name="Body Level One…"/>
          <p:cNvSpPr txBox="1">
            <a:spLocks noGrp="1"/>
          </p:cNvSpPr>
          <p:nvPr>
            <p:ph type="body" sz="quarter" idx="1" hasCustomPrompt="1"/>
          </p:nvPr>
        </p:nvSpPr>
        <p:spPr>
          <a:xfrm>
            <a:off x="280164" y="2392532"/>
            <a:ext cx="6423437" cy="600675"/>
          </a:xfrm>
          <a:prstGeom prst="rect">
            <a:avLst/>
          </a:prstGeom>
        </p:spPr>
        <p:txBody>
          <a:bodyPr/>
          <a:lstStyle>
            <a:lvl1pPr marL="0" indent="0">
              <a:buSzTx/>
              <a:buFontTx/>
              <a:buNone/>
              <a:defRPr sz="2800">
                <a:solidFill>
                  <a:srgbClr val="FFFFFF"/>
                </a:solidFill>
                <a:latin typeface="Helvetica Neue Light"/>
                <a:ea typeface="Helvetica Neue Light"/>
                <a:cs typeface="Helvetica Neue Light"/>
                <a:sym typeface="Helvetica Neue Light"/>
              </a:defRPr>
            </a:lvl1pPr>
            <a:lvl2pPr marL="0" indent="534603">
              <a:buSzTx/>
              <a:buFontTx/>
              <a:buNone/>
              <a:defRPr sz="2800">
                <a:solidFill>
                  <a:srgbClr val="FFFFFF"/>
                </a:solidFill>
                <a:latin typeface="Helvetica Neue Light"/>
                <a:ea typeface="Helvetica Neue Light"/>
                <a:cs typeface="Helvetica Neue Light"/>
                <a:sym typeface="Helvetica Neue Light"/>
              </a:defRPr>
            </a:lvl2pPr>
            <a:lvl3pPr marL="0" indent="1069207">
              <a:buSzTx/>
              <a:buFontTx/>
              <a:buNone/>
              <a:defRPr sz="2800">
                <a:solidFill>
                  <a:srgbClr val="FFFFFF"/>
                </a:solidFill>
                <a:latin typeface="Helvetica Neue Light"/>
                <a:ea typeface="Helvetica Neue Light"/>
                <a:cs typeface="Helvetica Neue Light"/>
                <a:sym typeface="Helvetica Neue Light"/>
              </a:defRPr>
            </a:lvl3pPr>
            <a:lvl4pPr marL="0" indent="1603811">
              <a:buSzTx/>
              <a:buFontTx/>
              <a:buNone/>
              <a:defRPr sz="2800">
                <a:solidFill>
                  <a:srgbClr val="FFFFFF"/>
                </a:solidFill>
                <a:latin typeface="Helvetica Neue Light"/>
                <a:ea typeface="Helvetica Neue Light"/>
                <a:cs typeface="Helvetica Neue Light"/>
                <a:sym typeface="Helvetica Neue Light"/>
              </a:defRPr>
            </a:lvl4pPr>
            <a:lvl5pPr marL="0" indent="2138415">
              <a:buSzTx/>
              <a:buFontTx/>
              <a:buNone/>
              <a:defRPr sz="2800">
                <a:solidFill>
                  <a:srgbClr val="FFFFFF"/>
                </a:solidFill>
                <a:latin typeface="Helvetica Neue Light"/>
                <a:ea typeface="Helvetica Neue Light"/>
                <a:cs typeface="Helvetica Neue Light"/>
                <a:sym typeface="Helvetica Neue Light"/>
              </a:defRPr>
            </a:lvl5pPr>
          </a:lstStyle>
          <a:p>
            <a:r>
              <a:t>PREMIUM HIKING NEAR BRISTOL</a:t>
            </a:r>
          </a:p>
          <a:p>
            <a:pPr lvl="1"/>
            <a:endParaRPr/>
          </a:p>
          <a:p>
            <a:pPr lvl="2"/>
            <a:endParaRPr/>
          </a:p>
          <a:p>
            <a:pPr lvl="3"/>
            <a:endParaRPr/>
          </a:p>
          <a:p>
            <a:pPr lvl="4"/>
            <a:endParaRPr/>
          </a:p>
        </p:txBody>
      </p:sp>
      <p:sp>
        <p:nvSpPr>
          <p:cNvPr id="14" name="Picture Placeholder 21"/>
          <p:cNvSpPr>
            <a:spLocks noGrp="1"/>
          </p:cNvSpPr>
          <p:nvPr>
            <p:ph type="pic" sz="quarter" idx="21"/>
          </p:nvPr>
        </p:nvSpPr>
        <p:spPr>
          <a:xfrm>
            <a:off x="385141" y="7018284"/>
            <a:ext cx="5703889" cy="3778251"/>
          </a:xfrm>
          <a:prstGeom prst="rect">
            <a:avLst/>
          </a:prstGeom>
        </p:spPr>
        <p:txBody>
          <a:bodyPr lIns="91439" rIns="91439">
            <a:noAutofit/>
          </a:bodyPr>
          <a:lstStyle/>
          <a:p>
            <a:endParaRPr/>
          </a:p>
        </p:txBody>
      </p:sp>
      <p:sp>
        <p:nvSpPr>
          <p:cNvPr id="15" name="Picture Placeholder 23"/>
          <p:cNvSpPr>
            <a:spLocks noGrp="1"/>
          </p:cNvSpPr>
          <p:nvPr>
            <p:ph type="pic" sz="quarter" idx="22"/>
          </p:nvPr>
        </p:nvSpPr>
        <p:spPr>
          <a:xfrm>
            <a:off x="6881614" y="9448402"/>
            <a:ext cx="3195637" cy="4843463"/>
          </a:xfrm>
          <a:prstGeom prst="rect">
            <a:avLst/>
          </a:prstGeom>
        </p:spPr>
        <p:txBody>
          <a:bodyPr lIns="91439" rIns="91439">
            <a:noAutofit/>
          </a:bodyPr>
          <a:lstStyle/>
          <a:p>
            <a:endParaRPr/>
          </a:p>
        </p:txBody>
      </p:sp>
      <p:sp>
        <p:nvSpPr>
          <p:cNvPr id="16" name="Text Placeholder 27"/>
          <p:cNvSpPr>
            <a:spLocks noGrp="1"/>
          </p:cNvSpPr>
          <p:nvPr>
            <p:ph type="body" sz="quarter" idx="23" hasCustomPrompt="1"/>
          </p:nvPr>
        </p:nvSpPr>
        <p:spPr>
          <a:xfrm>
            <a:off x="385761" y="4129087"/>
            <a:ext cx="5995639" cy="681048"/>
          </a:xfrm>
          <a:prstGeom prst="rect">
            <a:avLst/>
          </a:prstGeom>
        </p:spPr>
        <p:txBody>
          <a:bodyPr/>
          <a:lstStyle>
            <a:lvl1pPr marL="0" indent="0">
              <a:buSzTx/>
              <a:buFontTx/>
              <a:buNone/>
              <a:defRPr sz="2400">
                <a:solidFill>
                  <a:srgbClr val="046D81"/>
                </a:solidFill>
                <a:latin typeface="Helvetica Neue"/>
                <a:ea typeface="Helvetica Neue"/>
                <a:cs typeface="Helvetica Neue"/>
                <a:sym typeface="Helvetica Neue"/>
              </a:defRPr>
            </a:lvl1pPr>
          </a:lstStyle>
          <a:p>
            <a:r>
              <a:t>CONTEXT / OPPORTUNITY</a:t>
            </a:r>
          </a:p>
        </p:txBody>
      </p:sp>
      <p:sp>
        <p:nvSpPr>
          <p:cNvPr id="17" name="Text Placeholder 27"/>
          <p:cNvSpPr>
            <a:spLocks noGrp="1"/>
          </p:cNvSpPr>
          <p:nvPr>
            <p:ph type="body" sz="quarter" idx="24" hasCustomPrompt="1"/>
          </p:nvPr>
        </p:nvSpPr>
        <p:spPr>
          <a:xfrm>
            <a:off x="382588" y="11032996"/>
            <a:ext cx="2742765" cy="600675"/>
          </a:xfrm>
          <a:prstGeom prst="rect">
            <a:avLst/>
          </a:prstGeom>
        </p:spPr>
        <p:txBody>
          <a:bodyPr/>
          <a:lstStyle>
            <a:lvl1pPr marL="0" indent="0">
              <a:buSzTx/>
              <a:buFontTx/>
              <a:buNone/>
              <a:defRPr sz="2400">
                <a:solidFill>
                  <a:srgbClr val="046D81"/>
                </a:solidFill>
                <a:latin typeface="Helvetica Neue"/>
                <a:ea typeface="Helvetica Neue"/>
                <a:cs typeface="Helvetica Neue"/>
                <a:sym typeface="Helvetica Neue"/>
              </a:defRPr>
            </a:lvl1pPr>
          </a:lstStyle>
          <a:p>
            <a:r>
              <a:t>ASPECT A</a:t>
            </a:r>
          </a:p>
        </p:txBody>
      </p:sp>
      <p:sp>
        <p:nvSpPr>
          <p:cNvPr id="18" name="Text Placeholder 27"/>
          <p:cNvSpPr>
            <a:spLocks noGrp="1"/>
          </p:cNvSpPr>
          <p:nvPr>
            <p:ph type="body" sz="quarter" idx="25" hasCustomPrompt="1"/>
          </p:nvPr>
        </p:nvSpPr>
        <p:spPr>
          <a:xfrm>
            <a:off x="3351446" y="11032996"/>
            <a:ext cx="2742766" cy="600675"/>
          </a:xfrm>
          <a:prstGeom prst="rect">
            <a:avLst/>
          </a:prstGeom>
        </p:spPr>
        <p:txBody>
          <a:bodyPr/>
          <a:lstStyle>
            <a:lvl1pPr marL="0" indent="0">
              <a:buSzTx/>
              <a:buFontTx/>
              <a:buNone/>
              <a:defRPr sz="2400">
                <a:solidFill>
                  <a:srgbClr val="046D81"/>
                </a:solidFill>
                <a:latin typeface="Helvetica Neue"/>
                <a:ea typeface="Helvetica Neue"/>
                <a:cs typeface="Helvetica Neue"/>
                <a:sym typeface="Helvetica Neue"/>
              </a:defRPr>
            </a:lvl1pPr>
          </a:lstStyle>
          <a:p>
            <a:r>
              <a:t>ASPECT B</a:t>
            </a:r>
          </a:p>
        </p:txBody>
      </p:sp>
      <p:sp>
        <p:nvSpPr>
          <p:cNvPr id="19" name="Text Placeholder 27"/>
          <p:cNvSpPr>
            <a:spLocks noGrp="1"/>
          </p:cNvSpPr>
          <p:nvPr>
            <p:ph type="body" sz="quarter" idx="26"/>
          </p:nvPr>
        </p:nvSpPr>
        <p:spPr>
          <a:xfrm>
            <a:off x="6935244" y="4731797"/>
            <a:ext cx="2742766" cy="600675"/>
          </a:xfrm>
          <a:prstGeom prst="rect">
            <a:avLst/>
          </a:prstGeom>
        </p:spPr>
        <p:txBody>
          <a:bodyPr/>
          <a:lstStyle/>
          <a:p>
            <a:pPr marL="0" indent="0">
              <a:buSzTx/>
              <a:buFontTx/>
              <a:buNone/>
              <a:defRPr sz="2400">
                <a:solidFill>
                  <a:srgbClr val="FF9933"/>
                </a:solidFill>
                <a:latin typeface="Helvetica Neue"/>
                <a:ea typeface="Helvetica Neue"/>
                <a:cs typeface="Helvetica Neue"/>
                <a:sym typeface="Helvetica Neue"/>
              </a:defRPr>
            </a:pPr>
            <a:endParaRPr/>
          </a:p>
        </p:txBody>
      </p:sp>
      <p:sp>
        <p:nvSpPr>
          <p:cNvPr id="20" name="TextBox 36"/>
          <p:cNvSpPr txBox="1"/>
          <p:nvPr/>
        </p:nvSpPr>
        <p:spPr>
          <a:xfrm>
            <a:off x="48101" y="14678797"/>
            <a:ext cx="7755432" cy="333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a:solidFill>
                  <a:srgbClr val="262626"/>
                </a:solidFill>
              </a:defRPr>
            </a:pPr>
            <a:r>
              <a:t>Computer Science In the City 05/2022 – </a:t>
            </a:r>
            <a:r>
              <a:rPr>
                <a:solidFill>
                  <a:srgbClr val="FF9933"/>
                </a:solidFill>
              </a:rPr>
              <a:t>https://bristol.ac.uk/software-engineering</a:t>
            </a:r>
          </a:p>
        </p:txBody>
      </p:sp>
      <p:sp>
        <p:nvSpPr>
          <p:cNvPr id="21" name="TextBox 37"/>
          <p:cNvSpPr txBox="1"/>
          <p:nvPr/>
        </p:nvSpPr>
        <p:spPr>
          <a:xfrm>
            <a:off x="268014" y="426766"/>
            <a:ext cx="7634670" cy="3642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a:solidFill>
                  <a:srgbClr val="FF9933"/>
                </a:solidFill>
                <a:latin typeface="Helvetica Neue Light"/>
                <a:ea typeface="Helvetica Neue Light"/>
                <a:cs typeface="Helvetica Neue Light"/>
                <a:sym typeface="Helvetica Neue Light"/>
              </a:defRPr>
            </a:lvl1pPr>
          </a:lstStyle>
          <a:p>
            <a:r>
              <a:t>CS in the City 2022 – Software Product Engineering</a:t>
            </a:r>
          </a:p>
        </p:txBody>
      </p:sp>
      <p:sp>
        <p:nvSpPr>
          <p:cNvPr id="22" name="Text Placeholder 27"/>
          <p:cNvSpPr>
            <a:spLocks noGrp="1"/>
          </p:cNvSpPr>
          <p:nvPr>
            <p:ph type="body" sz="quarter" idx="27" hasCustomPrompt="1"/>
          </p:nvPr>
        </p:nvSpPr>
        <p:spPr>
          <a:xfrm>
            <a:off x="280165" y="3277982"/>
            <a:ext cx="9397843" cy="396271"/>
          </a:xfrm>
          <a:prstGeom prst="rect">
            <a:avLst/>
          </a:prstGeom>
        </p:spPr>
        <p:txBody>
          <a:bodyPr/>
          <a:lstStyle>
            <a:lvl1pPr marL="0" indent="0">
              <a:buSzTx/>
              <a:buFontTx/>
              <a:buNone/>
              <a:defRPr sz="1600">
                <a:solidFill>
                  <a:srgbClr val="046D81"/>
                </a:solidFill>
                <a:latin typeface="Helvetica Neue"/>
                <a:ea typeface="Helvetica Neue"/>
                <a:cs typeface="Helvetica Neue"/>
                <a:sym typeface="Helvetica Neue"/>
              </a:defRPr>
            </a:lvl1pPr>
          </a:lstStyle>
          <a:p>
            <a:r>
              <a:t>Anton Abramovich, Berthold Brecht and Charlie Chaplin for Ilfracome City Council</a:t>
            </a:r>
          </a:p>
        </p:txBody>
      </p:sp>
      <p:sp>
        <p:nvSpPr>
          <p:cNvPr id="23" name="Slide Number"/>
          <p:cNvSpPr txBox="1">
            <a:spLocks noGrp="1"/>
          </p:cNvSpPr>
          <p:nvPr>
            <p:ph type="sldNum" sz="quarter" idx="2"/>
          </p:nvPr>
        </p:nvSpPr>
        <p:spPr>
          <a:xfrm>
            <a:off x="5162338" y="13605198"/>
            <a:ext cx="2492164" cy="804629"/>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30" name="Title Text"/>
          <p:cNvSpPr txBox="1">
            <a:spLocks noGrp="1"/>
          </p:cNvSpPr>
          <p:nvPr>
            <p:ph type="title"/>
          </p:nvPr>
        </p:nvSpPr>
        <p:spPr>
          <a:prstGeom prst="rect">
            <a:avLst/>
          </a:prstGeom>
        </p:spPr>
        <p:txBody>
          <a:bodyPr/>
          <a:lstStyle/>
          <a:p>
            <a:r>
              <a:t>Title Text</a:t>
            </a:r>
          </a:p>
        </p:txBody>
      </p:sp>
      <p:sp>
        <p:nvSpPr>
          <p:cNvPr id="3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39" name="Title Text"/>
          <p:cNvSpPr txBox="1">
            <a:spLocks noGrp="1"/>
          </p:cNvSpPr>
          <p:nvPr>
            <p:ph type="title"/>
          </p:nvPr>
        </p:nvSpPr>
        <p:spPr>
          <a:xfrm>
            <a:off x="729493" y="3769342"/>
            <a:ext cx="9221691" cy="6289229"/>
          </a:xfrm>
          <a:prstGeom prst="rect">
            <a:avLst/>
          </a:prstGeom>
        </p:spPr>
        <p:txBody>
          <a:bodyPr anchor="b"/>
          <a:lstStyle>
            <a:lvl1pPr>
              <a:defRPr sz="7000"/>
            </a:lvl1pPr>
          </a:lstStyle>
          <a:p>
            <a:r>
              <a:t>Title Text</a:t>
            </a:r>
          </a:p>
        </p:txBody>
      </p:sp>
      <p:sp>
        <p:nvSpPr>
          <p:cNvPr id="40" name="Body Level One…"/>
          <p:cNvSpPr txBox="1">
            <a:spLocks noGrp="1"/>
          </p:cNvSpPr>
          <p:nvPr>
            <p:ph type="body" sz="quarter" idx="1"/>
          </p:nvPr>
        </p:nvSpPr>
        <p:spPr>
          <a:xfrm>
            <a:off x="729493" y="10118069"/>
            <a:ext cx="9221691" cy="3307358"/>
          </a:xfrm>
          <a:prstGeom prst="rect">
            <a:avLst/>
          </a:prstGeom>
        </p:spPr>
        <p:txBody>
          <a:bodyPr/>
          <a:lstStyle>
            <a:lvl1pPr marL="0" indent="0">
              <a:buSzTx/>
              <a:buFontTx/>
              <a:buNone/>
              <a:defRPr sz="2800"/>
            </a:lvl1pPr>
            <a:lvl2pPr marL="0" indent="534603">
              <a:buSzTx/>
              <a:buFontTx/>
              <a:buNone/>
              <a:defRPr sz="2800"/>
            </a:lvl2pPr>
            <a:lvl3pPr marL="0" indent="1069207">
              <a:buSzTx/>
              <a:buFontTx/>
              <a:buNone/>
              <a:defRPr sz="2800"/>
            </a:lvl3pPr>
            <a:lvl4pPr marL="0" indent="1603811">
              <a:buSzTx/>
              <a:buFontTx/>
              <a:buNone/>
              <a:defRPr sz="2800"/>
            </a:lvl4pPr>
            <a:lvl5pPr marL="0" indent="2138415">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Body Level One…"/>
          <p:cNvSpPr txBox="1">
            <a:spLocks noGrp="1"/>
          </p:cNvSpPr>
          <p:nvPr>
            <p:ph type="body" sz="half" idx="1"/>
          </p:nvPr>
        </p:nvSpPr>
        <p:spPr>
          <a:xfrm>
            <a:off x="735062" y="4024826"/>
            <a:ext cx="4544022" cy="959309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57" name="Title Text"/>
          <p:cNvSpPr txBox="1">
            <a:spLocks noGrp="1"/>
          </p:cNvSpPr>
          <p:nvPr>
            <p:ph type="title"/>
          </p:nvPr>
        </p:nvSpPr>
        <p:spPr>
          <a:xfrm>
            <a:off x="736454" y="804968"/>
            <a:ext cx="9221691" cy="2922376"/>
          </a:xfrm>
          <a:prstGeom prst="rect">
            <a:avLst/>
          </a:prstGeom>
        </p:spPr>
        <p:txBody>
          <a:bodyPr/>
          <a:lstStyle/>
          <a:p>
            <a:r>
              <a:t>Title Text</a:t>
            </a:r>
          </a:p>
        </p:txBody>
      </p:sp>
      <p:sp>
        <p:nvSpPr>
          <p:cNvPr id="58" name="Body Level One…"/>
          <p:cNvSpPr txBox="1">
            <a:spLocks noGrp="1"/>
          </p:cNvSpPr>
          <p:nvPr>
            <p:ph type="body" sz="quarter" idx="1"/>
          </p:nvPr>
        </p:nvSpPr>
        <p:spPr>
          <a:xfrm>
            <a:off x="736456" y="3706341"/>
            <a:ext cx="4523138" cy="1816422"/>
          </a:xfrm>
          <a:prstGeom prst="rect">
            <a:avLst/>
          </a:prstGeom>
        </p:spPr>
        <p:txBody>
          <a:bodyPr anchor="b"/>
          <a:lstStyle>
            <a:lvl1pPr marL="0" indent="0">
              <a:buSzTx/>
              <a:buFontTx/>
              <a:buNone/>
              <a:defRPr sz="2800" b="1"/>
            </a:lvl1pPr>
            <a:lvl2pPr marL="0" indent="534603">
              <a:buSzTx/>
              <a:buFontTx/>
              <a:buNone/>
              <a:defRPr sz="2800" b="1"/>
            </a:lvl2pPr>
            <a:lvl3pPr marL="0" indent="1069207">
              <a:buSzTx/>
              <a:buFontTx/>
              <a:buNone/>
              <a:defRPr sz="2800" b="1"/>
            </a:lvl3pPr>
            <a:lvl4pPr marL="0" indent="1603811">
              <a:buSzTx/>
              <a:buFontTx/>
              <a:buNone/>
              <a:defRPr sz="2800" b="1"/>
            </a:lvl4pPr>
            <a:lvl5pPr marL="0" indent="2138415">
              <a:buSzTx/>
              <a:buFontTx/>
              <a:buNone/>
              <a:defRPr sz="2800" b="1"/>
            </a:lvl5pPr>
          </a:lstStyle>
          <a:p>
            <a:r>
              <a:t>Body Level One</a:t>
            </a:r>
          </a:p>
          <a:p>
            <a:pPr lvl="1"/>
            <a:r>
              <a:t>Body Level Two</a:t>
            </a:r>
          </a:p>
          <a:p>
            <a:pPr lvl="2"/>
            <a:r>
              <a:t>Body Level Three</a:t>
            </a:r>
          </a:p>
          <a:p>
            <a:pPr lvl="3"/>
            <a:r>
              <a:t>Body Level Four</a:t>
            </a:r>
          </a:p>
          <a:p>
            <a:pPr lvl="4"/>
            <a:r>
              <a:t>Body Level Five</a:t>
            </a:r>
          </a:p>
        </p:txBody>
      </p:sp>
      <p:sp>
        <p:nvSpPr>
          <p:cNvPr id="59" name="Text Placeholder 4"/>
          <p:cNvSpPr>
            <a:spLocks noGrp="1"/>
          </p:cNvSpPr>
          <p:nvPr>
            <p:ph type="body" sz="quarter" idx="21"/>
          </p:nvPr>
        </p:nvSpPr>
        <p:spPr>
          <a:xfrm>
            <a:off x="5412730" y="3706341"/>
            <a:ext cx="4545415" cy="1816421"/>
          </a:xfrm>
          <a:prstGeom prst="rect">
            <a:avLst/>
          </a:prstGeom>
        </p:spPr>
        <p:txBody>
          <a:bodyPr anchor="b"/>
          <a:lstStyle/>
          <a:p>
            <a:pPr marL="0" indent="0">
              <a:buSzTx/>
              <a:buFontTx/>
              <a:buNone/>
              <a:defRPr sz="2800" b="1"/>
            </a:pPr>
            <a:endParaRPr/>
          </a:p>
        </p:txBody>
      </p:sp>
      <p:sp>
        <p:nvSpPr>
          <p:cNvPr id="6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67" name="Title Text"/>
          <p:cNvSpPr txBox="1">
            <a:spLocks noGrp="1"/>
          </p:cNvSpPr>
          <p:nvPr>
            <p:ph type="title"/>
          </p:nvPr>
        </p:nvSpPr>
        <p:spPr>
          <a:prstGeom prst="rect">
            <a:avLst/>
          </a:prstGeom>
        </p:spPr>
        <p:txBody>
          <a:bodyPr/>
          <a:lstStyle/>
          <a:p>
            <a:r>
              <a:t>Title Text</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736454" y="1007956"/>
            <a:ext cx="3448389" cy="3527849"/>
          </a:xfrm>
          <a:prstGeom prst="rect">
            <a:avLst/>
          </a:prstGeom>
        </p:spPr>
        <p:txBody>
          <a:bodyPr anchor="b"/>
          <a:lstStyle>
            <a:lvl1pPr>
              <a:defRPr sz="3700"/>
            </a:lvl1pPr>
          </a:lstStyle>
          <a:p>
            <a:r>
              <a:t>Title Text</a:t>
            </a:r>
          </a:p>
        </p:txBody>
      </p:sp>
      <p:sp>
        <p:nvSpPr>
          <p:cNvPr id="83" name="Body Level One…"/>
          <p:cNvSpPr txBox="1">
            <a:spLocks noGrp="1"/>
          </p:cNvSpPr>
          <p:nvPr>
            <p:ph type="body" sz="half" idx="1"/>
          </p:nvPr>
        </p:nvSpPr>
        <p:spPr>
          <a:xfrm>
            <a:off x="4545412" y="2176909"/>
            <a:ext cx="5412731" cy="10744539"/>
          </a:xfrm>
          <a:prstGeom prst="rect">
            <a:avLst/>
          </a:prstGeom>
        </p:spPr>
        <p:txBody>
          <a:bodyPr/>
          <a:lstStyle>
            <a:lvl1pPr>
              <a:defRPr sz="3700"/>
            </a:lvl1pPr>
            <a:lvl2pPr marL="843671" indent="-309067">
              <a:defRPr sz="3700"/>
            </a:lvl2pPr>
            <a:lvl3pPr marL="1422428" indent="-353220">
              <a:defRPr sz="3700"/>
            </a:lvl3pPr>
            <a:lvl4pPr marL="2033819" indent="-430007">
              <a:defRPr sz="3700"/>
            </a:lvl4pPr>
            <a:lvl5pPr marL="2568423" indent="-430007">
              <a:defRPr sz="3700"/>
            </a:lvl5pPr>
          </a:lstStyle>
          <a:p>
            <a:r>
              <a:t>Body Level One</a:t>
            </a:r>
          </a:p>
          <a:p>
            <a:pPr lvl="1"/>
            <a:r>
              <a:t>Body Level Two</a:t>
            </a:r>
          </a:p>
          <a:p>
            <a:pPr lvl="2"/>
            <a:r>
              <a:t>Body Level Three</a:t>
            </a:r>
          </a:p>
          <a:p>
            <a:pPr lvl="3"/>
            <a:r>
              <a:t>Body Level Four</a:t>
            </a:r>
          </a:p>
          <a:p>
            <a:pPr lvl="4"/>
            <a:r>
              <a:t>Body Level Five</a:t>
            </a:r>
          </a:p>
        </p:txBody>
      </p:sp>
      <p:sp>
        <p:nvSpPr>
          <p:cNvPr id="84" name="Text Placeholder 3"/>
          <p:cNvSpPr>
            <a:spLocks noGrp="1"/>
          </p:cNvSpPr>
          <p:nvPr>
            <p:ph type="body" sz="quarter" idx="21"/>
          </p:nvPr>
        </p:nvSpPr>
        <p:spPr>
          <a:xfrm>
            <a:off x="736454" y="4535804"/>
            <a:ext cx="3448389" cy="8403141"/>
          </a:xfrm>
          <a:prstGeom prst="rect">
            <a:avLst/>
          </a:prstGeom>
        </p:spPr>
        <p:txBody>
          <a:bodyPr/>
          <a:lstStyle/>
          <a:p>
            <a:pPr marL="0" indent="0">
              <a:buSzTx/>
              <a:buFontTx/>
              <a:buNone/>
              <a:defRPr sz="1800"/>
            </a:pPr>
            <a:endParaRP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92" name="Title Text"/>
          <p:cNvSpPr txBox="1">
            <a:spLocks noGrp="1"/>
          </p:cNvSpPr>
          <p:nvPr>
            <p:ph type="title"/>
          </p:nvPr>
        </p:nvSpPr>
        <p:spPr>
          <a:xfrm>
            <a:off x="736454" y="1007956"/>
            <a:ext cx="3448389" cy="3527849"/>
          </a:xfrm>
          <a:prstGeom prst="rect">
            <a:avLst/>
          </a:prstGeom>
        </p:spPr>
        <p:txBody>
          <a:bodyPr anchor="b"/>
          <a:lstStyle>
            <a:lvl1pPr>
              <a:defRPr sz="3700"/>
            </a:lvl1pPr>
          </a:lstStyle>
          <a:p>
            <a:r>
              <a:t>Title Text</a:t>
            </a:r>
          </a:p>
        </p:txBody>
      </p:sp>
      <p:sp>
        <p:nvSpPr>
          <p:cNvPr id="93" name="Picture Placeholder 2"/>
          <p:cNvSpPr>
            <a:spLocks noGrp="1"/>
          </p:cNvSpPr>
          <p:nvPr>
            <p:ph type="pic" sz="half" idx="21"/>
          </p:nvPr>
        </p:nvSpPr>
        <p:spPr>
          <a:xfrm>
            <a:off x="4545412" y="2176909"/>
            <a:ext cx="5412731" cy="10744539"/>
          </a:xfrm>
          <a:prstGeom prst="rect">
            <a:avLst/>
          </a:prstGeom>
        </p:spPr>
        <p:txBody>
          <a:bodyPr lIns="91439" rIns="91439">
            <a:noAutofit/>
          </a:bodyPr>
          <a:lstStyle/>
          <a:p>
            <a:endParaRPr/>
          </a:p>
        </p:txBody>
      </p:sp>
      <p:sp>
        <p:nvSpPr>
          <p:cNvPr id="94" name="Body Level One…"/>
          <p:cNvSpPr txBox="1">
            <a:spLocks noGrp="1"/>
          </p:cNvSpPr>
          <p:nvPr>
            <p:ph type="body" sz="quarter" idx="1"/>
          </p:nvPr>
        </p:nvSpPr>
        <p:spPr>
          <a:xfrm>
            <a:off x="736454" y="4535804"/>
            <a:ext cx="3448389" cy="8403141"/>
          </a:xfrm>
          <a:prstGeom prst="rect">
            <a:avLst/>
          </a:prstGeom>
        </p:spPr>
        <p:txBody>
          <a:bodyPr/>
          <a:lstStyle>
            <a:lvl1pPr marL="0" indent="0">
              <a:buSzTx/>
              <a:buFontTx/>
              <a:buNone/>
              <a:defRPr sz="1800"/>
            </a:lvl1pPr>
            <a:lvl2pPr marL="0" indent="534603">
              <a:buSzTx/>
              <a:buFontTx/>
              <a:buNone/>
              <a:defRPr sz="1800"/>
            </a:lvl2pPr>
            <a:lvl3pPr marL="0" indent="1069207">
              <a:buSzTx/>
              <a:buFontTx/>
              <a:buNone/>
              <a:defRPr sz="1800"/>
            </a:lvl3pPr>
            <a:lvl4pPr marL="0" indent="1603811">
              <a:buSzTx/>
              <a:buFontTx/>
              <a:buNone/>
              <a:defRPr sz="1800"/>
            </a:lvl4pPr>
            <a:lvl5pPr marL="0" indent="2138415">
              <a:buSzTx/>
              <a:buFontTx/>
              <a:buNone/>
              <a:defRPr sz="1800"/>
            </a:lvl5pPr>
          </a:lstStyle>
          <a:p>
            <a:r>
              <a:t>Body Level One</a:t>
            </a:r>
          </a:p>
          <a:p>
            <a:pPr lvl="1"/>
            <a:r>
              <a:t>Body Level Two</a:t>
            </a:r>
          </a:p>
          <a:p>
            <a:pPr lvl="2"/>
            <a:r>
              <a:t>Body Level Three</a:t>
            </a:r>
          </a:p>
          <a:p>
            <a:pPr lvl="3"/>
            <a:r>
              <a:t>Body Level Four</a:t>
            </a:r>
          </a:p>
          <a:p>
            <a:pPr lvl="4"/>
            <a:r>
              <a:t>Body Level Five</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735062" y="804968"/>
            <a:ext cx="9221690" cy="29223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735062" y="4024826"/>
            <a:ext cx="9221690" cy="95930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9672380" y="14275483"/>
            <a:ext cx="284372" cy="280800"/>
          </a:xfrm>
          <a:prstGeom prst="rect">
            <a:avLst/>
          </a:prstGeom>
          <a:ln w="12700">
            <a:miter lim="400000"/>
          </a:ln>
        </p:spPr>
        <p:txBody>
          <a:bodyPr wrap="none" lIns="45719" rIns="45719" anchor="ctr">
            <a:spAutoFit/>
          </a:bodyPr>
          <a:lstStyle>
            <a:lvl1pPr algn="r">
              <a:defRPr sz="14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1069207" rtl="0" latinLnBrk="0">
        <a:lnSpc>
          <a:spcPct val="90000"/>
        </a:lnSpc>
        <a:spcBef>
          <a:spcPts val="0"/>
        </a:spcBef>
        <a:spcAft>
          <a:spcPts val="0"/>
        </a:spcAft>
        <a:buClrTx/>
        <a:buSzTx/>
        <a:buFontTx/>
        <a:buNone/>
        <a:tabLst/>
        <a:defRPr sz="5100" b="0" i="0" u="none" strike="noStrike" cap="none" spc="0" baseline="0">
          <a:solidFill>
            <a:srgbClr val="000000"/>
          </a:solidFill>
          <a:uFillTx/>
          <a:latin typeface="Calibri Light"/>
          <a:ea typeface="Calibri Light"/>
          <a:cs typeface="Calibri Light"/>
          <a:sym typeface="Calibri Light"/>
        </a:defRPr>
      </a:lvl1pPr>
      <a:lvl2pPr marL="0" marR="0" indent="0" algn="l" defTabSz="1069207" rtl="0" latinLnBrk="0">
        <a:lnSpc>
          <a:spcPct val="90000"/>
        </a:lnSpc>
        <a:spcBef>
          <a:spcPts val="0"/>
        </a:spcBef>
        <a:spcAft>
          <a:spcPts val="0"/>
        </a:spcAft>
        <a:buClrTx/>
        <a:buSzTx/>
        <a:buFontTx/>
        <a:buNone/>
        <a:tabLst/>
        <a:defRPr sz="5100" b="0" i="0" u="none" strike="noStrike" cap="none" spc="0" baseline="0">
          <a:solidFill>
            <a:srgbClr val="000000"/>
          </a:solidFill>
          <a:uFillTx/>
          <a:latin typeface="Calibri Light"/>
          <a:ea typeface="Calibri Light"/>
          <a:cs typeface="Calibri Light"/>
          <a:sym typeface="Calibri Light"/>
        </a:defRPr>
      </a:lvl2pPr>
      <a:lvl3pPr marL="0" marR="0" indent="0" algn="l" defTabSz="1069207" rtl="0" latinLnBrk="0">
        <a:lnSpc>
          <a:spcPct val="90000"/>
        </a:lnSpc>
        <a:spcBef>
          <a:spcPts val="0"/>
        </a:spcBef>
        <a:spcAft>
          <a:spcPts val="0"/>
        </a:spcAft>
        <a:buClrTx/>
        <a:buSzTx/>
        <a:buFontTx/>
        <a:buNone/>
        <a:tabLst/>
        <a:defRPr sz="5100" b="0" i="0" u="none" strike="noStrike" cap="none" spc="0" baseline="0">
          <a:solidFill>
            <a:srgbClr val="000000"/>
          </a:solidFill>
          <a:uFillTx/>
          <a:latin typeface="Calibri Light"/>
          <a:ea typeface="Calibri Light"/>
          <a:cs typeface="Calibri Light"/>
          <a:sym typeface="Calibri Light"/>
        </a:defRPr>
      </a:lvl3pPr>
      <a:lvl4pPr marL="0" marR="0" indent="0" algn="l" defTabSz="1069207" rtl="0" latinLnBrk="0">
        <a:lnSpc>
          <a:spcPct val="90000"/>
        </a:lnSpc>
        <a:spcBef>
          <a:spcPts val="0"/>
        </a:spcBef>
        <a:spcAft>
          <a:spcPts val="0"/>
        </a:spcAft>
        <a:buClrTx/>
        <a:buSzTx/>
        <a:buFontTx/>
        <a:buNone/>
        <a:tabLst/>
        <a:defRPr sz="5100" b="0" i="0" u="none" strike="noStrike" cap="none" spc="0" baseline="0">
          <a:solidFill>
            <a:srgbClr val="000000"/>
          </a:solidFill>
          <a:uFillTx/>
          <a:latin typeface="Calibri Light"/>
          <a:ea typeface="Calibri Light"/>
          <a:cs typeface="Calibri Light"/>
          <a:sym typeface="Calibri Light"/>
        </a:defRPr>
      </a:lvl4pPr>
      <a:lvl5pPr marL="0" marR="0" indent="0" algn="l" defTabSz="1069207" rtl="0" latinLnBrk="0">
        <a:lnSpc>
          <a:spcPct val="90000"/>
        </a:lnSpc>
        <a:spcBef>
          <a:spcPts val="0"/>
        </a:spcBef>
        <a:spcAft>
          <a:spcPts val="0"/>
        </a:spcAft>
        <a:buClrTx/>
        <a:buSzTx/>
        <a:buFontTx/>
        <a:buNone/>
        <a:tabLst/>
        <a:defRPr sz="5100" b="0" i="0" u="none" strike="noStrike" cap="none" spc="0" baseline="0">
          <a:solidFill>
            <a:srgbClr val="000000"/>
          </a:solidFill>
          <a:uFillTx/>
          <a:latin typeface="Calibri Light"/>
          <a:ea typeface="Calibri Light"/>
          <a:cs typeface="Calibri Light"/>
          <a:sym typeface="Calibri Light"/>
        </a:defRPr>
      </a:lvl5pPr>
      <a:lvl6pPr marL="0" marR="0" indent="0" algn="l" defTabSz="1069207" rtl="0" latinLnBrk="0">
        <a:lnSpc>
          <a:spcPct val="90000"/>
        </a:lnSpc>
        <a:spcBef>
          <a:spcPts val="0"/>
        </a:spcBef>
        <a:spcAft>
          <a:spcPts val="0"/>
        </a:spcAft>
        <a:buClrTx/>
        <a:buSzTx/>
        <a:buFontTx/>
        <a:buNone/>
        <a:tabLst/>
        <a:defRPr sz="5100" b="0" i="0" u="none" strike="noStrike" cap="none" spc="0" baseline="0">
          <a:solidFill>
            <a:srgbClr val="000000"/>
          </a:solidFill>
          <a:uFillTx/>
          <a:latin typeface="Calibri Light"/>
          <a:ea typeface="Calibri Light"/>
          <a:cs typeface="Calibri Light"/>
          <a:sym typeface="Calibri Light"/>
        </a:defRPr>
      </a:lvl6pPr>
      <a:lvl7pPr marL="0" marR="0" indent="0" algn="l" defTabSz="1069207" rtl="0" latinLnBrk="0">
        <a:lnSpc>
          <a:spcPct val="90000"/>
        </a:lnSpc>
        <a:spcBef>
          <a:spcPts val="0"/>
        </a:spcBef>
        <a:spcAft>
          <a:spcPts val="0"/>
        </a:spcAft>
        <a:buClrTx/>
        <a:buSzTx/>
        <a:buFontTx/>
        <a:buNone/>
        <a:tabLst/>
        <a:defRPr sz="5100" b="0" i="0" u="none" strike="noStrike" cap="none" spc="0" baseline="0">
          <a:solidFill>
            <a:srgbClr val="000000"/>
          </a:solidFill>
          <a:uFillTx/>
          <a:latin typeface="Calibri Light"/>
          <a:ea typeface="Calibri Light"/>
          <a:cs typeface="Calibri Light"/>
          <a:sym typeface="Calibri Light"/>
        </a:defRPr>
      </a:lvl7pPr>
      <a:lvl8pPr marL="0" marR="0" indent="0" algn="l" defTabSz="1069207" rtl="0" latinLnBrk="0">
        <a:lnSpc>
          <a:spcPct val="90000"/>
        </a:lnSpc>
        <a:spcBef>
          <a:spcPts val="0"/>
        </a:spcBef>
        <a:spcAft>
          <a:spcPts val="0"/>
        </a:spcAft>
        <a:buClrTx/>
        <a:buSzTx/>
        <a:buFontTx/>
        <a:buNone/>
        <a:tabLst/>
        <a:defRPr sz="5100" b="0" i="0" u="none" strike="noStrike" cap="none" spc="0" baseline="0">
          <a:solidFill>
            <a:srgbClr val="000000"/>
          </a:solidFill>
          <a:uFillTx/>
          <a:latin typeface="Calibri Light"/>
          <a:ea typeface="Calibri Light"/>
          <a:cs typeface="Calibri Light"/>
          <a:sym typeface="Calibri Light"/>
        </a:defRPr>
      </a:lvl8pPr>
      <a:lvl9pPr marL="0" marR="0" indent="0" algn="l" defTabSz="1069207" rtl="0" latinLnBrk="0">
        <a:lnSpc>
          <a:spcPct val="90000"/>
        </a:lnSpc>
        <a:spcBef>
          <a:spcPts val="0"/>
        </a:spcBef>
        <a:spcAft>
          <a:spcPts val="0"/>
        </a:spcAft>
        <a:buClrTx/>
        <a:buSzTx/>
        <a:buFontTx/>
        <a:buNone/>
        <a:tabLst/>
        <a:defRPr sz="5100" b="0" i="0" u="none" strike="noStrike" cap="none" spc="0" baseline="0">
          <a:solidFill>
            <a:srgbClr val="000000"/>
          </a:solidFill>
          <a:uFillTx/>
          <a:latin typeface="Calibri Light"/>
          <a:ea typeface="Calibri Light"/>
          <a:cs typeface="Calibri Light"/>
          <a:sym typeface="Calibri Light"/>
        </a:defRPr>
      </a:lvl9pPr>
    </p:titleStyle>
    <p:bodyStyle>
      <a:lvl1pPr marL="267301" marR="0" indent="-267301" algn="l" defTabSz="1069207" rtl="0" latinLnBrk="0">
        <a:lnSpc>
          <a:spcPct val="90000"/>
        </a:lnSpc>
        <a:spcBef>
          <a:spcPts val="11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1pPr>
      <a:lvl2pPr marL="840091" marR="0" indent="-305487" algn="l" defTabSz="1069207" rtl="0" latinLnBrk="0">
        <a:lnSpc>
          <a:spcPct val="90000"/>
        </a:lnSpc>
        <a:spcBef>
          <a:spcPts val="11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2pPr>
      <a:lvl3pPr marL="1441106" marR="0" indent="-371898" algn="l" defTabSz="1069207" rtl="0" latinLnBrk="0">
        <a:lnSpc>
          <a:spcPct val="90000"/>
        </a:lnSpc>
        <a:spcBef>
          <a:spcPts val="11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3pPr>
      <a:lvl4pPr marL="2011129" marR="0" indent="-407317" algn="l" defTabSz="1069207" rtl="0" latinLnBrk="0">
        <a:lnSpc>
          <a:spcPct val="90000"/>
        </a:lnSpc>
        <a:spcBef>
          <a:spcPts val="11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4pPr>
      <a:lvl5pPr marL="2545733" marR="0" indent="-407317" algn="l" defTabSz="1069207" rtl="0" latinLnBrk="0">
        <a:lnSpc>
          <a:spcPct val="90000"/>
        </a:lnSpc>
        <a:spcBef>
          <a:spcPts val="11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5pPr>
      <a:lvl6pPr marL="3080337" marR="0" indent="-407317" algn="l" defTabSz="1069207" rtl="0" latinLnBrk="0">
        <a:lnSpc>
          <a:spcPct val="90000"/>
        </a:lnSpc>
        <a:spcBef>
          <a:spcPts val="11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6pPr>
      <a:lvl7pPr marL="3614941" marR="0" indent="-407317" algn="l" defTabSz="1069207" rtl="0" latinLnBrk="0">
        <a:lnSpc>
          <a:spcPct val="90000"/>
        </a:lnSpc>
        <a:spcBef>
          <a:spcPts val="11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7pPr>
      <a:lvl8pPr marL="4149545" marR="0" indent="-407316" algn="l" defTabSz="1069207" rtl="0" latinLnBrk="0">
        <a:lnSpc>
          <a:spcPct val="90000"/>
        </a:lnSpc>
        <a:spcBef>
          <a:spcPts val="11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8pPr>
      <a:lvl9pPr marL="4684148" marR="0" indent="-407316" algn="l" defTabSz="1069207" rtl="0" latinLnBrk="0">
        <a:lnSpc>
          <a:spcPct val="90000"/>
        </a:lnSpc>
        <a:spcBef>
          <a:spcPts val="11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9pPr>
    </p:bodyStyle>
    <p:otherStyle>
      <a:lvl1pPr marL="0" marR="0" indent="0" algn="r" defTabSz="4572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Calibri"/>
        </a:defRPr>
      </a:lvl5pPr>
      <a:lvl6pPr marL="0" marR="0" indent="2286000" algn="r" defTabSz="4572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Calibri"/>
        </a:defRPr>
      </a:lvl6pPr>
      <a:lvl7pPr marL="0" marR="0" indent="2743200" algn="r" defTabSz="4572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Calibri"/>
        </a:defRPr>
      </a:lvl7pPr>
      <a:lvl8pPr marL="0" marR="0" indent="3200400" algn="r" defTabSz="4572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Calibri"/>
        </a:defRPr>
      </a:lvl8pPr>
      <a:lvl9pPr marL="0" marR="0" indent="3657600" algn="r" defTabSz="4572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github.com/spe-uob/2022-MedicRecall" TargetMode="External"/><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itle 1"/>
          <p:cNvSpPr txBox="1">
            <a:spLocks noGrp="1"/>
          </p:cNvSpPr>
          <p:nvPr>
            <p:ph type="ctrTitle"/>
          </p:nvPr>
        </p:nvSpPr>
        <p:spPr>
          <a:xfrm>
            <a:off x="226860" y="1350566"/>
            <a:ext cx="7716978" cy="994279"/>
          </a:xfrm>
          <a:prstGeom prst="rect">
            <a:avLst/>
          </a:prstGeom>
        </p:spPr>
        <p:txBody>
          <a:bodyPr/>
          <a:lstStyle/>
          <a:p>
            <a:r>
              <a:rPr dirty="0" err="1"/>
              <a:t>MedicRecall</a:t>
            </a:r>
            <a:endParaRPr dirty="0"/>
          </a:p>
        </p:txBody>
      </p:sp>
      <p:sp>
        <p:nvSpPr>
          <p:cNvPr id="105" name="Subtitle 2"/>
          <p:cNvSpPr txBox="1">
            <a:spLocks noGrp="1"/>
          </p:cNvSpPr>
          <p:nvPr>
            <p:ph type="subTitle" sz="quarter" idx="1"/>
          </p:nvPr>
        </p:nvSpPr>
        <p:spPr>
          <a:xfrm>
            <a:off x="226860" y="2364256"/>
            <a:ext cx="6423438" cy="600675"/>
          </a:xfrm>
          <a:prstGeom prst="rect">
            <a:avLst/>
          </a:prstGeom>
        </p:spPr>
        <p:txBody>
          <a:bodyPr/>
          <a:lstStyle>
            <a:lvl1pPr defTabSz="1047823">
              <a:spcBef>
                <a:spcPts val="1000"/>
              </a:spcBef>
              <a:defRPr sz="2744"/>
            </a:lvl1pPr>
          </a:lstStyle>
          <a:p>
            <a:r>
              <a:rPr dirty="0"/>
              <a:t>Revision application for medicine students</a:t>
            </a:r>
          </a:p>
        </p:txBody>
      </p:sp>
      <p:sp>
        <p:nvSpPr>
          <p:cNvPr id="107" name="Text Placeholder 5"/>
          <p:cNvSpPr>
            <a:spLocks noGrp="1"/>
          </p:cNvSpPr>
          <p:nvPr>
            <p:ph type="body" idx="23"/>
          </p:nvPr>
        </p:nvSpPr>
        <p:spPr>
          <a:xfrm>
            <a:off x="79058" y="3949894"/>
            <a:ext cx="6517897" cy="118262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lvl1pPr defTabSz="384047">
              <a:lnSpc>
                <a:spcPct val="100000"/>
              </a:lnSpc>
              <a:spcBef>
                <a:spcPts val="0"/>
              </a:spcBef>
              <a:defRPr sz="1260" b="1">
                <a:solidFill>
                  <a:srgbClr val="000000"/>
                </a:solidFill>
                <a:latin typeface="Times Roman"/>
                <a:ea typeface="Times Roman"/>
                <a:cs typeface="Times Roman"/>
                <a:sym typeface="Times Roman"/>
              </a:defRPr>
            </a:lvl1pPr>
          </a:lstStyle>
          <a:p>
            <a:r>
              <a:rPr dirty="0" err="1"/>
              <a:t>MedicRecall</a:t>
            </a:r>
            <a:r>
              <a:rPr dirty="0"/>
              <a:t> is a revision app for medical students studying for the situational judgement test(SJT). Similar to other revision apps such as Anki and Quizlet, it builds on proven revision methods such as active recall and concept mapping to provide an effective way to take SJT mocks and revise flashcards. They can use the flashcards already provided or make their own. It is a web application programmed in Dart/Flutter with the possibility for it to be run as a mobile application.</a:t>
            </a:r>
          </a:p>
        </p:txBody>
      </p:sp>
      <p:sp>
        <p:nvSpPr>
          <p:cNvPr id="108" name="Text Placeholder 6"/>
          <p:cNvSpPr>
            <a:spLocks noGrp="1"/>
          </p:cNvSpPr>
          <p:nvPr>
            <p:ph type="body" idx="24"/>
          </p:nvPr>
        </p:nvSpPr>
        <p:spPr>
          <a:xfrm>
            <a:off x="31796" y="10541928"/>
            <a:ext cx="3292505" cy="60067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lvl1pPr marL="150394" indent="-150394">
              <a:buSzPct val="100000"/>
              <a:buChar char="•"/>
              <a:defRPr sz="1500"/>
            </a:lvl1pPr>
          </a:lstStyle>
          <a:p>
            <a:r>
              <a:rPr sz="1400" dirty="0"/>
              <a:t>Mark scheme syncs with appropriate questions</a:t>
            </a:r>
          </a:p>
        </p:txBody>
      </p:sp>
      <p:sp>
        <p:nvSpPr>
          <p:cNvPr id="109" name="Text Placeholder 7"/>
          <p:cNvSpPr>
            <a:spLocks noGrp="1"/>
          </p:cNvSpPr>
          <p:nvPr>
            <p:ph type="body" idx="25"/>
          </p:nvPr>
        </p:nvSpPr>
        <p:spPr>
          <a:xfrm>
            <a:off x="3414344" y="11461672"/>
            <a:ext cx="3308215" cy="44723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lvl1pPr marL="240631" indent="-240631">
              <a:buSzPct val="100000"/>
              <a:buChar char="•"/>
              <a:defRPr sz="1500"/>
            </a:lvl1pPr>
          </a:lstStyle>
          <a:p>
            <a:r>
              <a:rPr sz="1400" dirty="0"/>
              <a:t>Time-based algorithm to implement space repetition</a:t>
            </a:r>
          </a:p>
        </p:txBody>
      </p:sp>
      <p:sp>
        <p:nvSpPr>
          <p:cNvPr id="110" name="Text Placeholder 8"/>
          <p:cNvSpPr>
            <a:spLocks noGrp="1"/>
          </p:cNvSpPr>
          <p:nvPr>
            <p:ph type="body" idx="26"/>
          </p:nvPr>
        </p:nvSpPr>
        <p:spPr>
          <a:xfrm>
            <a:off x="6765275" y="7819439"/>
            <a:ext cx="3584122" cy="348395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0" indent="0" defTabSz="457200">
              <a:lnSpc>
                <a:spcPct val="100000"/>
              </a:lnSpc>
              <a:spcBef>
                <a:spcPts val="1200"/>
              </a:spcBef>
              <a:buSzTx/>
              <a:buFontTx/>
              <a:buNone/>
              <a:defRPr sz="1500" b="1">
                <a:solidFill>
                  <a:srgbClr val="FFFFFF"/>
                </a:solidFill>
                <a:latin typeface="Times Roman"/>
                <a:ea typeface="Times Roman"/>
                <a:cs typeface="Times Roman"/>
                <a:sym typeface="Times Roman"/>
              </a:defRPr>
            </a:pPr>
            <a:r>
              <a:rPr dirty="0"/>
              <a:t>Firebase</a:t>
            </a:r>
            <a:endParaRPr b="0" dirty="0"/>
          </a:p>
          <a:p>
            <a:pPr marL="0" indent="0" defTabSz="457200">
              <a:lnSpc>
                <a:spcPct val="100000"/>
              </a:lnSpc>
              <a:spcBef>
                <a:spcPts val="1200"/>
              </a:spcBef>
              <a:buSzTx/>
              <a:buFontTx/>
              <a:buNone/>
              <a:defRPr sz="1500" b="1">
                <a:solidFill>
                  <a:srgbClr val="FFFFFF"/>
                </a:solidFill>
                <a:latin typeface="Times Roman"/>
                <a:ea typeface="Times Roman"/>
                <a:cs typeface="Times Roman"/>
                <a:sym typeface="Times Roman"/>
              </a:defRPr>
            </a:pPr>
            <a:r>
              <a:rPr dirty="0"/>
              <a:t>Firebase is a Google-provided database service. We chose to use it to allow for effective continuity from the work of last year's team. We used it to store:</a:t>
            </a:r>
            <a:endParaRPr b="0" dirty="0"/>
          </a:p>
          <a:p>
            <a:pPr marL="457200" indent="-317500" defTabSz="457200">
              <a:lnSpc>
                <a:spcPct val="100000"/>
              </a:lnSpc>
              <a:spcBef>
                <a:spcPts val="0"/>
              </a:spcBef>
              <a:buFont typeface="Times Roman"/>
              <a:defRPr sz="1500" b="1">
                <a:solidFill>
                  <a:srgbClr val="FFFFFF"/>
                </a:solidFill>
                <a:latin typeface="Times Roman"/>
                <a:ea typeface="Times Roman"/>
                <a:cs typeface="Times Roman"/>
                <a:sym typeface="Times Roman"/>
              </a:defRPr>
            </a:pPr>
            <a:r>
              <a:rPr dirty="0"/>
              <a:t>Users</a:t>
            </a:r>
            <a:endParaRPr b="0" dirty="0"/>
          </a:p>
          <a:p>
            <a:pPr marL="457200" indent="-317500" defTabSz="457200">
              <a:lnSpc>
                <a:spcPct val="100000"/>
              </a:lnSpc>
              <a:spcBef>
                <a:spcPts val="0"/>
              </a:spcBef>
              <a:buFont typeface="Times Roman"/>
              <a:defRPr sz="1500" b="1">
                <a:solidFill>
                  <a:srgbClr val="FFFFFF"/>
                </a:solidFill>
                <a:latin typeface="Times Roman"/>
                <a:ea typeface="Times Roman"/>
                <a:cs typeface="Times Roman"/>
                <a:sym typeface="Times Roman"/>
              </a:defRPr>
            </a:pPr>
            <a:r>
              <a:rPr dirty="0"/>
              <a:t>Flashcards both pre-set and created by the user</a:t>
            </a:r>
            <a:endParaRPr b="0" dirty="0"/>
          </a:p>
          <a:p>
            <a:pPr marL="457200" indent="-317500" defTabSz="457200">
              <a:lnSpc>
                <a:spcPct val="100000"/>
              </a:lnSpc>
              <a:spcBef>
                <a:spcPts val="0"/>
              </a:spcBef>
              <a:buFont typeface="Times Roman"/>
              <a:defRPr sz="1500" b="1">
                <a:solidFill>
                  <a:srgbClr val="FFFFFF"/>
                </a:solidFill>
                <a:latin typeface="Times Roman"/>
                <a:ea typeface="Times Roman"/>
                <a:cs typeface="Times Roman"/>
                <a:sym typeface="Times Roman"/>
              </a:defRPr>
            </a:pPr>
            <a:r>
              <a:rPr dirty="0"/>
              <a:t>Store questions and the matching answers for the mock SJT</a:t>
            </a:r>
            <a:endParaRPr b="0" dirty="0"/>
          </a:p>
        </p:txBody>
      </p:sp>
      <p:sp>
        <p:nvSpPr>
          <p:cNvPr id="111" name="Text Placeholder 13"/>
          <p:cNvSpPr>
            <a:spLocks noGrp="1"/>
          </p:cNvSpPr>
          <p:nvPr>
            <p:ph type="body" idx="27"/>
          </p:nvPr>
        </p:nvSpPr>
        <p:spPr>
          <a:xfrm>
            <a:off x="226860" y="3197430"/>
            <a:ext cx="9397843" cy="39627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dirty="0"/>
              <a:t>Lauren Hill, Lucas </a:t>
            </a:r>
            <a:r>
              <a:rPr dirty="0" err="1"/>
              <a:t>Mockeridge</a:t>
            </a:r>
            <a:r>
              <a:rPr dirty="0"/>
              <a:t>, Ally Park, Ire</a:t>
            </a:r>
            <a:r>
              <a:rPr lang="en-GB" dirty="0" err="1"/>
              <a:t>neusz</a:t>
            </a:r>
            <a:r>
              <a:rPr dirty="0"/>
              <a:t> </a:t>
            </a:r>
            <a:r>
              <a:rPr dirty="0" err="1"/>
              <a:t>Swierczynski</a:t>
            </a:r>
            <a:endParaRPr dirty="0"/>
          </a:p>
        </p:txBody>
      </p:sp>
      <p:sp>
        <p:nvSpPr>
          <p:cNvPr id="112" name="Text Placeholder 7"/>
          <p:cNvSpPr/>
          <p:nvPr/>
        </p:nvSpPr>
        <p:spPr>
          <a:xfrm>
            <a:off x="31796" y="11142603"/>
            <a:ext cx="3335467" cy="34839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lnSpcReduction="10000"/>
          </a:bodyPr>
          <a:lstStyle/>
          <a:p>
            <a:pPr marL="118811" indent="-118811" defTabSz="844674">
              <a:lnSpc>
                <a:spcPct val="90000"/>
              </a:lnSpc>
              <a:spcBef>
                <a:spcPts val="800"/>
              </a:spcBef>
              <a:buSzPct val="100000"/>
              <a:buChar char="•"/>
              <a:defRPr sz="1185">
                <a:solidFill>
                  <a:srgbClr val="046D81"/>
                </a:solidFill>
                <a:latin typeface="Helvetica Neue"/>
                <a:ea typeface="Helvetica Neue"/>
                <a:cs typeface="Helvetica Neue"/>
                <a:sym typeface="Helvetica Neue"/>
              </a:defRPr>
            </a:pPr>
            <a:r>
              <a:rPr sz="1400" dirty="0"/>
              <a:t>UI changes:</a:t>
            </a:r>
          </a:p>
          <a:p>
            <a:pPr defTabSz="844674">
              <a:lnSpc>
                <a:spcPct val="90000"/>
              </a:lnSpc>
              <a:spcBef>
                <a:spcPts val="800"/>
              </a:spcBef>
              <a:defRPr sz="1185">
                <a:solidFill>
                  <a:srgbClr val="046D81"/>
                </a:solidFill>
                <a:latin typeface="Helvetica Neue"/>
                <a:ea typeface="Helvetica Neue"/>
                <a:cs typeface="Helvetica Neue"/>
                <a:sym typeface="Helvetica Neue"/>
              </a:defRPr>
            </a:pPr>
            <a:r>
              <a:rPr sz="1400" dirty="0"/>
              <a:t>-</a:t>
            </a:r>
            <a:r>
              <a:rPr sz="1400" dirty="0" err="1"/>
              <a:t>Coloured</a:t>
            </a:r>
            <a:r>
              <a:rPr sz="1400" dirty="0"/>
              <a:t> headings</a:t>
            </a:r>
          </a:p>
          <a:p>
            <a:pPr defTabSz="844674">
              <a:lnSpc>
                <a:spcPct val="90000"/>
              </a:lnSpc>
              <a:spcBef>
                <a:spcPts val="800"/>
              </a:spcBef>
              <a:defRPr sz="1185">
                <a:solidFill>
                  <a:srgbClr val="046D81"/>
                </a:solidFill>
                <a:latin typeface="Helvetica Neue"/>
                <a:ea typeface="Helvetica Neue"/>
                <a:cs typeface="Helvetica Neue"/>
                <a:sym typeface="Helvetica Neue"/>
              </a:defRPr>
            </a:pPr>
            <a:r>
              <a:rPr sz="1400" dirty="0"/>
              <a:t>-Graphs and images and tables</a:t>
            </a:r>
          </a:p>
          <a:p>
            <a:pPr defTabSz="844674">
              <a:lnSpc>
                <a:spcPct val="90000"/>
              </a:lnSpc>
              <a:spcBef>
                <a:spcPts val="800"/>
              </a:spcBef>
              <a:defRPr sz="1185">
                <a:solidFill>
                  <a:srgbClr val="046D81"/>
                </a:solidFill>
                <a:latin typeface="Helvetica Neue"/>
                <a:ea typeface="Helvetica Neue"/>
                <a:cs typeface="Helvetica Neue"/>
                <a:sym typeface="Helvetica Neue"/>
              </a:defRPr>
            </a:pPr>
            <a:r>
              <a:rPr sz="1400" dirty="0"/>
              <a:t>-URLs are used to link the user to other resources</a:t>
            </a:r>
          </a:p>
          <a:p>
            <a:pPr defTabSz="844674">
              <a:lnSpc>
                <a:spcPct val="90000"/>
              </a:lnSpc>
              <a:spcBef>
                <a:spcPts val="800"/>
              </a:spcBef>
              <a:defRPr sz="1185">
                <a:solidFill>
                  <a:srgbClr val="046D81"/>
                </a:solidFill>
                <a:latin typeface="Helvetica Neue"/>
                <a:ea typeface="Helvetica Neue"/>
                <a:cs typeface="Helvetica Neue"/>
                <a:sym typeface="Helvetica Neue"/>
              </a:defRPr>
            </a:pPr>
            <a:r>
              <a:rPr sz="1400" dirty="0"/>
              <a:t>-Added content and renamed certain sections</a:t>
            </a:r>
          </a:p>
          <a:p>
            <a:pPr defTabSz="844674">
              <a:lnSpc>
                <a:spcPct val="90000"/>
              </a:lnSpc>
              <a:spcBef>
                <a:spcPts val="800"/>
              </a:spcBef>
              <a:defRPr sz="1185">
                <a:solidFill>
                  <a:srgbClr val="046D81"/>
                </a:solidFill>
                <a:latin typeface="Helvetica Neue"/>
                <a:ea typeface="Helvetica Neue"/>
                <a:cs typeface="Helvetica Neue"/>
                <a:sym typeface="Helvetica Neue"/>
              </a:defRPr>
            </a:pPr>
            <a:r>
              <a:rPr sz="1400" dirty="0"/>
              <a:t>-Redesigned sidebar</a:t>
            </a:r>
          </a:p>
          <a:p>
            <a:pPr defTabSz="844674">
              <a:lnSpc>
                <a:spcPct val="90000"/>
              </a:lnSpc>
              <a:spcBef>
                <a:spcPts val="800"/>
              </a:spcBef>
              <a:defRPr sz="1185">
                <a:solidFill>
                  <a:srgbClr val="046D81"/>
                </a:solidFill>
                <a:latin typeface="Helvetica Neue"/>
                <a:ea typeface="Helvetica Neue"/>
                <a:cs typeface="Helvetica Neue"/>
                <a:sym typeface="Helvetica Neue"/>
              </a:defRPr>
            </a:pPr>
            <a:r>
              <a:rPr sz="1400" dirty="0"/>
              <a:t>-Improved functionality of back button</a:t>
            </a:r>
          </a:p>
          <a:p>
            <a:pPr defTabSz="844674">
              <a:lnSpc>
                <a:spcPct val="90000"/>
              </a:lnSpc>
              <a:spcBef>
                <a:spcPts val="800"/>
              </a:spcBef>
              <a:defRPr sz="1185">
                <a:solidFill>
                  <a:srgbClr val="046D81"/>
                </a:solidFill>
                <a:latin typeface="Helvetica Neue"/>
                <a:ea typeface="Helvetica Neue"/>
                <a:cs typeface="Helvetica Neue"/>
                <a:sym typeface="Helvetica Neue"/>
              </a:defRPr>
            </a:pPr>
            <a:r>
              <a:rPr sz="1400" dirty="0"/>
              <a:t>-Dropdown menu for flashcard subtopics</a:t>
            </a:r>
          </a:p>
          <a:p>
            <a:pPr defTabSz="844674">
              <a:lnSpc>
                <a:spcPct val="90000"/>
              </a:lnSpc>
              <a:spcBef>
                <a:spcPts val="800"/>
              </a:spcBef>
              <a:defRPr sz="1185">
                <a:solidFill>
                  <a:srgbClr val="046D81"/>
                </a:solidFill>
                <a:latin typeface="Helvetica Neue"/>
                <a:ea typeface="Helvetica Neue"/>
                <a:cs typeface="Helvetica Neue"/>
                <a:sym typeface="Helvetica Neue"/>
              </a:defRPr>
            </a:pPr>
            <a:r>
              <a:rPr sz="1400" dirty="0"/>
              <a:t>-Bolding where necessary </a:t>
            </a:r>
          </a:p>
          <a:p>
            <a:pPr defTabSz="844674">
              <a:lnSpc>
                <a:spcPct val="90000"/>
              </a:lnSpc>
              <a:spcBef>
                <a:spcPts val="800"/>
              </a:spcBef>
              <a:defRPr sz="1185">
                <a:solidFill>
                  <a:srgbClr val="046D81"/>
                </a:solidFill>
                <a:latin typeface="Helvetica Neue"/>
                <a:ea typeface="Helvetica Neue"/>
                <a:cs typeface="Helvetica Neue"/>
                <a:sym typeface="Helvetica Neue"/>
              </a:defRPr>
            </a:pPr>
            <a:r>
              <a:rPr sz="1400" dirty="0"/>
              <a:t>-Checkboxes show how much research has been done ✅ </a:t>
            </a:r>
          </a:p>
        </p:txBody>
      </p:sp>
      <p:sp>
        <p:nvSpPr>
          <p:cNvPr id="113" name="Text Placeholder 7"/>
          <p:cNvSpPr/>
          <p:nvPr/>
        </p:nvSpPr>
        <p:spPr>
          <a:xfrm>
            <a:off x="-15285" y="14445003"/>
            <a:ext cx="2661444" cy="3631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marL="150394" indent="-150394" defTabSz="1069207">
              <a:lnSpc>
                <a:spcPct val="90000"/>
              </a:lnSpc>
              <a:spcBef>
                <a:spcPts val="1100"/>
              </a:spcBef>
              <a:buSzPct val="100000"/>
              <a:buChar char="•"/>
              <a:defRPr sz="1500">
                <a:solidFill>
                  <a:srgbClr val="046D81"/>
                </a:solidFill>
                <a:latin typeface="Helvetica Neue"/>
                <a:ea typeface="Helvetica Neue"/>
                <a:cs typeface="Helvetica Neue"/>
                <a:sym typeface="Helvetica Neue"/>
              </a:defRPr>
            </a:lvl1pPr>
          </a:lstStyle>
          <a:p>
            <a:r>
              <a:rPr sz="1400" dirty="0"/>
              <a:t>Dark mode </a:t>
            </a:r>
          </a:p>
        </p:txBody>
      </p:sp>
      <p:sp>
        <p:nvSpPr>
          <p:cNvPr id="114" name="Text Placeholder 7"/>
          <p:cNvSpPr/>
          <p:nvPr/>
        </p:nvSpPr>
        <p:spPr>
          <a:xfrm>
            <a:off x="3387721" y="11894927"/>
            <a:ext cx="3232548" cy="75808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marL="150394" indent="-150394" defTabSz="1069207">
              <a:lnSpc>
                <a:spcPct val="90000"/>
              </a:lnSpc>
              <a:spcBef>
                <a:spcPts val="1100"/>
              </a:spcBef>
              <a:buSzPct val="100000"/>
              <a:buChar char="•"/>
              <a:defRPr sz="1500">
                <a:solidFill>
                  <a:srgbClr val="046D81"/>
                </a:solidFill>
                <a:latin typeface="Helvetica Neue"/>
                <a:ea typeface="Helvetica Neue"/>
                <a:cs typeface="Helvetica Neue"/>
                <a:sym typeface="Helvetica Neue"/>
              </a:defRPr>
            </a:lvl1pPr>
          </a:lstStyle>
          <a:p>
            <a:r>
              <a:rPr sz="1400" dirty="0"/>
              <a:t>Swiping functionality-User shows that they have got a flashcard correct by ‘swiping right’</a:t>
            </a:r>
          </a:p>
        </p:txBody>
      </p:sp>
      <p:sp>
        <p:nvSpPr>
          <p:cNvPr id="115" name="Text Placeholder 7"/>
          <p:cNvSpPr/>
          <p:nvPr/>
        </p:nvSpPr>
        <p:spPr>
          <a:xfrm>
            <a:off x="3355999" y="14384243"/>
            <a:ext cx="2110751" cy="3330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marL="150394" indent="-150394" defTabSz="1069207">
              <a:lnSpc>
                <a:spcPct val="90000"/>
              </a:lnSpc>
              <a:spcBef>
                <a:spcPts val="1100"/>
              </a:spcBef>
              <a:buSzPct val="100000"/>
              <a:buChar char="•"/>
              <a:defRPr sz="1500">
                <a:solidFill>
                  <a:srgbClr val="046D81"/>
                </a:solidFill>
                <a:latin typeface="Helvetica Neue"/>
                <a:ea typeface="Helvetica Neue"/>
                <a:cs typeface="Helvetica Neue"/>
                <a:sym typeface="Helvetica Neue"/>
              </a:defRPr>
            </a:lvl1pPr>
          </a:lstStyle>
          <a:p>
            <a:r>
              <a:rPr sz="1400" dirty="0"/>
              <a:t>Loading animation</a:t>
            </a:r>
          </a:p>
        </p:txBody>
      </p:sp>
      <p:sp>
        <p:nvSpPr>
          <p:cNvPr id="116" name="Text Placeholder 7"/>
          <p:cNvSpPr/>
          <p:nvPr/>
        </p:nvSpPr>
        <p:spPr>
          <a:xfrm>
            <a:off x="3367263" y="13201123"/>
            <a:ext cx="3338129" cy="75808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marL="150394" indent="-150394" defTabSz="1069207">
              <a:lnSpc>
                <a:spcPct val="90000"/>
              </a:lnSpc>
              <a:spcBef>
                <a:spcPts val="1100"/>
              </a:spcBef>
              <a:buSzPct val="100000"/>
              <a:buChar char="•"/>
              <a:defRPr sz="1500">
                <a:solidFill>
                  <a:srgbClr val="046D81"/>
                </a:solidFill>
                <a:latin typeface="Helvetica Neue"/>
                <a:ea typeface="Helvetica Neue"/>
                <a:cs typeface="Helvetica Neue"/>
                <a:sym typeface="Helvetica Neue"/>
              </a:defRPr>
            </a:lvl1pPr>
          </a:lstStyle>
          <a:p>
            <a:r>
              <a:rPr sz="1400" dirty="0"/>
              <a:t>The number of flashcards a user gets correct is displayed after the deck has been revised</a:t>
            </a:r>
          </a:p>
        </p:txBody>
      </p:sp>
      <p:pic>
        <p:nvPicPr>
          <p:cNvPr id="117" name="Screenshot 2023-03-03 at 16.11.31.png" descr="Screenshot 2023-03-03 at 16.11.31.png"/>
          <p:cNvPicPr>
            <a:picLocks noChangeAspect="1"/>
          </p:cNvPicPr>
          <p:nvPr/>
        </p:nvPicPr>
        <p:blipFill>
          <a:blip r:embed="rId2"/>
          <a:stretch>
            <a:fillRect/>
          </a:stretch>
        </p:blipFill>
        <p:spPr>
          <a:xfrm>
            <a:off x="6776378" y="10408362"/>
            <a:ext cx="3195637" cy="1837275"/>
          </a:xfrm>
          <a:prstGeom prst="rect">
            <a:avLst/>
          </a:prstGeom>
          <a:ln w="12700">
            <a:miter lim="400000"/>
          </a:ln>
        </p:spPr>
      </p:pic>
      <p:sp>
        <p:nvSpPr>
          <p:cNvPr id="121" name="Text Placeholder 7"/>
          <p:cNvSpPr/>
          <p:nvPr/>
        </p:nvSpPr>
        <p:spPr>
          <a:xfrm>
            <a:off x="3413275" y="10980789"/>
            <a:ext cx="3352000" cy="5029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marL="150394" indent="-150394" defTabSz="1069207">
              <a:lnSpc>
                <a:spcPct val="90000"/>
              </a:lnSpc>
              <a:spcBef>
                <a:spcPts val="1100"/>
              </a:spcBef>
              <a:buSzPct val="100000"/>
              <a:buChar char="•"/>
              <a:defRPr sz="1500">
                <a:solidFill>
                  <a:srgbClr val="046D81"/>
                </a:solidFill>
                <a:latin typeface="Helvetica Neue"/>
                <a:ea typeface="Helvetica Neue"/>
                <a:cs typeface="Helvetica Neue"/>
                <a:sym typeface="Helvetica Neue"/>
              </a:defRPr>
            </a:lvl1pPr>
          </a:lstStyle>
          <a:p>
            <a:pPr>
              <a:defRPr sz="2400"/>
            </a:pPr>
            <a:r>
              <a:rPr sz="1400" dirty="0"/>
              <a:t>“Wrong” or “Correct” are displayed accordingly when a card is swiped</a:t>
            </a:r>
          </a:p>
        </p:txBody>
      </p:sp>
      <p:sp>
        <p:nvSpPr>
          <p:cNvPr id="122" name="Text Placeholder 7"/>
          <p:cNvSpPr/>
          <p:nvPr/>
        </p:nvSpPr>
        <p:spPr>
          <a:xfrm>
            <a:off x="3390269" y="12632391"/>
            <a:ext cx="3241650" cy="6006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marL="150394" indent="-150394" defTabSz="1069207">
              <a:lnSpc>
                <a:spcPct val="90000"/>
              </a:lnSpc>
              <a:spcBef>
                <a:spcPts val="1100"/>
              </a:spcBef>
              <a:buSzPct val="100000"/>
              <a:buChar char="•"/>
              <a:defRPr sz="1500">
                <a:solidFill>
                  <a:srgbClr val="046D81"/>
                </a:solidFill>
                <a:latin typeface="Helvetica Neue"/>
                <a:ea typeface="Helvetica Neue"/>
                <a:cs typeface="Helvetica Neue"/>
                <a:sym typeface="Helvetica Neue"/>
              </a:defRPr>
            </a:lvl1pPr>
          </a:lstStyle>
          <a:p>
            <a:r>
              <a:rPr sz="1400" dirty="0"/>
              <a:t>User details functionality placed in settings</a:t>
            </a:r>
          </a:p>
        </p:txBody>
      </p:sp>
      <p:sp>
        <p:nvSpPr>
          <p:cNvPr id="123" name="Text Placeholder 7"/>
          <p:cNvSpPr/>
          <p:nvPr/>
        </p:nvSpPr>
        <p:spPr>
          <a:xfrm>
            <a:off x="13409" y="10228027"/>
            <a:ext cx="6281386" cy="5110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marL="150394" indent="-150394" defTabSz="1069207">
              <a:lnSpc>
                <a:spcPct val="90000"/>
              </a:lnSpc>
              <a:spcBef>
                <a:spcPts val="1100"/>
              </a:spcBef>
              <a:buSzPct val="100000"/>
              <a:buChar char="•"/>
              <a:defRPr sz="1500">
                <a:solidFill>
                  <a:srgbClr val="046D81"/>
                </a:solidFill>
                <a:latin typeface="Helvetica Neue"/>
                <a:ea typeface="Helvetica Neue"/>
                <a:cs typeface="Helvetica Neue"/>
                <a:sym typeface="Helvetica Neue"/>
              </a:defRPr>
            </a:lvl1pPr>
          </a:lstStyle>
          <a:p>
            <a:r>
              <a:rPr sz="1400" dirty="0"/>
              <a:t>Detailed testing for all new functions. E.g. Time-based revision algorithm</a:t>
            </a:r>
          </a:p>
        </p:txBody>
      </p:sp>
      <p:sp>
        <p:nvSpPr>
          <p:cNvPr id="124" name="Text Placeholder 7"/>
          <p:cNvSpPr/>
          <p:nvPr/>
        </p:nvSpPr>
        <p:spPr>
          <a:xfrm>
            <a:off x="3382771" y="10517438"/>
            <a:ext cx="3287663" cy="5106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marL="150394" indent="-150394" defTabSz="1069207">
              <a:lnSpc>
                <a:spcPct val="90000"/>
              </a:lnSpc>
              <a:spcBef>
                <a:spcPts val="1100"/>
              </a:spcBef>
              <a:buSzPct val="100000"/>
              <a:buChar char="•"/>
              <a:defRPr sz="1500">
                <a:solidFill>
                  <a:srgbClr val="046D81"/>
                </a:solidFill>
                <a:latin typeface="Helvetica Neue"/>
                <a:ea typeface="Helvetica Neue"/>
                <a:cs typeface="Helvetica Neue"/>
                <a:sym typeface="Helvetica Neue"/>
              </a:defRPr>
            </a:lvl1pPr>
          </a:lstStyle>
          <a:p>
            <a:r>
              <a:rPr sz="1400" dirty="0"/>
              <a:t>Menu sidebar and logo both direct to the landing page</a:t>
            </a:r>
          </a:p>
        </p:txBody>
      </p:sp>
      <p:sp>
        <p:nvSpPr>
          <p:cNvPr id="125" name="Text Placeholder 6"/>
          <p:cNvSpPr/>
          <p:nvPr/>
        </p:nvSpPr>
        <p:spPr>
          <a:xfrm>
            <a:off x="3367263" y="13944546"/>
            <a:ext cx="3195638" cy="4641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lnSpcReduction="10000"/>
          </a:bodyPr>
          <a:lstStyle>
            <a:lvl1pPr marL="150394" indent="-150394" defTabSz="1069207">
              <a:lnSpc>
                <a:spcPct val="90000"/>
              </a:lnSpc>
              <a:spcBef>
                <a:spcPts val="1100"/>
              </a:spcBef>
              <a:buSzPct val="100000"/>
              <a:buChar char="•"/>
              <a:defRPr sz="1500">
                <a:solidFill>
                  <a:srgbClr val="046D81"/>
                </a:solidFill>
                <a:latin typeface="Helvetica Neue"/>
                <a:ea typeface="Helvetica Neue"/>
                <a:cs typeface="Helvetica Neue"/>
                <a:sym typeface="Helvetica Neue"/>
              </a:defRPr>
            </a:lvl1pPr>
          </a:lstStyle>
          <a:p>
            <a:r>
              <a:rPr sz="1400" dirty="0"/>
              <a:t>Feedback screen to identify unknown errors</a:t>
            </a:r>
          </a:p>
        </p:txBody>
      </p:sp>
      <p:sp>
        <p:nvSpPr>
          <p:cNvPr id="126" name="Text Placeholder 7"/>
          <p:cNvSpPr/>
          <p:nvPr/>
        </p:nvSpPr>
        <p:spPr>
          <a:xfrm>
            <a:off x="2646159" y="9940779"/>
            <a:ext cx="1874298" cy="5553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defTabSz="1069207">
              <a:lnSpc>
                <a:spcPct val="90000"/>
              </a:lnSpc>
              <a:spcBef>
                <a:spcPts val="1100"/>
              </a:spcBef>
              <a:defRPr sz="2000" b="1">
                <a:solidFill>
                  <a:srgbClr val="046D81"/>
                </a:solidFill>
                <a:latin typeface="Helvetica Neue"/>
                <a:ea typeface="Helvetica Neue"/>
                <a:cs typeface="Helvetica Neue"/>
                <a:sym typeface="Helvetica Neue"/>
              </a:defRPr>
            </a:lvl1pPr>
          </a:lstStyle>
          <a:p>
            <a:r>
              <a:rPr sz="1600" dirty="0"/>
              <a:t>New Features</a:t>
            </a:r>
          </a:p>
        </p:txBody>
      </p:sp>
      <p:sp>
        <p:nvSpPr>
          <p:cNvPr id="127" name="Text Placeholder 8"/>
          <p:cNvSpPr/>
          <p:nvPr/>
        </p:nvSpPr>
        <p:spPr>
          <a:xfrm>
            <a:off x="6755458" y="12319005"/>
            <a:ext cx="4895709" cy="39793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a:defRPr sz="1500" b="1">
                <a:solidFill>
                  <a:srgbClr val="FFFFFF"/>
                </a:solidFill>
                <a:latin typeface="Times Roman"/>
                <a:ea typeface="Times Roman"/>
                <a:cs typeface="Times Roman"/>
                <a:sym typeface="Times Roman"/>
              </a:defRPr>
            </a:pPr>
            <a:r>
              <a:rPr sz="1600" dirty="0"/>
              <a:t>Try i</a:t>
            </a:r>
            <a:r>
              <a:rPr sz="1600" b="0" dirty="0"/>
              <a:t>t for yourself</a:t>
            </a:r>
            <a:r>
              <a:rPr lang="en-GB" sz="1600" b="0" dirty="0"/>
              <a:t>:</a:t>
            </a:r>
            <a:endParaRPr sz="1600" b="0" dirty="0"/>
          </a:p>
          <a:p>
            <a:pPr>
              <a:defRPr sz="1500" b="1">
                <a:solidFill>
                  <a:srgbClr val="FFFFFF"/>
                </a:solidFill>
                <a:latin typeface="Times Roman"/>
                <a:ea typeface="Times Roman"/>
                <a:cs typeface="Times Roman"/>
                <a:sym typeface="Times Roman"/>
              </a:defRPr>
            </a:pPr>
            <a:r>
              <a:rPr sz="1600" b="0" dirty="0" err="1"/>
              <a:t>Github</a:t>
            </a:r>
            <a:r>
              <a:rPr sz="1600" b="0" dirty="0"/>
              <a:t>-</a:t>
            </a:r>
            <a:r>
              <a:rPr lang="en-GB" sz="1600" b="0" dirty="0"/>
              <a:t> </a:t>
            </a:r>
          </a:p>
          <a:p>
            <a:pPr>
              <a:defRPr sz="1500" b="1">
                <a:solidFill>
                  <a:srgbClr val="FFFFFF"/>
                </a:solidFill>
                <a:latin typeface="Times Roman"/>
                <a:ea typeface="Times Roman"/>
                <a:cs typeface="Times Roman"/>
                <a:sym typeface="Times Roman"/>
              </a:defRPr>
            </a:pPr>
            <a:r>
              <a:rPr lang="en-GB" sz="1600" dirty="0" err="1">
                <a:solidFill>
                  <a:schemeClr val="bg1"/>
                </a:solidFill>
                <a:hlinkClick r:id="rId3">
                  <a:extLst>
                    <a:ext uri="{A12FA001-AC4F-418D-AE19-62706E023703}">
                      <ahyp:hlinkClr xmlns:ahyp="http://schemas.microsoft.com/office/drawing/2018/hyperlinkcolor" val="tx"/>
                    </a:ext>
                  </a:extLst>
                </a:hlinkClick>
              </a:rPr>
              <a:t>spe-uob</a:t>
            </a:r>
            <a:r>
              <a:rPr lang="en-GB" sz="1600" dirty="0">
                <a:solidFill>
                  <a:schemeClr val="bg1"/>
                </a:solidFill>
                <a:hlinkClick r:id="rId3">
                  <a:extLst>
                    <a:ext uri="{A12FA001-AC4F-418D-AE19-62706E023703}">
                      <ahyp:hlinkClr xmlns:ahyp="http://schemas.microsoft.com/office/drawing/2018/hyperlinkcolor" val="tx"/>
                    </a:ext>
                  </a:extLst>
                </a:hlinkClick>
              </a:rPr>
              <a:t>/2022-MedicRecall (github.com)</a:t>
            </a:r>
            <a:endParaRPr sz="1600" dirty="0">
              <a:solidFill>
                <a:schemeClr val="bg1"/>
              </a:solidFill>
            </a:endParaRPr>
          </a:p>
          <a:p>
            <a:pPr>
              <a:defRPr sz="1500" b="1">
                <a:solidFill>
                  <a:srgbClr val="FFFFFF"/>
                </a:solidFill>
                <a:latin typeface="Times Roman"/>
                <a:ea typeface="Times Roman"/>
                <a:cs typeface="Times Roman"/>
                <a:sym typeface="Times Roman"/>
              </a:defRPr>
            </a:pPr>
            <a:r>
              <a:rPr sz="1600" b="0" dirty="0" err="1"/>
              <a:t>Wix</a:t>
            </a:r>
            <a:r>
              <a:rPr sz="1600" b="0" dirty="0"/>
              <a:t> Site-</a:t>
            </a:r>
            <a:endParaRPr lang="en-GB" sz="1600" b="0" dirty="0"/>
          </a:p>
          <a:p>
            <a:pPr>
              <a:defRPr sz="1500" b="1">
                <a:solidFill>
                  <a:srgbClr val="FFFFFF"/>
                </a:solidFill>
                <a:latin typeface="Times Roman"/>
                <a:ea typeface="Times Roman"/>
                <a:cs typeface="Times Roman"/>
                <a:sym typeface="Times Roman"/>
              </a:defRPr>
            </a:pPr>
            <a:r>
              <a:rPr lang="en-GB" sz="1600" b="1" u="sng" dirty="0"/>
              <a:t>medicreacall.com</a:t>
            </a:r>
            <a:endParaRPr sz="1600" b="1" u="sng" dirty="0"/>
          </a:p>
          <a:p>
            <a:pPr>
              <a:defRPr sz="1500" b="1">
                <a:solidFill>
                  <a:srgbClr val="FFFFFF"/>
                </a:solidFill>
                <a:latin typeface="Times Roman"/>
                <a:ea typeface="Times Roman"/>
                <a:cs typeface="Times Roman"/>
                <a:sym typeface="Times Roman"/>
              </a:defRPr>
            </a:pPr>
            <a:r>
              <a:rPr sz="1600" b="0" dirty="0"/>
              <a:t>Web application-</a:t>
            </a:r>
            <a:endParaRPr lang="en-GB" sz="1600" b="0" dirty="0"/>
          </a:p>
          <a:p>
            <a:pPr>
              <a:defRPr sz="1500" b="1">
                <a:solidFill>
                  <a:srgbClr val="FFFFFF"/>
                </a:solidFill>
                <a:latin typeface="Times Roman"/>
                <a:ea typeface="Times Roman"/>
                <a:cs typeface="Times Roman"/>
                <a:sym typeface="Times Roman"/>
              </a:defRPr>
            </a:pPr>
            <a:r>
              <a:rPr lang="en-GB" sz="1600" b="1" u="sng" dirty="0"/>
              <a:t>https://flashcard-6edc2.web.app/#login</a:t>
            </a:r>
          </a:p>
          <a:p>
            <a:pPr>
              <a:defRPr sz="1500" b="1">
                <a:solidFill>
                  <a:srgbClr val="FFFFFF"/>
                </a:solidFill>
                <a:latin typeface="Times Roman"/>
                <a:ea typeface="Times Roman"/>
                <a:cs typeface="Times Roman"/>
                <a:sym typeface="Times Roman"/>
              </a:defRPr>
            </a:pPr>
            <a:r>
              <a:rPr sz="1600" b="0" dirty="0"/>
              <a:t>E-</a:t>
            </a:r>
            <a:r>
              <a:rPr sz="1600" b="0" dirty="0" err="1"/>
              <a:t>mai</a:t>
            </a:r>
            <a:r>
              <a:rPr lang="en-GB" sz="1600" dirty="0"/>
              <a:t>l</a:t>
            </a:r>
            <a:r>
              <a:rPr sz="1600" b="0" dirty="0"/>
              <a:t>-</a:t>
            </a:r>
            <a:endParaRPr lang="en-GB" sz="1600" b="0" dirty="0"/>
          </a:p>
          <a:p>
            <a:pPr>
              <a:defRPr sz="1500" b="1">
                <a:solidFill>
                  <a:srgbClr val="FFFFFF"/>
                </a:solidFill>
                <a:latin typeface="Times Roman"/>
                <a:ea typeface="Times Roman"/>
                <a:cs typeface="Times Roman"/>
                <a:sym typeface="Times Roman"/>
              </a:defRPr>
            </a:pPr>
            <a:r>
              <a:rPr lang="en-GB" sz="1600" b="1" u="sng" dirty="0"/>
              <a:t>medicrecall@gmail.com</a:t>
            </a:r>
            <a:endParaRPr sz="1600" b="1" u="sng" dirty="0"/>
          </a:p>
          <a:p>
            <a:pPr>
              <a:defRPr sz="1500" b="1">
                <a:solidFill>
                  <a:srgbClr val="FFFFFF"/>
                </a:solidFill>
                <a:latin typeface="Times Roman"/>
                <a:ea typeface="Times Roman"/>
                <a:cs typeface="Times Roman"/>
                <a:sym typeface="Times Roman"/>
              </a:defRPr>
            </a:pPr>
            <a:endParaRPr b="0" dirty="0"/>
          </a:p>
        </p:txBody>
      </p:sp>
      <p:pic>
        <p:nvPicPr>
          <p:cNvPr id="1026" name="Picture 2">
            <a:extLst>
              <a:ext uri="{FF2B5EF4-FFF2-40B4-BE49-F238E27FC236}">
                <a16:creationId xmlns:a16="http://schemas.microsoft.com/office/drawing/2014/main" id="{DFE6229E-15CA-43C4-8994-2A2F79D70E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0737" y="978798"/>
            <a:ext cx="1639454" cy="152977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CA0269CA-4AEE-E8A5-05F4-D6CED5AA214B}"/>
              </a:ext>
            </a:extLst>
          </p:cNvPr>
          <p:cNvPicPr>
            <a:picLocks noChangeAspect="1"/>
          </p:cNvPicPr>
          <p:nvPr/>
        </p:nvPicPr>
        <p:blipFill>
          <a:blip r:embed="rId5"/>
          <a:stretch>
            <a:fillRect/>
          </a:stretch>
        </p:blipFill>
        <p:spPr>
          <a:xfrm>
            <a:off x="0" y="5233920"/>
            <a:ext cx="2119329" cy="1033202"/>
          </a:xfrm>
          <a:prstGeom prst="rect">
            <a:avLst/>
          </a:prstGeom>
        </p:spPr>
      </p:pic>
      <p:pic>
        <p:nvPicPr>
          <p:cNvPr id="8" name="Picture 7">
            <a:extLst>
              <a:ext uri="{FF2B5EF4-FFF2-40B4-BE49-F238E27FC236}">
                <a16:creationId xmlns:a16="http://schemas.microsoft.com/office/drawing/2014/main" id="{F4166553-F4CE-CD40-9766-80C5E1B59DE6}"/>
              </a:ext>
            </a:extLst>
          </p:cNvPr>
          <p:cNvPicPr>
            <a:picLocks noChangeAspect="1"/>
          </p:cNvPicPr>
          <p:nvPr/>
        </p:nvPicPr>
        <p:blipFill>
          <a:blip r:embed="rId6"/>
          <a:stretch>
            <a:fillRect/>
          </a:stretch>
        </p:blipFill>
        <p:spPr>
          <a:xfrm>
            <a:off x="2298351" y="4985508"/>
            <a:ext cx="4082687" cy="3236896"/>
          </a:xfrm>
          <a:prstGeom prst="rect">
            <a:avLst/>
          </a:prstGeom>
        </p:spPr>
      </p:pic>
      <p:pic>
        <p:nvPicPr>
          <p:cNvPr id="14" name="Picture 13">
            <a:extLst>
              <a:ext uri="{FF2B5EF4-FFF2-40B4-BE49-F238E27FC236}">
                <a16:creationId xmlns:a16="http://schemas.microsoft.com/office/drawing/2014/main" id="{B274A79C-DBFF-69F5-EE87-6073D1BD5FAC}"/>
              </a:ext>
            </a:extLst>
          </p:cNvPr>
          <p:cNvPicPr>
            <a:picLocks noChangeAspect="1"/>
          </p:cNvPicPr>
          <p:nvPr/>
        </p:nvPicPr>
        <p:blipFill>
          <a:blip r:embed="rId7"/>
          <a:stretch>
            <a:fillRect/>
          </a:stretch>
        </p:blipFill>
        <p:spPr>
          <a:xfrm>
            <a:off x="6650298" y="4517836"/>
            <a:ext cx="3816793" cy="2991701"/>
          </a:xfrm>
          <a:prstGeom prst="rect">
            <a:avLst/>
          </a:prstGeom>
        </p:spPr>
      </p:pic>
      <p:pic>
        <p:nvPicPr>
          <p:cNvPr id="18" name="Picture 17">
            <a:extLst>
              <a:ext uri="{FF2B5EF4-FFF2-40B4-BE49-F238E27FC236}">
                <a16:creationId xmlns:a16="http://schemas.microsoft.com/office/drawing/2014/main" id="{2DA10ADB-2955-6C4E-039E-0C35342DF446}"/>
              </a:ext>
            </a:extLst>
          </p:cNvPr>
          <p:cNvPicPr>
            <a:picLocks noChangeAspect="1"/>
          </p:cNvPicPr>
          <p:nvPr/>
        </p:nvPicPr>
        <p:blipFill>
          <a:blip r:embed="rId8"/>
          <a:stretch>
            <a:fillRect/>
          </a:stretch>
        </p:blipFill>
        <p:spPr>
          <a:xfrm>
            <a:off x="-15285" y="6356558"/>
            <a:ext cx="2257123" cy="1394210"/>
          </a:xfrm>
          <a:prstGeom prst="rect">
            <a:avLst/>
          </a:prstGeom>
        </p:spPr>
      </p:pic>
      <p:pic>
        <p:nvPicPr>
          <p:cNvPr id="22" name="Picture 21">
            <a:extLst>
              <a:ext uri="{FF2B5EF4-FFF2-40B4-BE49-F238E27FC236}">
                <a16:creationId xmlns:a16="http://schemas.microsoft.com/office/drawing/2014/main" id="{EDFD1D20-EEC3-9ED0-24A8-EF50813E2930}"/>
              </a:ext>
            </a:extLst>
          </p:cNvPr>
          <p:cNvPicPr>
            <a:picLocks noChangeAspect="1"/>
          </p:cNvPicPr>
          <p:nvPr/>
        </p:nvPicPr>
        <p:blipFill>
          <a:blip r:embed="rId9"/>
          <a:stretch>
            <a:fillRect/>
          </a:stretch>
        </p:blipFill>
        <p:spPr>
          <a:xfrm>
            <a:off x="58843" y="8567108"/>
            <a:ext cx="2108866" cy="1582477"/>
          </a:xfrm>
          <a:prstGeom prst="rect">
            <a:avLst/>
          </a:prstGeom>
        </p:spPr>
      </p:pic>
      <p:pic>
        <p:nvPicPr>
          <p:cNvPr id="26" name="Picture 25">
            <a:extLst>
              <a:ext uri="{FF2B5EF4-FFF2-40B4-BE49-F238E27FC236}">
                <a16:creationId xmlns:a16="http://schemas.microsoft.com/office/drawing/2014/main" id="{562A2FAA-B58F-5BE5-51FA-5921102FBDC6}"/>
              </a:ext>
            </a:extLst>
          </p:cNvPr>
          <p:cNvPicPr>
            <a:picLocks noChangeAspect="1"/>
          </p:cNvPicPr>
          <p:nvPr/>
        </p:nvPicPr>
        <p:blipFill>
          <a:blip r:embed="rId10"/>
          <a:stretch>
            <a:fillRect/>
          </a:stretch>
        </p:blipFill>
        <p:spPr>
          <a:xfrm>
            <a:off x="31796" y="7483167"/>
            <a:ext cx="947178" cy="824291"/>
          </a:xfrm>
          <a:prstGeom prst="rect">
            <a:avLst/>
          </a:prstGeom>
        </p:spPr>
      </p:pic>
      <p:pic>
        <p:nvPicPr>
          <p:cNvPr id="30" name="Picture 29">
            <a:extLst>
              <a:ext uri="{FF2B5EF4-FFF2-40B4-BE49-F238E27FC236}">
                <a16:creationId xmlns:a16="http://schemas.microsoft.com/office/drawing/2014/main" id="{75D76E23-AD6A-0291-D5EF-D0982A1FAFED}"/>
              </a:ext>
            </a:extLst>
          </p:cNvPr>
          <p:cNvPicPr>
            <a:picLocks noChangeAspect="1"/>
          </p:cNvPicPr>
          <p:nvPr/>
        </p:nvPicPr>
        <p:blipFill>
          <a:blip r:embed="rId11"/>
          <a:stretch>
            <a:fillRect/>
          </a:stretch>
        </p:blipFill>
        <p:spPr>
          <a:xfrm>
            <a:off x="2537077" y="8331491"/>
            <a:ext cx="1874297" cy="1471411"/>
          </a:xfrm>
          <a:prstGeom prst="rect">
            <a:avLst/>
          </a:prstGeom>
        </p:spPr>
      </p:pic>
      <p:pic>
        <p:nvPicPr>
          <p:cNvPr id="34" name="Picture 33">
            <a:extLst>
              <a:ext uri="{FF2B5EF4-FFF2-40B4-BE49-F238E27FC236}">
                <a16:creationId xmlns:a16="http://schemas.microsoft.com/office/drawing/2014/main" id="{09FCDF74-89CB-1FD7-5760-65B0DA371B64}"/>
              </a:ext>
            </a:extLst>
          </p:cNvPr>
          <p:cNvPicPr>
            <a:picLocks noChangeAspect="1"/>
          </p:cNvPicPr>
          <p:nvPr/>
        </p:nvPicPr>
        <p:blipFill>
          <a:blip r:embed="rId12"/>
          <a:stretch>
            <a:fillRect/>
          </a:stretch>
        </p:blipFill>
        <p:spPr>
          <a:xfrm>
            <a:off x="4520457" y="8367675"/>
            <a:ext cx="2063960" cy="1662184"/>
          </a:xfrm>
          <a:prstGeom prst="rect">
            <a:avLst/>
          </a:prstGeom>
        </p:spPr>
      </p:pic>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81</TotalTime>
  <Words>355</Words>
  <Application>Microsoft Office PowerPoint</Application>
  <PresentationFormat>Custom</PresentationFormat>
  <Paragraphs>40</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Helvetica Neue</vt:lpstr>
      <vt:lpstr>Helvetica Neue Light</vt:lpstr>
      <vt:lpstr>Times Roman</vt:lpstr>
      <vt:lpstr>Office Theme</vt:lpstr>
      <vt:lpstr>MedicRecall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MedicRecall</dc:title>
  <cp:lastModifiedBy>Lauren Hill</cp:lastModifiedBy>
  <cp:revision>3</cp:revision>
  <dcterms:modified xsi:type="dcterms:W3CDTF">2023-03-18T14:40:19Z</dcterms:modified>
</cp:coreProperties>
</file>