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9"/>
  </p:normalViewPr>
  <p:slideViewPr>
    <p:cSldViewPr snapToGrid="0">
      <p:cViewPr varScale="1">
        <p:scale>
          <a:sx n="104" d="100"/>
          <a:sy n="104" d="100"/>
        </p:scale>
        <p:origin x="89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519EB-B59C-4FB5-1163-8F795A76ED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85B6C0-E96F-4463-FD0B-85178682AC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E791D-1D92-93B4-5DEE-206F45399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AD1DD-33F4-E448-B8D3-163447EE471D}" type="datetimeFigureOut">
              <a:rPr lang="en-US" smtClean="0"/>
              <a:t>3/17/25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FB8D08-E1ED-94A2-C5C9-40114C732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39EC9-B4C2-CC79-E995-CF6DF2C40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55812-A1F5-2B41-9E70-B7568548E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890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9416F-B084-4409-A14C-CD1DAA577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629AF8-F654-CA0F-A946-DDB3ADFDF4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96D3D6-F0E3-5373-97EE-D1E12C560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AD1DD-33F4-E448-B8D3-163447EE471D}" type="datetimeFigureOut">
              <a:rPr lang="en-US" smtClean="0"/>
              <a:t>3/17/25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73E35-0F6D-C2E6-27C5-3CAFE7CDB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C5129-A157-E49B-642B-7CF58B9D2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55812-A1F5-2B41-9E70-B7568548E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920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BF6A36-36F3-7A8B-DB8D-56427E0928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277FB7-5D3A-52DC-5BEC-4DB810B6B0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DA4A66-234F-6B93-A41A-4D85385B3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AD1DD-33F4-E448-B8D3-163447EE471D}" type="datetimeFigureOut">
              <a:rPr lang="en-US" smtClean="0"/>
              <a:t>3/17/25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CFDBD-50EF-A02C-7295-B8A131341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5FCA60-F1F5-C1D5-A708-002EC6A24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55812-A1F5-2B41-9E70-B7568548E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415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8F717-D16B-0B56-0401-25BC42EBE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84447-4CE8-E51B-1040-6797FA5F6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E112ED-C1BC-3286-129C-B7F2FA76A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AD1DD-33F4-E448-B8D3-163447EE471D}" type="datetimeFigureOut">
              <a:rPr lang="en-US" smtClean="0"/>
              <a:t>3/17/25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F2D58D-B69D-855F-45B7-5473A7379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F268F-D074-C3DA-18B7-A0D0D31EE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55812-A1F5-2B41-9E70-B7568548E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156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9F0DE-7C0B-F3FC-B3F4-A530FB7A5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08B8F3-BCC9-B207-58CA-245915822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A3A3A-B0E5-331A-8A33-5F88FC2B4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AD1DD-33F4-E448-B8D3-163447EE471D}" type="datetimeFigureOut">
              <a:rPr lang="en-US" smtClean="0"/>
              <a:t>3/17/25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8B7045-A4B2-A9B2-4D42-62CF36B49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AE28A3-E295-3028-A1FB-DDE44DFBF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55812-A1F5-2B41-9E70-B7568548E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339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6E2B4-AD9E-CA99-4B12-8AC2A614D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82176-ECD3-F7BF-8612-DA48EA3146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DFE548-CD51-9D2A-1A82-55E180EA98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EA30AF-D3F7-4348-3FC0-C0DE3CAE4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AD1DD-33F4-E448-B8D3-163447EE471D}" type="datetimeFigureOut">
              <a:rPr lang="en-US" smtClean="0"/>
              <a:t>3/17/25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2F22AC-9889-BD54-9C14-8F779DB9F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4A6EB1-FB2C-7051-1D9A-54A775232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55812-A1F5-2B41-9E70-B7568548E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712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FE5B1-E1C4-67AD-3AF3-128760DBF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FF7B8A-D631-A9E0-B485-BCF53070AD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8F84A9-4966-0EB9-245C-31962E3B1E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ACA428-F140-5B4F-072A-7AEBCB6223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822FE2-9ED6-180C-2E44-FF42824F73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0D2D11-E90A-6EF5-C9DF-41017F63C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AD1DD-33F4-E448-B8D3-163447EE471D}" type="datetimeFigureOut">
              <a:rPr lang="en-US" smtClean="0"/>
              <a:t>3/17/25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D8CF0F-D658-4F3A-BF9C-D45FDB1DE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C4ADE8-F78E-FBED-8674-8436F1643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55812-A1F5-2B41-9E70-B7568548E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752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F51F7-DDD8-B4AF-60A3-78B19FBAF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126F81-A03E-5E30-2C17-5163B912C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AD1DD-33F4-E448-B8D3-163447EE471D}" type="datetimeFigureOut">
              <a:rPr lang="en-US" smtClean="0"/>
              <a:t>3/17/25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24E3AC-88E0-2C10-20D9-AC0EEDF86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7B82FE-8565-6EF3-4C34-34BE7EB0E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55812-A1F5-2B41-9E70-B7568548E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473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1682E1-670D-C7B6-4CD5-9B0086220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AD1DD-33F4-E448-B8D3-163447EE471D}" type="datetimeFigureOut">
              <a:rPr lang="en-US" smtClean="0"/>
              <a:t>3/17/25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958A35-E9AB-62D3-3AB4-411733CF3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EC7EA5-02F1-304D-0115-29572732E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55812-A1F5-2B41-9E70-B7568548E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324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7E07F-EBA0-BCC9-36DF-C7B053C49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82F5F-646E-5786-A705-D51C8D877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1BC4FD-A6C8-6A81-2CE0-3F0C41E318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C257B3-05C1-2110-E484-208300CE9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AD1DD-33F4-E448-B8D3-163447EE471D}" type="datetimeFigureOut">
              <a:rPr lang="en-US" smtClean="0"/>
              <a:t>3/17/25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38ED00-C18C-353A-23BB-E1FB2D4BD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4ACC20-0AC2-F901-FEAD-E8098CB96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55812-A1F5-2B41-9E70-B7568548E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75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04E59-5538-D2C0-DB7B-C5D8BE461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89D0C2-FBE6-1E86-8900-F53F89DE32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59F885-44AC-9B26-0D78-F27FB0C6AC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7B2A8C-72F4-41C9-E16E-06855658C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AD1DD-33F4-E448-B8D3-163447EE471D}" type="datetimeFigureOut">
              <a:rPr lang="en-US" smtClean="0"/>
              <a:t>3/17/25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150F78-FF60-8F54-E266-6A1331559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2C4952-0BB6-0EBC-3F18-BE46AB4C9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55812-A1F5-2B41-9E70-B7568548E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794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9D8B03-ACC5-A333-71F9-9C6E6DFA6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CB75A5-4907-3AAE-B7A4-E792CF300A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06461-B4A7-6C17-408A-5260F8961E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4AD1DD-33F4-E448-B8D3-163447EE471D}" type="datetimeFigureOut">
              <a:rPr lang="en-US" smtClean="0"/>
              <a:t>3/17/25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D6413F-6F45-DCD7-DD14-56F34493F8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4285D5-5BD1-32FD-6449-9B65199F9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C55812-A1F5-2B41-9E70-B7568548E1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39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19A35-79CF-F50B-C0BC-8AF0CA98A8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43560D-E36B-2F1D-FC3B-BB09D6D9343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algn="l"/>
            <a:r>
              <a:rPr lang="en-GB" b="0" i="0" u="none" strike="noStrike" dirty="0">
                <a:solidFill>
                  <a:srgbClr val="000000"/>
                </a:solidFill>
                <a:effectLst/>
                <a:latin typeface="Open Sans" panose="020F0502020204030204" pitchFamily="34" charset="0"/>
              </a:rPr>
              <a:t>The (equally weighted) marking criteria for the presentation are: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000000"/>
                </a:solidFill>
                <a:effectLst/>
                <a:latin typeface="Open Sans" panose="020F0502020204030204" pitchFamily="34" charset="0"/>
              </a:rPr>
              <a:t>Sound Rationale: Decisions and direction taken are explained well and make sense.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000000"/>
                </a:solidFill>
                <a:effectLst/>
                <a:latin typeface="Open Sans" panose="020F0502020204030204" pitchFamily="34" charset="0"/>
              </a:rPr>
              <a:t>Technical Command: Treatment of technical issues is detailed, deep and convincing.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000000"/>
                </a:solidFill>
                <a:effectLst/>
                <a:latin typeface="Open Sans" panose="020F0502020204030204" pitchFamily="34" charset="0"/>
              </a:rPr>
              <a:t>Effective Teamwork: Good evidence of collaboration, planning, communication.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000000"/>
                </a:solidFill>
                <a:effectLst/>
                <a:latin typeface="Open Sans" panose="020F0502020204030204" pitchFamily="34" charset="0"/>
              </a:rPr>
              <a:t>Good Presentation: Video is succinct, clear, well-structured, comprehensive.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405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11E6B-E891-4CDA-B9C5-DBC6B8BE3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71A0E-3D67-7D93-9078-C22407481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The background to the problem tackled by the project.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864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281E4-C621-DA84-1F72-943A8D1A8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thinking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9C2A6-6124-1475-F69D-51E82A6514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What you decided to focus on and why.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255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B9FCF-0924-937E-F3FA-C93041C90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Work So Far: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DE28D-6A89-64DB-0A38-47F6A8D79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The preliminary findings that have been obtained so far.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722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7B95D-A679-E8C3-54A3-6A35DC92E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do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323D5-63DE-FA81-C476-5F125BB1E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What remains to be done.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1753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D9970-7302-642F-BAC7-862CA95ED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Challenges: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880B3-624D-8789-38C8-CEE5804A3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u="none" strike="noStrike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Obstacles encountered and how you are approaching them.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9064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125</Words>
  <Application>Microsoft Macintosh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Open Sans</vt:lpstr>
      <vt:lpstr>Office Theme</vt:lpstr>
      <vt:lpstr>Title</vt:lpstr>
      <vt:lpstr>Introduction </vt:lpstr>
      <vt:lpstr>Initial thinking  </vt:lpstr>
      <vt:lpstr>Work So Far: </vt:lpstr>
      <vt:lpstr>Things to do </vt:lpstr>
      <vt:lpstr>Challenges: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ted mellow</dc:creator>
  <cp:lastModifiedBy>ted mellow</cp:lastModifiedBy>
  <cp:revision>1</cp:revision>
  <dcterms:created xsi:type="dcterms:W3CDTF">2025-03-17T14:54:54Z</dcterms:created>
  <dcterms:modified xsi:type="dcterms:W3CDTF">2025-03-17T14:58:59Z</dcterms:modified>
</cp:coreProperties>
</file>