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9C0E77-094B-4D9F-9E74-8897212171AE}" v="3" dt="2024-09-29T04:52:03.563"/>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94C4D714-8FA0-4A9F-AFB6-36E4808C8E33}" v="7" dt="2024-09-29T04:57:33.131"/>
    <p1510:client id="{A04B87A5-2E76-4622-9407-9FD03C9BE865}" v="3" dt="2024-09-29T04:49:17.088"/>
    <p1510:client id="{BB1BE3C7-A501-4874-81D7-7D7B96454F2A}" v="3" dt="2024-09-29T04:12:59.415"/>
    <p1510:client id="{C6F95095-D8B6-4656-956C-8089D9F6DF6D}" v="11" dt="2024-09-29T04:19:01.988"/>
    <p1510:client id="{CAEBC2D0-4038-49C5-B6ED-E1C77F23E4E7}" v="3" dt="2024-09-29T04:32:53.202"/>
    <p1510:client id="{CD6F3096-0BC9-403C-8455-1FAE3D8E82CE}" v="3" dt="2024-09-29T04:54:36.576"/>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5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Sheet4!$B$3:$B$4</c:f>
              <c:strCache>
                <c:ptCount val="1"/>
                <c:pt idx="0">
                  <c:v>HIGH</c:v>
                </c:pt>
              </c:strCache>
            </c:strRef>
          </c:tx>
          <c:spPr>
            <a:solidFill>
              <a:schemeClr val="accent1"/>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505-45A0-A3B2-0A5707DB11B5}"/>
            </c:ext>
          </c:extLst>
        </c:ser>
        <c:ser>
          <c:idx val="1"/>
          <c:order val="1"/>
          <c:tx>
            <c:strRef>
              <c:f>Sheet4!$C$3:$C$4</c:f>
              <c:strCache>
                <c:ptCount val="1"/>
                <c:pt idx="0">
                  <c:v>LOW</c:v>
                </c:pt>
              </c:strCache>
            </c:strRef>
          </c:tx>
          <c:spPr>
            <a:solidFill>
              <a:schemeClr val="accent2"/>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B505-45A0-A3B2-0A5707DB11B5}"/>
            </c:ext>
          </c:extLst>
        </c:ser>
        <c:dLbls>
          <c:showLegendKey val="0"/>
          <c:showVal val="0"/>
          <c:showCatName val="0"/>
          <c:showSerName val="0"/>
          <c:showPercent val="0"/>
          <c:showBubbleSize val="0"/>
        </c:dLbls>
        <c:axId val="343388207"/>
        <c:axId val="343386767"/>
      </c:areaChart>
      <c:barChart>
        <c:barDir val="col"/>
        <c:grouping val="clustered"/>
        <c:varyColors val="0"/>
        <c:ser>
          <c:idx val="2"/>
          <c:order val="2"/>
          <c:tx>
            <c:strRef>
              <c:f>Sheet4!$D$3:$D$4</c:f>
              <c:strCache>
                <c:ptCount val="1"/>
                <c:pt idx="0">
                  <c:v>MEDIUM</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B505-45A0-A3B2-0A5707DB11B5}"/>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B505-45A0-A3B2-0A5707DB11B5}"/>
            </c:ext>
          </c:extLst>
        </c:ser>
        <c:dLbls>
          <c:showLegendKey val="0"/>
          <c:showVal val="0"/>
          <c:showCatName val="0"/>
          <c:showSerName val="0"/>
          <c:showPercent val="0"/>
          <c:showBubbleSize val="0"/>
        </c:dLbls>
        <c:gapWidth val="219"/>
        <c:overlap val="-27"/>
        <c:axId val="343388207"/>
        <c:axId val="343386767"/>
      </c:barChart>
      <c:catAx>
        <c:axId val="343388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86767"/>
        <c:crosses val="autoZero"/>
        <c:auto val="1"/>
        <c:lblAlgn val="ctr"/>
        <c:lblOffset val="100"/>
        <c:noMultiLvlLbl val="0"/>
      </c:catAx>
      <c:valAx>
        <c:axId val="343386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88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DHILIPHAN.S</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312220022</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4" name="Chart 3">
            <a:extLst>
              <a:ext uri="{FF2B5EF4-FFF2-40B4-BE49-F238E27FC236}">
                <a16:creationId xmlns:a16="http://schemas.microsoft.com/office/drawing/2014/main" id="{85320240-6F40-60EF-C645-5E33EA34C2FD}"/>
              </a:ext>
            </a:extLst>
          </p:cNvPr>
          <p:cNvGraphicFramePr>
            <a:graphicFrameLocks/>
          </p:cNvGraphicFramePr>
          <p:nvPr>
            <p:extLst>
              <p:ext uri="{D42A27DB-BD31-4B8C-83A1-F6EECF244321}">
                <p14:modId xmlns:p14="http://schemas.microsoft.com/office/powerpoint/2010/main" val="1210555292"/>
              </p:ext>
            </p:extLst>
          </p:nvPr>
        </p:nvGraphicFramePr>
        <p:xfrm>
          <a:off x="755332" y="2816831"/>
          <a:ext cx="7952250" cy="30791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47</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31</cp:revision>
  <dcterms:modified xsi:type="dcterms:W3CDTF">2024-09-29T04:58:01Z</dcterms:modified>
</cp:coreProperties>
</file>