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6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9EC-DB97-9863-0B36-98EE801A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FA-9C00-8C29-3D8C-1EEC6113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35AD-6A41-AF9A-8780-8D67820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6444-14E2-81E5-CC12-F58660C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2E79-C371-198C-FAF2-A85BD36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9FCE-8982-6742-7DE6-43E5EB39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7859-0D1E-7D0B-80C9-FC374598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2ABB-605C-8471-8601-2924F101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43D4-458A-8311-5288-6D0E8BD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A054-F358-3345-9BD7-76FE8620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666E-604B-5DF7-721B-3284894F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04D8-2D3F-FE09-597F-D1E38E84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7941-D3C4-DDF2-6211-4933A8EA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4323-251C-8867-BC65-65512CA9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5648-25DD-04F6-2739-94C5C79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8077-9E74-5A7E-74B4-E781E237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DCB5-A6DC-F67B-3F2A-8C4AE1FE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83D3-4B7A-5863-A3BA-31DC840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9817-8462-6A72-C7F7-1805D1B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3871-873B-CAA3-96AD-CE8228F3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E3E4-D3CC-5B48-C065-41CDB53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128E-3D9C-36B9-2B50-63E1E62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CFBD-6A18-2BD4-40D7-992B9C2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D8C8-C8EC-B8A4-7ADE-B25235B8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C686-DE3F-192A-1CC5-E78FAC7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1FB-9EEF-AF8E-683F-10F3214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2FDD-0413-0A36-5A2C-C8D1FF83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926AD-930C-66B8-1DA5-D9B095B1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6A95-A486-CBE0-8860-7C0EF251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8B53-3D14-9C14-53F9-1F6A2217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C7B-C4E8-EDBA-D461-C40B1A86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328E-EF9D-D543-4C87-4DE5C7E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29AE-E935-6D0C-A2C0-BF2C7C37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3121-35DE-F565-E44D-1A64E04D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60ADE-FA43-B156-788A-8C23E43B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217EA-AE3A-0399-887E-762A3480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D8599-7AC2-CB1B-A629-B1010168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86D36-E21C-88F7-7AED-506EA87F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8EE6-1302-660B-436E-D8456B3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3530-6E70-CE43-E60D-82F8BAD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D7E7E-7FE1-7BE5-96C1-E4EF0AF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39156-C2E5-279F-FA59-17966386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4D0FB-1183-40FB-A98E-537AE89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D8F3D-BE33-DCB5-05AC-48B2B54C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9EDF3-D735-8FF6-697A-F9E671E5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CC0E-92D1-ACC9-1BBD-059FB9D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0CC-9BDF-D76F-3E37-5D6A4098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EFB-99A7-6598-0A65-4E017E8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DA7-0F27-A16F-ADA0-D1DD2890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19ED-79EB-BEDD-8770-5230FCC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18FD-2D5C-FDA8-77C7-BED4500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4E84-82F6-7B2F-D617-C208ABA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4AFB-C9FF-113E-1B92-5135B39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370E4-70BD-A04F-C7C9-E7C08BD2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AC70-0A02-B85B-149E-039AB204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2D5B-5D36-790C-D51A-DFB081AB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63F8-B1FE-6454-CB0E-4399C75A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27E1-488A-FB87-CBFF-134A2DC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4A36-92AB-86BE-8439-3E2B0AF2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10EA-F97C-C39C-CF68-B7D0CE0D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0DA0-2E92-73FB-8B37-83B61BC9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ECB-7224-49E2-A200-9E52AD88BC2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8B27-4E0D-4414-2181-04C93246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258B-C3AE-93CE-CD25-88951A159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2214-3831-3155-22C5-3284C1B7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Basic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E07F9-7833-16CC-0AF3-1CE7B768E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DHIMAS PANDU YOGASWARA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DFC56E-EBC8-F1AB-32CA-DDE67F2B1AE7}"/>
              </a:ext>
            </a:extLst>
          </p:cNvPr>
          <p:cNvCxnSpPr>
            <a:cxnSpLocks/>
          </p:cNvCxnSpPr>
          <p:nvPr/>
        </p:nvCxnSpPr>
        <p:spPr>
          <a:xfrm>
            <a:off x="2716306" y="3509963"/>
            <a:ext cx="6750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1D1E4-783F-2C29-3E6C-761D22E8E22D}"/>
              </a:ext>
            </a:extLst>
          </p:cNvPr>
          <p:cNvSpPr txBox="1"/>
          <p:nvPr/>
        </p:nvSpPr>
        <p:spPr>
          <a:xfrm>
            <a:off x="118966" y="1092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Week 3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node, express, PostgreSQL,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PostgreSQL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basis data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umum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disebarkan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bebas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(opensource)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manajemen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relasional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(RDBMS).</a:t>
            </a: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90600" y="1434354"/>
            <a:ext cx="1036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76F03-6B57-73C9-7F9D-11F8039F93C2}"/>
              </a:ext>
            </a:extLst>
          </p:cNvPr>
          <p:cNvSpPr txBox="1"/>
          <p:nvPr/>
        </p:nvSpPr>
        <p:spPr>
          <a:xfrm>
            <a:off x="838200" y="2929445"/>
            <a:ext cx="3328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RDMS </a:t>
            </a:r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F45009-035C-C947-6450-9DAFACA3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3754"/>
            <a:ext cx="3657144" cy="1528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72291-FF43-3DA1-8323-A59943EA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04" y="4120621"/>
            <a:ext cx="3064625" cy="833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350DB-280C-94CB-5305-70985633D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90" y="3562883"/>
            <a:ext cx="336499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 Express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614196"/>
            <a:ext cx="10515600" cy="843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Express JS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framework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node.js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Bahasa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. Express JS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framework backend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mengatur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fungsionalitas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website.  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24F728-50CB-C27B-E87B-B441DEAF0079}"/>
              </a:ext>
            </a:extLst>
          </p:cNvPr>
          <p:cNvSpPr txBox="1">
            <a:spLocks/>
          </p:cNvSpPr>
          <p:nvPr/>
        </p:nvSpPr>
        <p:spPr>
          <a:xfrm>
            <a:off x="847531" y="2770710"/>
            <a:ext cx="2926447" cy="3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Express JS</a:t>
            </a: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29A125-4789-AA45-C712-69FEEB22CD82}"/>
              </a:ext>
            </a:extLst>
          </p:cNvPr>
          <p:cNvSpPr txBox="1">
            <a:spLocks/>
          </p:cNvSpPr>
          <p:nvPr/>
        </p:nvSpPr>
        <p:spPr>
          <a:xfrm>
            <a:off x="838200" y="3139240"/>
            <a:ext cx="6659880" cy="317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Memperbaiki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Error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Mempersingkat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Menekan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biaya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8E9466-8C6D-2640-38C5-F19761692750}"/>
              </a:ext>
            </a:extLst>
          </p:cNvPr>
          <p:cNvSpPr txBox="1">
            <a:spLocks/>
          </p:cNvSpPr>
          <p:nvPr/>
        </p:nvSpPr>
        <p:spPr>
          <a:xfrm>
            <a:off x="4632776" y="2804052"/>
            <a:ext cx="2926447" cy="3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Framework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290A02-9484-A18A-B295-5CE5D195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5" y="3821144"/>
            <a:ext cx="2857500" cy="107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EC5A9-83ED-F600-0E59-0733EF14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41" y="3616927"/>
            <a:ext cx="2121082" cy="1484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10FCA-89A5-AD7D-1141-2FEA553FE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62" y="3476847"/>
            <a:ext cx="1950673" cy="19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7" grpId="1" build="allAtOnce"/>
      <p:bldP spid="9" grpId="0" build="p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3. CRUD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1012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CRUD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singaktan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create, read, update, dan delete.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Keempat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”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esensial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database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rasional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E4EF7-F81B-2203-9835-A9A55C21AF8D}"/>
              </a:ext>
            </a:extLst>
          </p:cNvPr>
          <p:cNvSpPr txBox="1">
            <a:spLocks/>
          </p:cNvSpPr>
          <p:nvPr/>
        </p:nvSpPr>
        <p:spPr>
          <a:xfrm>
            <a:off x="838200" y="2810961"/>
            <a:ext cx="10515600" cy="101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Bahasa yang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CRUD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834E0-8D3C-5332-6391-2218848F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431" y="3429000"/>
            <a:ext cx="3898410" cy="2191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5C688-D349-7243-686A-B39755859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10" y="3429000"/>
            <a:ext cx="2274859" cy="2492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11C193-CEB1-1F07-15F1-648736B9B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11" y="3423496"/>
            <a:ext cx="4383220" cy="21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7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4.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2292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Middleware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mengakses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permintaan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object (req),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respons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object (res),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siklus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permintaan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respon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(next).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express.js middleware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mengeksekusi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skrip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peribahan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terhadap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permintaan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respon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object,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menyiapkan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selanjutnya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EDC2757-2F3A-DBBF-D946-5825021C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13" y="3721107"/>
            <a:ext cx="6882938" cy="2098333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D66CD6-0627-8634-F150-029A7A250C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74850" y="3911646"/>
            <a:ext cx="1147249" cy="653275"/>
          </a:xfrm>
          <a:prstGeom prst="bentConnector3">
            <a:avLst>
              <a:gd name="adj1" fmla="val 996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D43173-165D-76FD-8975-B3369487D0FC}"/>
              </a:ext>
            </a:extLst>
          </p:cNvPr>
          <p:cNvSpPr txBox="1">
            <a:spLocks/>
          </p:cNvSpPr>
          <p:nvPr/>
        </p:nvSpPr>
        <p:spPr>
          <a:xfrm>
            <a:off x="6522099" y="3816221"/>
            <a:ext cx="2677736" cy="410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Validate middleware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4CBBBF-326C-4F3C-502E-5FF351377140}"/>
              </a:ext>
            </a:extLst>
          </p:cNvPr>
          <p:cNvCxnSpPr>
            <a:cxnSpLocks/>
          </p:cNvCxnSpPr>
          <p:nvPr/>
        </p:nvCxnSpPr>
        <p:spPr>
          <a:xfrm rot="10800000">
            <a:off x="5428137" y="5156052"/>
            <a:ext cx="1141031" cy="691368"/>
          </a:xfrm>
          <a:prstGeom prst="bentConnector3">
            <a:avLst>
              <a:gd name="adj1" fmla="val 10151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0C6292F-E3D4-83F3-609C-CA8B0FAFBCC5}"/>
              </a:ext>
            </a:extLst>
          </p:cNvPr>
          <p:cNvSpPr txBox="1">
            <a:spLocks/>
          </p:cNvSpPr>
          <p:nvPr/>
        </p:nvSpPr>
        <p:spPr>
          <a:xfrm>
            <a:off x="6603380" y="5782865"/>
            <a:ext cx="2677736" cy="410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Validate middleware</a:t>
            </a:r>
            <a:endParaRPr lang="en-US" sz="10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4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5. Linter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765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/>
              <a:t>“Lint </a:t>
            </a:r>
            <a:r>
              <a:rPr lang="en-US" sz="2000" i="1" dirty="0" err="1"/>
              <a:t>atau</a:t>
            </a:r>
            <a:r>
              <a:rPr lang="en-US" sz="2000" i="1" dirty="0"/>
              <a:t> linter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alat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menganalisa</a:t>
            </a:r>
            <a:r>
              <a:rPr lang="en-US" sz="2000" i="1" dirty="0"/>
              <a:t> source code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menandai</a:t>
            </a:r>
            <a:r>
              <a:rPr lang="en-US" sz="2000" i="1" dirty="0"/>
              <a:t> errors, bug, code convention dan </a:t>
            </a:r>
            <a:r>
              <a:rPr lang="en-US" sz="2000" i="1" dirty="0" err="1"/>
              <a:t>memverifikasi</a:t>
            </a:r>
            <a:r>
              <a:rPr lang="en-US" sz="2000" i="1" dirty="0"/>
              <a:t> </a:t>
            </a:r>
            <a:r>
              <a:rPr lang="en-US" sz="2000" i="1" dirty="0" err="1"/>
              <a:t>kualitas</a:t>
            </a:r>
            <a:r>
              <a:rPr lang="en-US" sz="2000" i="1" dirty="0"/>
              <a:t> </a:t>
            </a:r>
            <a:r>
              <a:rPr lang="en-US" sz="2000" i="1" dirty="0" err="1"/>
              <a:t>kode</a:t>
            </a:r>
            <a:r>
              <a:rPr lang="en-US" sz="2000" i="1" dirty="0"/>
              <a:t>”.</a:t>
            </a: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446F4-383F-6B65-56E6-0625D4E36566}"/>
              </a:ext>
            </a:extLst>
          </p:cNvPr>
          <p:cNvSpPr txBox="1">
            <a:spLocks/>
          </p:cNvSpPr>
          <p:nvPr/>
        </p:nvSpPr>
        <p:spPr>
          <a:xfrm>
            <a:off x="923365" y="3124524"/>
            <a:ext cx="4404416" cy="349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Manfaat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eslint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Find Problem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Fix automatically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Customize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Integrasi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project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Show Error dan fix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EBC5C-6D04-BD72-CE53-D0BD0714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63" y="3124524"/>
            <a:ext cx="5934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6.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8893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Postman ,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postman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alat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aplikasi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menguji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API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orang lain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 Postman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mengirim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permintaan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API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server web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menerima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respons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pun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6D0AA5A-9C5D-B743-D940-AA447C82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2" y="3302321"/>
            <a:ext cx="10168976" cy="194148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BE1149E-9A1E-65C0-E437-E151C1018CF1}"/>
              </a:ext>
            </a:extLst>
          </p:cNvPr>
          <p:cNvCxnSpPr>
            <a:cxnSpLocks/>
          </p:cNvCxnSpPr>
          <p:nvPr/>
        </p:nvCxnSpPr>
        <p:spPr>
          <a:xfrm rot="5400000">
            <a:off x="3080464" y="2898514"/>
            <a:ext cx="669083" cy="391888"/>
          </a:xfrm>
          <a:prstGeom prst="bentConnector3">
            <a:avLst>
              <a:gd name="adj1" fmla="val 1191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F3C9986-6ED7-76E9-BF79-91444D6F3714}"/>
              </a:ext>
            </a:extLst>
          </p:cNvPr>
          <p:cNvSpPr txBox="1">
            <a:spLocks/>
          </p:cNvSpPr>
          <p:nvPr/>
        </p:nvSpPr>
        <p:spPr>
          <a:xfrm>
            <a:off x="3610950" y="2658497"/>
            <a:ext cx="1317171" cy="30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API TARGET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D31FDD-672B-0AF0-70F4-C2F00AC3AB56}"/>
              </a:ext>
            </a:extLst>
          </p:cNvPr>
          <p:cNvCxnSpPr>
            <a:cxnSpLocks/>
          </p:cNvCxnSpPr>
          <p:nvPr/>
        </p:nvCxnSpPr>
        <p:spPr>
          <a:xfrm>
            <a:off x="8985380" y="2841947"/>
            <a:ext cx="1505341" cy="538583"/>
          </a:xfrm>
          <a:prstGeom prst="bentConnector3">
            <a:avLst>
              <a:gd name="adj1" fmla="val 99587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9ECFEF-573C-61BA-417A-AFED2EF6F966}"/>
              </a:ext>
            </a:extLst>
          </p:cNvPr>
          <p:cNvSpPr txBox="1">
            <a:spLocks/>
          </p:cNvSpPr>
          <p:nvPr/>
        </p:nvSpPr>
        <p:spPr>
          <a:xfrm>
            <a:off x="7226557" y="2725655"/>
            <a:ext cx="1950098" cy="30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Mengirim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C6A526-3341-54F7-819B-F6FDBB13BD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3198" y="4332738"/>
            <a:ext cx="1921005" cy="985938"/>
          </a:xfrm>
          <a:prstGeom prst="bentConnector3">
            <a:avLst>
              <a:gd name="adj1" fmla="val -29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EF2FA3-3118-E8C2-788C-EC19D5785982}"/>
              </a:ext>
            </a:extLst>
          </p:cNvPr>
          <p:cNvSpPr txBox="1">
            <a:spLocks/>
          </p:cNvSpPr>
          <p:nvPr/>
        </p:nvSpPr>
        <p:spPr>
          <a:xfrm>
            <a:off x="2357536" y="5650653"/>
            <a:ext cx="1723050" cy="40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Method request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F93109-E4FA-9840-03E0-2E90A02E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49" y="3118873"/>
            <a:ext cx="8915666" cy="2475115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5EB5C14-DCE7-7584-C179-7A7A7A785C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6876" y="2657403"/>
            <a:ext cx="1517003" cy="432956"/>
          </a:xfrm>
          <a:prstGeom prst="bentConnector3">
            <a:avLst>
              <a:gd name="adj1" fmla="val 99821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DB0ED66-C874-C703-5D77-CEAE9EF14669}"/>
              </a:ext>
            </a:extLst>
          </p:cNvPr>
          <p:cNvSpPr txBox="1">
            <a:spLocks/>
          </p:cNvSpPr>
          <p:nvPr/>
        </p:nvSpPr>
        <p:spPr>
          <a:xfrm>
            <a:off x="9534321" y="2513139"/>
            <a:ext cx="1950098" cy="30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Status Code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738B32-CAD2-2908-6FED-85003A80DF1A}"/>
              </a:ext>
            </a:extLst>
          </p:cNvPr>
          <p:cNvCxnSpPr>
            <a:cxnSpLocks/>
          </p:cNvCxnSpPr>
          <p:nvPr/>
        </p:nvCxnSpPr>
        <p:spPr>
          <a:xfrm rot="10800000">
            <a:off x="8805377" y="3459241"/>
            <a:ext cx="2687763" cy="363624"/>
          </a:xfrm>
          <a:prstGeom prst="bentConnector3">
            <a:avLst>
              <a:gd name="adj1" fmla="val 9999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9E74FC7-F300-CAC3-CDE8-6D83A013F645}"/>
              </a:ext>
            </a:extLst>
          </p:cNvPr>
          <p:cNvSpPr txBox="1">
            <a:spLocks/>
          </p:cNvSpPr>
          <p:nvPr/>
        </p:nvSpPr>
        <p:spPr>
          <a:xfrm>
            <a:off x="10706173" y="3979784"/>
            <a:ext cx="1950098" cy="30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Respone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975D0B-470B-8C1C-CEFA-C957C79793AB}"/>
              </a:ext>
            </a:extLst>
          </p:cNvPr>
          <p:cNvSpPr/>
          <p:nvPr/>
        </p:nvSpPr>
        <p:spPr>
          <a:xfrm>
            <a:off x="2110902" y="3822865"/>
            <a:ext cx="2441643" cy="1771123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BC9158-7903-67DF-E6BD-32EEA0380843}"/>
              </a:ext>
            </a:extLst>
          </p:cNvPr>
          <p:cNvCxnSpPr>
            <a:cxnSpLocks/>
          </p:cNvCxnSpPr>
          <p:nvPr/>
        </p:nvCxnSpPr>
        <p:spPr>
          <a:xfrm rot="10800000">
            <a:off x="3332938" y="5712447"/>
            <a:ext cx="2687763" cy="363624"/>
          </a:xfrm>
          <a:prstGeom prst="bentConnector3">
            <a:avLst>
              <a:gd name="adj1" fmla="val 9999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D8F4711-B2DB-9E49-C5D1-C731B0A95CA7}"/>
              </a:ext>
            </a:extLst>
          </p:cNvPr>
          <p:cNvSpPr txBox="1">
            <a:spLocks/>
          </p:cNvSpPr>
          <p:nvPr/>
        </p:nvSpPr>
        <p:spPr>
          <a:xfrm>
            <a:off x="6126037" y="5923340"/>
            <a:ext cx="1950098" cy="30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API RESPONSE</a:t>
            </a:r>
          </a:p>
        </p:txBody>
      </p:sp>
    </p:spTree>
    <p:extLst>
      <p:ext uri="{BB962C8B-B14F-4D97-AF65-F5344CB8AC3E}">
        <p14:creationId xmlns:p14="http://schemas.microsoft.com/office/powerpoint/2010/main" val="384418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  <p:bldP spid="15" grpId="1"/>
      <p:bldP spid="19" grpId="0"/>
      <p:bldP spid="19" grpId="1"/>
      <p:bldP spid="25" grpId="0"/>
      <p:bldP spid="25" grpId="1"/>
      <p:bldP spid="33" grpId="0"/>
      <p:bldP spid="39" grpId="0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69C9-6263-8E79-1D60-0069354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86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0B646-E8E2-BDA9-263B-5DF3929D7C5C}"/>
              </a:ext>
            </a:extLst>
          </p:cNvPr>
          <p:cNvCxnSpPr/>
          <p:nvPr/>
        </p:nvCxnSpPr>
        <p:spPr>
          <a:xfrm>
            <a:off x="4292082" y="3429000"/>
            <a:ext cx="36296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286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Javascript Basic Backend</vt:lpstr>
      <vt:lpstr>1. PostgreSQL</vt:lpstr>
      <vt:lpstr>2. Express JS</vt:lpstr>
      <vt:lpstr>3. CRUD </vt:lpstr>
      <vt:lpstr>4. Middleware</vt:lpstr>
      <vt:lpstr>5. Linter</vt:lpstr>
      <vt:lpstr>6. Postman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Science</dc:title>
  <dc:creator>DhimasPandu Y</dc:creator>
  <cp:lastModifiedBy>DhimasPandu Y</cp:lastModifiedBy>
  <cp:revision>40</cp:revision>
  <dcterms:created xsi:type="dcterms:W3CDTF">2022-12-22T09:23:40Z</dcterms:created>
  <dcterms:modified xsi:type="dcterms:W3CDTF">2023-01-12T00:46:17Z</dcterms:modified>
</cp:coreProperties>
</file>