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09EC-DB97-9863-0B36-98EE801A9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29FA-9C00-8C29-3D8C-1EEC6113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35AD-6A41-AF9A-8780-8D678204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6444-14E2-81E5-CC12-F58660CC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2E79-C371-198C-FAF2-A85BD36D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9FCE-8982-6742-7DE6-43E5EB39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77859-0D1E-7D0B-80C9-FC374598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2ABB-605C-8471-8601-2924F101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43D4-458A-8311-5288-6D0E8BD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A054-F358-3345-9BD7-76FE8620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7666E-604B-5DF7-721B-3284894F0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404D8-2D3F-FE09-597F-D1E38E84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7941-D3C4-DDF2-6211-4933A8EA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64323-251C-8867-BC65-65512CA9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5648-25DD-04F6-2739-94C5C79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8077-9E74-5A7E-74B4-E781E237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DCB5-A6DC-F67B-3F2A-8C4AE1FE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83D3-4B7A-5863-A3BA-31DC8405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9817-8462-6A72-C7F7-1805D1B0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3871-873B-CAA3-96AD-CE8228F3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E3E4-D3CC-5B48-C065-41CDB531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128E-3D9C-36B9-2B50-63E1E621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CFBD-6A18-2BD4-40D7-992B9C22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D8C8-C8EC-B8A4-7ADE-B25235B8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C686-DE3F-192A-1CC5-E78FAC7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81FB-9EEF-AF8E-683F-10F3214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2FDD-0413-0A36-5A2C-C8D1FF83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926AD-930C-66B8-1DA5-D9B095B1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6A95-A486-CBE0-8860-7C0EF251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F8B53-3D14-9C14-53F9-1F6A2217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AC7B-C4E8-EDBA-D461-C40B1A86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328E-EF9D-D543-4C87-4DE5C7E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29AE-E935-6D0C-A2C0-BF2C7C37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3121-35DE-F565-E44D-1A64E04D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60ADE-FA43-B156-788A-8C23E43B5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217EA-AE3A-0399-887E-762A3480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D8599-7AC2-CB1B-A629-B1010168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86D36-E21C-88F7-7AED-506EA87F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18EE6-1302-660B-436E-D8456B36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3530-6E70-CE43-E60D-82F8BADA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D7E7E-7FE1-7BE5-96C1-E4EF0AF7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39156-C2E5-279F-FA59-17966386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4D0FB-1183-40FB-A98E-537AE89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D8F3D-BE33-DCB5-05AC-48B2B54C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9EDF3-D735-8FF6-697A-F9E671E5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CC0E-92D1-ACC9-1BBD-059FB9DA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0CC-9BDF-D76F-3E37-5D6A4098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6EFB-99A7-6598-0A65-4E017E82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2DA7-0F27-A16F-ADA0-D1DD28907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719ED-79EB-BEDD-8770-5230FCC5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18FD-2D5C-FDA8-77C7-BED4500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F4E84-82F6-7B2F-D617-C208ABAF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4AFB-C9FF-113E-1B92-5135B391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370E4-70BD-A04F-C7C9-E7C08BD2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7AC70-0A02-B85B-149E-039AB204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A2D5B-5D36-790C-D51A-DFB081AB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F63F8-B1FE-6454-CB0E-4399C75A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27E1-488A-FB87-CBFF-134A2DCB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54A36-92AB-86BE-8439-3E2B0AF2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10EA-F97C-C39C-CF68-B7D0CE0D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0DA0-2E92-73FB-8B37-83B61BC9A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FECB-7224-49E2-A200-9E52AD88BC2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8B27-4E0D-4414-2181-04C932468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258B-C3AE-93CE-CD25-88951A159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2214-3831-3155-22C5-3284C1B7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 Introduction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E07F9-7833-16CC-0AF3-1CE7B768E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DHIMAS PANDU YOGASWARA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DFC56E-EBC8-F1AB-32CA-DDE67F2B1AE7}"/>
              </a:ext>
            </a:extLst>
          </p:cNvPr>
          <p:cNvCxnSpPr>
            <a:cxnSpLocks/>
          </p:cNvCxnSpPr>
          <p:nvPr/>
        </p:nvCxnSpPr>
        <p:spPr>
          <a:xfrm>
            <a:off x="2716306" y="3509963"/>
            <a:ext cx="6750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1D1E4-783F-2C29-3E6C-761D22E8E22D}"/>
              </a:ext>
            </a:extLst>
          </p:cNvPr>
          <p:cNvSpPr txBox="1"/>
          <p:nvPr/>
        </p:nvSpPr>
        <p:spPr>
          <a:xfrm>
            <a:off x="118966" y="1092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Week 2 – Function, Method, Callback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1.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5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blok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membungkus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agar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penulisan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prosesnya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ditulis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berulang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kali.</a:t>
            </a:r>
          </a:p>
          <a:p>
            <a:pPr marL="0" indent="0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90600" y="1434354"/>
            <a:ext cx="1036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176F03-6B57-73C9-7F9D-11F8039F93C2}"/>
              </a:ext>
            </a:extLst>
          </p:cNvPr>
          <p:cNvSpPr txBox="1"/>
          <p:nvPr/>
        </p:nvSpPr>
        <p:spPr>
          <a:xfrm>
            <a:off x="838200" y="2929445"/>
            <a:ext cx="332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1. Function Declaration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C40B95-D8CE-7D24-9496-25C92B8B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8776"/>
            <a:ext cx="5627914" cy="2698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D547E1-5364-A323-7170-7D424074515C}"/>
              </a:ext>
            </a:extLst>
          </p:cNvPr>
          <p:cNvSpPr txBox="1"/>
          <p:nvPr/>
        </p:nvSpPr>
        <p:spPr>
          <a:xfrm>
            <a:off x="764677" y="2929445"/>
            <a:ext cx="332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2. Function Expression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B251CB-84E6-9543-6CCC-310BE3EB9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222" y="3276839"/>
            <a:ext cx="5627914" cy="26983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2CABC0-3E3A-0AA8-4D85-A03474CCB199}"/>
              </a:ext>
            </a:extLst>
          </p:cNvPr>
          <p:cNvSpPr txBox="1"/>
          <p:nvPr/>
        </p:nvSpPr>
        <p:spPr>
          <a:xfrm>
            <a:off x="764677" y="2929847"/>
            <a:ext cx="332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3. Function Arrow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DF9217-BB29-11F6-9D56-8D791DE86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0714"/>
            <a:ext cx="5536400" cy="26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" grpId="1"/>
      <p:bldP spid="14" grpId="0"/>
      <p:bldP spid="14" grpId="1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2.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5"/>
            <a:ext cx="10515600" cy="48786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Method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mengakses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bagian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lain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this.</a:t>
            </a:r>
          </a:p>
          <a:p>
            <a:pPr marL="0" indent="0" algn="just">
              <a:buNone/>
            </a:pP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87F21F-8ABB-8C25-A061-0D0D3D08F364}"/>
              </a:ext>
            </a:extLst>
          </p:cNvPr>
          <p:cNvSpPr txBox="1"/>
          <p:nvPr/>
        </p:nvSpPr>
        <p:spPr>
          <a:xfrm>
            <a:off x="838200" y="2503584"/>
            <a:ext cx="241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method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889D5-BCEA-0D21-E875-9C1F0E32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84" y="2428312"/>
            <a:ext cx="5577114" cy="41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5"/>
            <a:ext cx="10515600" cy="48786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Built in function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program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87F21F-8ABB-8C25-A061-0D0D3D08F364}"/>
              </a:ext>
            </a:extLst>
          </p:cNvPr>
          <p:cNvSpPr txBox="1"/>
          <p:nvPr/>
        </p:nvSpPr>
        <p:spPr>
          <a:xfrm>
            <a:off x="838199" y="2503584"/>
            <a:ext cx="4442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method (built in function)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D6FE2-43D1-78E6-07EE-2422E991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6" y="2947309"/>
            <a:ext cx="5312034" cy="2349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60-2B4E-D505-A266-CE30DAC5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0234" y="2947309"/>
            <a:ext cx="5312034" cy="23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3.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5"/>
            <a:ext cx="10515600" cy="48786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dikirim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 algn="just">
              <a:buNone/>
            </a:pP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87F21F-8ABB-8C25-A061-0D0D3D08F364}"/>
              </a:ext>
            </a:extLst>
          </p:cNvPr>
          <p:cNvSpPr txBox="1"/>
          <p:nvPr/>
        </p:nvSpPr>
        <p:spPr>
          <a:xfrm>
            <a:off x="838200" y="2503584"/>
            <a:ext cx="241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callback: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027E3-EE98-7AFF-9DF8-95BA47D2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62" y="2081510"/>
            <a:ext cx="5695266" cy="49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69C9-6263-8E79-1D60-00693541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86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D0B646-E8E2-BDA9-263B-5DF3929D7C5C}"/>
              </a:ext>
            </a:extLst>
          </p:cNvPr>
          <p:cNvCxnSpPr/>
          <p:nvPr/>
        </p:nvCxnSpPr>
        <p:spPr>
          <a:xfrm>
            <a:off x="4292082" y="3429000"/>
            <a:ext cx="362960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125</Words>
  <Application>Microsoft Office PowerPoint</Application>
  <PresentationFormat>Widescreen</PresentationFormat>
  <Paragraphs>19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Theme</vt:lpstr>
      <vt:lpstr>Javascript Introduction 2</vt:lpstr>
      <vt:lpstr>1. Function</vt:lpstr>
      <vt:lpstr>2. Method</vt:lpstr>
      <vt:lpstr>Built in Function</vt:lpstr>
      <vt:lpstr>3. Callback function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Computer Science</dc:title>
  <dc:creator>DhimasPandu Y</dc:creator>
  <cp:lastModifiedBy>DhimasPandu Y</cp:lastModifiedBy>
  <cp:revision>26</cp:revision>
  <dcterms:created xsi:type="dcterms:W3CDTF">2022-12-22T09:23:40Z</dcterms:created>
  <dcterms:modified xsi:type="dcterms:W3CDTF">2023-01-04T05:35:42Z</dcterms:modified>
</cp:coreProperties>
</file>