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6" r:id="rId6"/>
    <p:sldId id="265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09EC-DB97-9863-0B36-98EE801A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29FA-9C00-8C29-3D8C-1EEC6113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35AD-6A41-AF9A-8780-8D67820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6444-14E2-81E5-CC12-F58660CC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2E79-C371-198C-FAF2-A85BD36D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9FCE-8982-6742-7DE6-43E5EB39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77859-0D1E-7D0B-80C9-FC374598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2ABB-605C-8471-8601-2924F101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43D4-458A-8311-5288-6D0E8BD0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A054-F358-3345-9BD7-76FE8620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7666E-604B-5DF7-721B-3284894F0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404D8-2D3F-FE09-597F-D1E38E848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7941-D3C4-DDF2-6211-4933A8EA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4323-251C-8867-BC65-65512CA9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5648-25DD-04F6-2739-94C5C79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8077-9E74-5A7E-74B4-E781E237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DCB5-A6DC-F67B-3F2A-8C4AE1FE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83D3-4B7A-5863-A3BA-31DC840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9817-8462-6A72-C7F7-1805D1B0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3871-873B-CAA3-96AD-CE8228F3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E3E4-D3CC-5B48-C065-41CDB531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128E-3D9C-36B9-2B50-63E1E62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CFBD-6A18-2BD4-40D7-992B9C22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D8C8-C8EC-B8A4-7ADE-B25235B8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C686-DE3F-192A-1CC5-E78FAC7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1FB-9EEF-AF8E-683F-10F32143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2FDD-0413-0A36-5A2C-C8D1FF83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926AD-930C-66B8-1DA5-D9B095B1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6A95-A486-CBE0-8860-7C0EF251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F8B53-3D14-9C14-53F9-1F6A2217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AC7B-C4E8-EDBA-D461-C40B1A86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328E-EF9D-D543-4C87-4DE5C7EC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29AE-E935-6D0C-A2C0-BF2C7C37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3121-35DE-F565-E44D-1A64E04D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60ADE-FA43-B156-788A-8C23E43B5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217EA-AE3A-0399-887E-762A3480F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D8599-7AC2-CB1B-A629-B1010168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86D36-E21C-88F7-7AED-506EA87F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18EE6-1302-660B-436E-D8456B36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3530-6E70-CE43-E60D-82F8BADA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D7E7E-7FE1-7BE5-96C1-E4EF0AF7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39156-C2E5-279F-FA59-17966386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4D0FB-1183-40FB-A98E-537AE89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D8F3D-BE33-DCB5-05AC-48B2B54C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9EDF3-D735-8FF6-697A-F9E671E5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CC0E-92D1-ACC9-1BBD-059FB9DA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0CC-9BDF-D76F-3E37-5D6A4098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EFB-99A7-6598-0A65-4E017E8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2DA7-0F27-A16F-ADA0-D1DD28907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719ED-79EB-BEDD-8770-5230FCC5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18FD-2D5C-FDA8-77C7-BED4500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4E84-82F6-7B2F-D617-C208ABAF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4AFB-C9FF-113E-1B92-5135B39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370E4-70BD-A04F-C7C9-E7C08BD2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AC70-0A02-B85B-149E-039AB204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A2D5B-5D36-790C-D51A-DFB081AB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63F8-B1FE-6454-CB0E-4399C75A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27E1-488A-FB87-CBFF-134A2DCB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54A36-92AB-86BE-8439-3E2B0AF2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10EA-F97C-C39C-CF68-B7D0CE0D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0DA0-2E92-73FB-8B37-83B61BC9A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FECB-7224-49E2-A200-9E52AD88BC2B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8B27-4E0D-4414-2181-04C932468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258B-C3AE-93CE-CD25-88951A159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669F-A3D2-4C6D-A1B7-8BBA40A9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2214-3831-3155-22C5-3284C1B7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 Introduction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E07F9-7833-16CC-0AF3-1CE7B768E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DHIMAS PANDU YOGASWARA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DFC56E-EBC8-F1AB-32CA-DDE67F2B1AE7}"/>
              </a:ext>
            </a:extLst>
          </p:cNvPr>
          <p:cNvCxnSpPr>
            <a:cxnSpLocks/>
          </p:cNvCxnSpPr>
          <p:nvPr/>
        </p:nvCxnSpPr>
        <p:spPr>
          <a:xfrm>
            <a:off x="2716306" y="3509963"/>
            <a:ext cx="6750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1D1E4-783F-2C29-3E6C-761D22E8E22D}"/>
              </a:ext>
            </a:extLst>
          </p:cNvPr>
          <p:cNvSpPr txBox="1"/>
          <p:nvPr/>
        </p:nvSpPr>
        <p:spPr>
          <a:xfrm>
            <a:off x="118966" y="1092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Week 2 – Async, promise, aw, callback, try catch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1.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5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Asynchronous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jalannya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program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bersamaan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menunggu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antrian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90600" y="1434354"/>
            <a:ext cx="1036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176F03-6B57-73C9-7F9D-11F8039F93C2}"/>
              </a:ext>
            </a:extLst>
          </p:cNvPr>
          <p:cNvSpPr txBox="1"/>
          <p:nvPr/>
        </p:nvSpPr>
        <p:spPr>
          <a:xfrm>
            <a:off x="838200" y="2929445"/>
            <a:ext cx="3328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Asynchronus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 vs Synchronous</a:t>
            </a:r>
          </a:p>
          <a:p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50FF0-0E8B-8D9F-8D1A-C59EC0324233}"/>
              </a:ext>
            </a:extLst>
          </p:cNvPr>
          <p:cNvSpPr txBox="1"/>
          <p:nvPr/>
        </p:nvSpPr>
        <p:spPr>
          <a:xfrm>
            <a:off x="838199" y="3329569"/>
            <a:ext cx="4928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Synchronous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jalannya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program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sequential ,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disini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dimaksud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sequential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antrian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ekseskusi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program</a:t>
            </a:r>
            <a:endParaRPr lang="en-US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1B35A-7BB7-80EA-14A0-F41A358B3C1F}"/>
              </a:ext>
            </a:extLst>
          </p:cNvPr>
          <p:cNvSpPr txBox="1"/>
          <p:nvPr/>
        </p:nvSpPr>
        <p:spPr>
          <a:xfrm>
            <a:off x="6172200" y="3529623"/>
            <a:ext cx="492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Asynchronous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eksekusi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output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urutan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kode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tetapi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proses</a:t>
            </a:r>
            <a:r>
              <a:rPr lang="sv-SE" dirty="0">
                <a:latin typeface="Poppins" panose="00000500000000000000" pitchFamily="2" charset="0"/>
                <a:cs typeface="Poppins" panose="00000500000000000000" pitchFamily="2" charset="0"/>
              </a:rPr>
              <a:t>. 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6F849-6C7C-0333-8779-8FCBD92B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1" y="3045368"/>
            <a:ext cx="5172853" cy="2076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B4BA9B-94C7-BD9F-0838-6EB44C1A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1053" y="3045368"/>
            <a:ext cx="4771693" cy="20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  <p:bldP spid="4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2.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614196"/>
            <a:ext cx="10515600" cy="8431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Promise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lanjut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callback, di mana pada Promise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dua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buah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callback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yaitu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resolve dan reject.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Pemanggil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mengenai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ternyata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yang valid.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C5C3DD-4A3A-9C36-5887-45B8EDD9E90E}"/>
              </a:ext>
            </a:extLst>
          </p:cNvPr>
          <p:cNvSpPr txBox="1"/>
          <p:nvPr/>
        </p:nvSpPr>
        <p:spPr>
          <a:xfrm>
            <a:off x="847531" y="2713669"/>
            <a:ext cx="448958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3 Statement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dikeluarkan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promise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6508-B5EC-84BB-BF75-78BEA0FF78B2}"/>
              </a:ext>
            </a:extLst>
          </p:cNvPr>
          <p:cNvSpPr txBox="1"/>
          <p:nvPr/>
        </p:nvSpPr>
        <p:spPr>
          <a:xfrm>
            <a:off x="847531" y="3111365"/>
            <a:ext cx="4489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Pending  (Proses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sedang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Fullfilled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 (Proses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terpenuhi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berhasil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Rejected (Proses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gagal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batal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25F52-471B-99AF-8857-3627F8163C4A}"/>
              </a:ext>
            </a:extLst>
          </p:cNvPr>
          <p:cNvSpPr txBox="1"/>
          <p:nvPr/>
        </p:nvSpPr>
        <p:spPr>
          <a:xfrm>
            <a:off x="847531" y="2705125"/>
            <a:ext cx="4489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846AE-B2FB-9780-1304-D7F2ABED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4" y="2637177"/>
            <a:ext cx="5738272" cy="41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Promise (then catch)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614196"/>
            <a:ext cx="10515600" cy="8431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Then catch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berfungsi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berhasil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terpanggil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error.</a:t>
            </a:r>
            <a:endParaRPr lang="en-US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2846AE-B2FB-9780-1304-D7F2ABED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501" y="2457336"/>
            <a:ext cx="6392997" cy="32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3. Callback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6997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Callback asynchronous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berguna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menangkap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menghandle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return value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operasi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asynchronous. 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7F21F-8ABB-8C25-A061-0D0D3D08F364}"/>
              </a:ext>
            </a:extLst>
          </p:cNvPr>
          <p:cNvSpPr txBox="1"/>
          <p:nvPr/>
        </p:nvSpPr>
        <p:spPr>
          <a:xfrm>
            <a:off x="838200" y="2774170"/>
            <a:ext cx="36218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Callback Synchronous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1502FB-BEA4-11DB-95E5-AAEEE9C7E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6" y="2939759"/>
            <a:ext cx="5731134" cy="3314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7DEF03-66EC-6823-59FF-BA232184D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0869" y="2939759"/>
            <a:ext cx="5041395" cy="3314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195E34-5B49-457F-1389-1F4AF2890E75}"/>
              </a:ext>
            </a:extLst>
          </p:cNvPr>
          <p:cNvSpPr txBox="1"/>
          <p:nvPr/>
        </p:nvSpPr>
        <p:spPr>
          <a:xfrm>
            <a:off x="6472333" y="2775407"/>
            <a:ext cx="36218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Callback Asynchronous</a:t>
            </a:r>
          </a:p>
        </p:txBody>
      </p:sp>
    </p:spTree>
    <p:extLst>
      <p:ext uri="{BB962C8B-B14F-4D97-AF65-F5344CB8AC3E}">
        <p14:creationId xmlns:p14="http://schemas.microsoft.com/office/powerpoint/2010/main" val="327784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4. Async &amp;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5"/>
            <a:ext cx="10515600" cy="48786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dasarnya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Bahasa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pemrograman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synchronous.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Async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asynchronous,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menghasilkan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return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valuenya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indent="0" algn="just"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Await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Async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menunggu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sampai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promise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selesai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nilainya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35F209-CBB2-2A14-56DB-5CCF61081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096720"/>
            <a:ext cx="6350000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D05-BBD8-BBCA-A915-BB5AE11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5. Try catch dan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finnaly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9C2C-B22D-6647-F628-409BE119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5"/>
            <a:ext cx="10515600" cy="48786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Try</a:t>
            </a:r>
          </a:p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Blok code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biasanya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disisipkan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code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mungkin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error.</a:t>
            </a:r>
          </a:p>
          <a:p>
            <a:pPr marL="0" indent="0" algn="just">
              <a:buNone/>
            </a:pP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Catch</a:t>
            </a:r>
          </a:p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Blok code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inilah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menangkap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error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blokTry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apabila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blok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try code error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0" indent="0" algn="just"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Finnaly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Blok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finnaly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menjalankan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apapun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blok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try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tanpa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code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error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tetap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dijalanan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0A1B7-25AC-F35A-7E1F-34EDCEBEA4C6}"/>
              </a:ext>
            </a:extLst>
          </p:cNvPr>
          <p:cNvCxnSpPr>
            <a:cxnSpLocks/>
          </p:cNvCxnSpPr>
          <p:nvPr/>
        </p:nvCxnSpPr>
        <p:spPr>
          <a:xfrm>
            <a:off x="923365" y="1434354"/>
            <a:ext cx="104304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8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69C9-6263-8E79-1D60-00693541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86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0B646-E8E2-BDA9-263B-5DF3929D7C5C}"/>
              </a:ext>
            </a:extLst>
          </p:cNvPr>
          <p:cNvCxnSpPr/>
          <p:nvPr/>
        </p:nvCxnSpPr>
        <p:spPr>
          <a:xfrm>
            <a:off x="4292082" y="3429000"/>
            <a:ext cx="362960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313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Javascript Introduction 3</vt:lpstr>
      <vt:lpstr>1. Asynchronous</vt:lpstr>
      <vt:lpstr>2. Promise</vt:lpstr>
      <vt:lpstr>Promise (then catch)</vt:lpstr>
      <vt:lpstr>3. Callback Asynchronous</vt:lpstr>
      <vt:lpstr>4. Async &amp; Await</vt:lpstr>
      <vt:lpstr>5. Try catch dan finnaly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Science</dc:title>
  <dc:creator>DhimasPandu Y</dc:creator>
  <cp:lastModifiedBy>DhimasPandu Y</cp:lastModifiedBy>
  <cp:revision>38</cp:revision>
  <dcterms:created xsi:type="dcterms:W3CDTF">2022-12-22T09:23:40Z</dcterms:created>
  <dcterms:modified xsi:type="dcterms:W3CDTF">2023-01-06T00:44:33Z</dcterms:modified>
</cp:coreProperties>
</file>