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4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3CC559-051F-4C98-B866-6485DEF17C40}" type="datetimeFigureOut">
              <a:rPr lang="en-US" smtClean="0"/>
              <a:t>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25D237-6109-44E9-9F51-532CB109C424}" type="slidenum">
              <a:rPr lang="en-US" smtClean="0"/>
              <a:t>‹#›</a:t>
            </a:fld>
            <a:endParaRPr lang="en-US"/>
          </a:p>
        </p:txBody>
      </p:sp>
    </p:spTree>
    <p:extLst>
      <p:ext uri="{BB962C8B-B14F-4D97-AF65-F5344CB8AC3E}">
        <p14:creationId xmlns:p14="http://schemas.microsoft.com/office/powerpoint/2010/main" val="1174749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71368-C90E-4BD9-A8EB-FBE12289EE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0FDCDA-EC93-481B-A014-FD62E10807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30D084-F1FA-4D5A-9D19-440E95AA2EAC}"/>
              </a:ext>
            </a:extLst>
          </p:cNvPr>
          <p:cNvSpPr>
            <a:spLocks noGrp="1"/>
          </p:cNvSpPr>
          <p:nvPr>
            <p:ph type="dt" sz="half" idx="10"/>
          </p:nvPr>
        </p:nvSpPr>
        <p:spPr/>
        <p:txBody>
          <a:bodyPr/>
          <a:lstStyle/>
          <a:p>
            <a:fld id="{F22AF1A9-B74A-44F3-A7B1-B3331DD03687}" type="datetime1">
              <a:rPr lang="en-US" smtClean="0"/>
              <a:t>1/8/2019</a:t>
            </a:fld>
            <a:endParaRPr lang="en-US"/>
          </a:p>
        </p:txBody>
      </p:sp>
      <p:sp>
        <p:nvSpPr>
          <p:cNvPr id="5" name="Footer Placeholder 4">
            <a:extLst>
              <a:ext uri="{FF2B5EF4-FFF2-40B4-BE49-F238E27FC236}">
                <a16:creationId xmlns:a16="http://schemas.microsoft.com/office/drawing/2014/main" id="{B73ECFFC-B2DA-48DC-9430-B75EC13E14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0EE1-0A81-4D2D-A324-6E6E998AA19B}"/>
              </a:ext>
            </a:extLst>
          </p:cNvPr>
          <p:cNvSpPr>
            <a:spLocks noGrp="1"/>
          </p:cNvSpPr>
          <p:nvPr>
            <p:ph type="sldNum" sz="quarter" idx="12"/>
          </p:nvPr>
        </p:nvSpPr>
        <p:spPr/>
        <p:txBody>
          <a:bodyPr/>
          <a:lstStyle/>
          <a:p>
            <a:fld id="{E726CB28-AEA0-44DA-9865-257251567C70}" type="slidenum">
              <a:rPr lang="en-US" smtClean="0"/>
              <a:t>‹#›</a:t>
            </a:fld>
            <a:endParaRPr lang="en-US"/>
          </a:p>
        </p:txBody>
      </p:sp>
    </p:spTree>
    <p:extLst>
      <p:ext uri="{BB962C8B-B14F-4D97-AF65-F5344CB8AC3E}">
        <p14:creationId xmlns:p14="http://schemas.microsoft.com/office/powerpoint/2010/main" val="308290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8E282-413B-4AE8-8B97-19CA5915C9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5E1C60-70CB-4AE4-9E17-FF9AD440213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7DCF9-0AAD-463F-B8EA-992B75EE7743}"/>
              </a:ext>
            </a:extLst>
          </p:cNvPr>
          <p:cNvSpPr>
            <a:spLocks noGrp="1"/>
          </p:cNvSpPr>
          <p:nvPr>
            <p:ph type="dt" sz="half" idx="10"/>
          </p:nvPr>
        </p:nvSpPr>
        <p:spPr/>
        <p:txBody>
          <a:bodyPr/>
          <a:lstStyle/>
          <a:p>
            <a:fld id="{213B5E4D-17CF-47FD-AF6E-393E15F126D6}" type="datetime1">
              <a:rPr lang="en-US" smtClean="0"/>
              <a:t>1/8/2019</a:t>
            </a:fld>
            <a:endParaRPr lang="en-US"/>
          </a:p>
        </p:txBody>
      </p:sp>
      <p:sp>
        <p:nvSpPr>
          <p:cNvPr id="5" name="Footer Placeholder 4">
            <a:extLst>
              <a:ext uri="{FF2B5EF4-FFF2-40B4-BE49-F238E27FC236}">
                <a16:creationId xmlns:a16="http://schemas.microsoft.com/office/drawing/2014/main" id="{D7F2B801-0766-41F9-BC3D-10295BA553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4A9D8-1FFA-4447-9F17-3EC6167729F0}"/>
              </a:ext>
            </a:extLst>
          </p:cNvPr>
          <p:cNvSpPr>
            <a:spLocks noGrp="1"/>
          </p:cNvSpPr>
          <p:nvPr>
            <p:ph type="sldNum" sz="quarter" idx="12"/>
          </p:nvPr>
        </p:nvSpPr>
        <p:spPr/>
        <p:txBody>
          <a:bodyPr/>
          <a:lstStyle/>
          <a:p>
            <a:fld id="{E726CB28-AEA0-44DA-9865-257251567C70}" type="slidenum">
              <a:rPr lang="en-US" smtClean="0"/>
              <a:t>‹#›</a:t>
            </a:fld>
            <a:endParaRPr lang="en-US"/>
          </a:p>
        </p:txBody>
      </p:sp>
    </p:spTree>
    <p:extLst>
      <p:ext uri="{BB962C8B-B14F-4D97-AF65-F5344CB8AC3E}">
        <p14:creationId xmlns:p14="http://schemas.microsoft.com/office/powerpoint/2010/main" val="2398763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017F2D-66C7-4A84-824B-5AA4D8768B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13FB62-75FC-4D8E-BA72-611850913DF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3FC383-7B64-458F-BD7E-AE0A9FA65868}"/>
              </a:ext>
            </a:extLst>
          </p:cNvPr>
          <p:cNvSpPr>
            <a:spLocks noGrp="1"/>
          </p:cNvSpPr>
          <p:nvPr>
            <p:ph type="dt" sz="half" idx="10"/>
          </p:nvPr>
        </p:nvSpPr>
        <p:spPr/>
        <p:txBody>
          <a:bodyPr/>
          <a:lstStyle/>
          <a:p>
            <a:fld id="{17D5D095-1734-4307-BD83-59D342D1929C}" type="datetime1">
              <a:rPr lang="en-US" smtClean="0"/>
              <a:t>1/8/2019</a:t>
            </a:fld>
            <a:endParaRPr lang="en-US"/>
          </a:p>
        </p:txBody>
      </p:sp>
      <p:sp>
        <p:nvSpPr>
          <p:cNvPr id="5" name="Footer Placeholder 4">
            <a:extLst>
              <a:ext uri="{FF2B5EF4-FFF2-40B4-BE49-F238E27FC236}">
                <a16:creationId xmlns:a16="http://schemas.microsoft.com/office/drawing/2014/main" id="{DCF39D7C-CD8A-49CB-BBBD-7025ECC071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EE3CC-63FA-45F2-8C8C-667B26BD6BB4}"/>
              </a:ext>
            </a:extLst>
          </p:cNvPr>
          <p:cNvSpPr>
            <a:spLocks noGrp="1"/>
          </p:cNvSpPr>
          <p:nvPr>
            <p:ph type="sldNum" sz="quarter" idx="12"/>
          </p:nvPr>
        </p:nvSpPr>
        <p:spPr/>
        <p:txBody>
          <a:bodyPr/>
          <a:lstStyle/>
          <a:p>
            <a:fld id="{E726CB28-AEA0-44DA-9865-257251567C70}" type="slidenum">
              <a:rPr lang="en-US" smtClean="0"/>
              <a:t>‹#›</a:t>
            </a:fld>
            <a:endParaRPr lang="en-US"/>
          </a:p>
        </p:txBody>
      </p:sp>
    </p:spTree>
    <p:extLst>
      <p:ext uri="{BB962C8B-B14F-4D97-AF65-F5344CB8AC3E}">
        <p14:creationId xmlns:p14="http://schemas.microsoft.com/office/powerpoint/2010/main" val="308728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B7E1F-E7E6-44FC-85BA-D54A04D5C9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D4A012-9C3D-43FE-9205-A8E112C5E54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99198-0AAE-4D36-BE77-9660DDA95ABC}"/>
              </a:ext>
            </a:extLst>
          </p:cNvPr>
          <p:cNvSpPr>
            <a:spLocks noGrp="1"/>
          </p:cNvSpPr>
          <p:nvPr>
            <p:ph type="dt" sz="half" idx="10"/>
          </p:nvPr>
        </p:nvSpPr>
        <p:spPr/>
        <p:txBody>
          <a:bodyPr/>
          <a:lstStyle/>
          <a:p>
            <a:fld id="{AB19E08D-3976-45CC-A796-B3D0FF7C1A0E}" type="datetime1">
              <a:rPr lang="en-US" smtClean="0"/>
              <a:t>1/8/2019</a:t>
            </a:fld>
            <a:endParaRPr lang="en-US"/>
          </a:p>
        </p:txBody>
      </p:sp>
      <p:sp>
        <p:nvSpPr>
          <p:cNvPr id="5" name="Footer Placeholder 4">
            <a:extLst>
              <a:ext uri="{FF2B5EF4-FFF2-40B4-BE49-F238E27FC236}">
                <a16:creationId xmlns:a16="http://schemas.microsoft.com/office/drawing/2014/main" id="{B1F79A86-6F25-4D1A-9532-58BF9E99EC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761885-887D-4009-AB73-7C335AF1A444}"/>
              </a:ext>
            </a:extLst>
          </p:cNvPr>
          <p:cNvSpPr>
            <a:spLocks noGrp="1"/>
          </p:cNvSpPr>
          <p:nvPr>
            <p:ph type="sldNum" sz="quarter" idx="12"/>
          </p:nvPr>
        </p:nvSpPr>
        <p:spPr/>
        <p:txBody>
          <a:bodyPr/>
          <a:lstStyle/>
          <a:p>
            <a:fld id="{E726CB28-AEA0-44DA-9865-257251567C70}" type="slidenum">
              <a:rPr lang="en-US" smtClean="0"/>
              <a:t>‹#›</a:t>
            </a:fld>
            <a:endParaRPr lang="en-US"/>
          </a:p>
        </p:txBody>
      </p:sp>
    </p:spTree>
    <p:extLst>
      <p:ext uri="{BB962C8B-B14F-4D97-AF65-F5344CB8AC3E}">
        <p14:creationId xmlns:p14="http://schemas.microsoft.com/office/powerpoint/2010/main" val="3536531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22EF3-91BA-4258-9059-233A6E0F0D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A2C735-AD30-4548-9115-5D54ADD741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005A05E-9C68-41B9-8EB8-28612B3FEFB9}"/>
              </a:ext>
            </a:extLst>
          </p:cNvPr>
          <p:cNvSpPr>
            <a:spLocks noGrp="1"/>
          </p:cNvSpPr>
          <p:nvPr>
            <p:ph type="dt" sz="half" idx="10"/>
          </p:nvPr>
        </p:nvSpPr>
        <p:spPr/>
        <p:txBody>
          <a:bodyPr/>
          <a:lstStyle/>
          <a:p>
            <a:fld id="{96E61194-8954-49CB-B114-EBC82884A38C}" type="datetime1">
              <a:rPr lang="en-US" smtClean="0"/>
              <a:t>1/8/2019</a:t>
            </a:fld>
            <a:endParaRPr lang="en-US"/>
          </a:p>
        </p:txBody>
      </p:sp>
      <p:sp>
        <p:nvSpPr>
          <p:cNvPr id="5" name="Footer Placeholder 4">
            <a:extLst>
              <a:ext uri="{FF2B5EF4-FFF2-40B4-BE49-F238E27FC236}">
                <a16:creationId xmlns:a16="http://schemas.microsoft.com/office/drawing/2014/main" id="{7F5823A9-0724-4A2F-835D-6E46AA048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1DB3C9-B9DB-473D-B01B-91FBC4C77A67}"/>
              </a:ext>
            </a:extLst>
          </p:cNvPr>
          <p:cNvSpPr>
            <a:spLocks noGrp="1"/>
          </p:cNvSpPr>
          <p:nvPr>
            <p:ph type="sldNum" sz="quarter" idx="12"/>
          </p:nvPr>
        </p:nvSpPr>
        <p:spPr/>
        <p:txBody>
          <a:bodyPr/>
          <a:lstStyle/>
          <a:p>
            <a:fld id="{E726CB28-AEA0-44DA-9865-257251567C70}" type="slidenum">
              <a:rPr lang="en-US" smtClean="0"/>
              <a:t>‹#›</a:t>
            </a:fld>
            <a:endParaRPr lang="en-US"/>
          </a:p>
        </p:txBody>
      </p:sp>
    </p:spTree>
    <p:extLst>
      <p:ext uri="{BB962C8B-B14F-4D97-AF65-F5344CB8AC3E}">
        <p14:creationId xmlns:p14="http://schemas.microsoft.com/office/powerpoint/2010/main" val="2357526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2C465-7F7A-4F2D-9886-D6DA647E15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C682DC-B130-400F-8C13-4990E21235B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9D27D3-D2E7-4957-8F1B-812CF8BA78F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28A6F5-955A-4AC3-A6EF-7BB6E44C0748}"/>
              </a:ext>
            </a:extLst>
          </p:cNvPr>
          <p:cNvSpPr>
            <a:spLocks noGrp="1"/>
          </p:cNvSpPr>
          <p:nvPr>
            <p:ph type="dt" sz="half" idx="10"/>
          </p:nvPr>
        </p:nvSpPr>
        <p:spPr/>
        <p:txBody>
          <a:bodyPr/>
          <a:lstStyle/>
          <a:p>
            <a:fld id="{E85C342A-BB39-4F7F-9B39-7E7D21755501}" type="datetime1">
              <a:rPr lang="en-US" smtClean="0"/>
              <a:t>1/8/2019</a:t>
            </a:fld>
            <a:endParaRPr lang="en-US"/>
          </a:p>
        </p:txBody>
      </p:sp>
      <p:sp>
        <p:nvSpPr>
          <p:cNvPr id="6" name="Footer Placeholder 5">
            <a:extLst>
              <a:ext uri="{FF2B5EF4-FFF2-40B4-BE49-F238E27FC236}">
                <a16:creationId xmlns:a16="http://schemas.microsoft.com/office/drawing/2014/main" id="{EB217B46-53E5-42B9-9149-7E76BF5AAF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C6F480-78FF-45B2-9BCF-C04D0310C758}"/>
              </a:ext>
            </a:extLst>
          </p:cNvPr>
          <p:cNvSpPr>
            <a:spLocks noGrp="1"/>
          </p:cNvSpPr>
          <p:nvPr>
            <p:ph type="sldNum" sz="quarter" idx="12"/>
          </p:nvPr>
        </p:nvSpPr>
        <p:spPr/>
        <p:txBody>
          <a:bodyPr/>
          <a:lstStyle/>
          <a:p>
            <a:fld id="{E726CB28-AEA0-44DA-9865-257251567C70}" type="slidenum">
              <a:rPr lang="en-US" smtClean="0"/>
              <a:t>‹#›</a:t>
            </a:fld>
            <a:endParaRPr lang="en-US"/>
          </a:p>
        </p:txBody>
      </p:sp>
    </p:spTree>
    <p:extLst>
      <p:ext uri="{BB962C8B-B14F-4D97-AF65-F5344CB8AC3E}">
        <p14:creationId xmlns:p14="http://schemas.microsoft.com/office/powerpoint/2010/main" val="2117233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EA47-0D65-4FBD-8920-E4BBD2445F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DC872C-D38B-4299-9348-AC58398DB6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0889C-F456-48AE-9186-53729A872D0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072C86-E784-45ED-83D8-E28C7AD421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5B6E614-B029-4109-BA22-9568D2ADF2E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9EC15C-4324-4E54-A61D-8FD6DC9CAB79}"/>
              </a:ext>
            </a:extLst>
          </p:cNvPr>
          <p:cNvSpPr>
            <a:spLocks noGrp="1"/>
          </p:cNvSpPr>
          <p:nvPr>
            <p:ph type="dt" sz="half" idx="10"/>
          </p:nvPr>
        </p:nvSpPr>
        <p:spPr/>
        <p:txBody>
          <a:bodyPr/>
          <a:lstStyle/>
          <a:p>
            <a:fld id="{381753E5-FB3E-44E1-BE12-F38A9DAD3F0B}" type="datetime1">
              <a:rPr lang="en-US" smtClean="0"/>
              <a:t>1/8/2019</a:t>
            </a:fld>
            <a:endParaRPr lang="en-US"/>
          </a:p>
        </p:txBody>
      </p:sp>
      <p:sp>
        <p:nvSpPr>
          <p:cNvPr id="8" name="Footer Placeholder 7">
            <a:extLst>
              <a:ext uri="{FF2B5EF4-FFF2-40B4-BE49-F238E27FC236}">
                <a16:creationId xmlns:a16="http://schemas.microsoft.com/office/drawing/2014/main" id="{0C8C6F59-CDE5-4609-9117-390905799F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C68A1E-7282-41CF-8DCB-3EC2AD40238B}"/>
              </a:ext>
            </a:extLst>
          </p:cNvPr>
          <p:cNvSpPr>
            <a:spLocks noGrp="1"/>
          </p:cNvSpPr>
          <p:nvPr>
            <p:ph type="sldNum" sz="quarter" idx="12"/>
          </p:nvPr>
        </p:nvSpPr>
        <p:spPr/>
        <p:txBody>
          <a:bodyPr/>
          <a:lstStyle/>
          <a:p>
            <a:fld id="{E726CB28-AEA0-44DA-9865-257251567C70}" type="slidenum">
              <a:rPr lang="en-US" smtClean="0"/>
              <a:t>‹#›</a:t>
            </a:fld>
            <a:endParaRPr lang="en-US"/>
          </a:p>
        </p:txBody>
      </p:sp>
    </p:spTree>
    <p:extLst>
      <p:ext uri="{BB962C8B-B14F-4D97-AF65-F5344CB8AC3E}">
        <p14:creationId xmlns:p14="http://schemas.microsoft.com/office/powerpoint/2010/main" val="55554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6EC4A-ED8A-4821-A6D3-DD49EECA7F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CFEE0B-FC32-4EA0-85CF-F6A88124AD12}"/>
              </a:ext>
            </a:extLst>
          </p:cNvPr>
          <p:cNvSpPr>
            <a:spLocks noGrp="1"/>
          </p:cNvSpPr>
          <p:nvPr>
            <p:ph type="dt" sz="half" idx="10"/>
          </p:nvPr>
        </p:nvSpPr>
        <p:spPr/>
        <p:txBody>
          <a:bodyPr/>
          <a:lstStyle/>
          <a:p>
            <a:fld id="{1DBD1C8A-641C-4452-A251-6E6BC8580535}" type="datetime1">
              <a:rPr lang="en-US" smtClean="0"/>
              <a:t>1/8/2019</a:t>
            </a:fld>
            <a:endParaRPr lang="en-US"/>
          </a:p>
        </p:txBody>
      </p:sp>
      <p:sp>
        <p:nvSpPr>
          <p:cNvPr id="4" name="Footer Placeholder 3">
            <a:extLst>
              <a:ext uri="{FF2B5EF4-FFF2-40B4-BE49-F238E27FC236}">
                <a16:creationId xmlns:a16="http://schemas.microsoft.com/office/drawing/2014/main" id="{41AA6817-E32A-48C3-91E9-88C8A0574A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9A1A64-47F4-4DDE-A444-E0050DC8C773}"/>
              </a:ext>
            </a:extLst>
          </p:cNvPr>
          <p:cNvSpPr>
            <a:spLocks noGrp="1"/>
          </p:cNvSpPr>
          <p:nvPr>
            <p:ph type="sldNum" sz="quarter" idx="12"/>
          </p:nvPr>
        </p:nvSpPr>
        <p:spPr/>
        <p:txBody>
          <a:bodyPr/>
          <a:lstStyle/>
          <a:p>
            <a:fld id="{E726CB28-AEA0-44DA-9865-257251567C70}" type="slidenum">
              <a:rPr lang="en-US" smtClean="0"/>
              <a:t>‹#›</a:t>
            </a:fld>
            <a:endParaRPr lang="en-US"/>
          </a:p>
        </p:txBody>
      </p:sp>
    </p:spTree>
    <p:extLst>
      <p:ext uri="{BB962C8B-B14F-4D97-AF65-F5344CB8AC3E}">
        <p14:creationId xmlns:p14="http://schemas.microsoft.com/office/powerpoint/2010/main" val="1830193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A0B6BA-67A6-455F-A692-62F76720C880}"/>
              </a:ext>
            </a:extLst>
          </p:cNvPr>
          <p:cNvSpPr>
            <a:spLocks noGrp="1"/>
          </p:cNvSpPr>
          <p:nvPr>
            <p:ph type="dt" sz="half" idx="10"/>
          </p:nvPr>
        </p:nvSpPr>
        <p:spPr/>
        <p:txBody>
          <a:bodyPr/>
          <a:lstStyle/>
          <a:p>
            <a:fld id="{608C85B4-AFC3-48B1-8F19-961D96872FF5}" type="datetime1">
              <a:rPr lang="en-US" smtClean="0"/>
              <a:t>1/8/2019</a:t>
            </a:fld>
            <a:endParaRPr lang="en-US"/>
          </a:p>
        </p:txBody>
      </p:sp>
      <p:sp>
        <p:nvSpPr>
          <p:cNvPr id="3" name="Footer Placeholder 2">
            <a:extLst>
              <a:ext uri="{FF2B5EF4-FFF2-40B4-BE49-F238E27FC236}">
                <a16:creationId xmlns:a16="http://schemas.microsoft.com/office/drawing/2014/main" id="{51EDD7FE-7E03-4FED-8C0E-77A98265EA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3EEB56-F49D-4FDD-892D-2BD3E1E02D4D}"/>
              </a:ext>
            </a:extLst>
          </p:cNvPr>
          <p:cNvSpPr>
            <a:spLocks noGrp="1"/>
          </p:cNvSpPr>
          <p:nvPr>
            <p:ph type="sldNum" sz="quarter" idx="12"/>
          </p:nvPr>
        </p:nvSpPr>
        <p:spPr/>
        <p:txBody>
          <a:bodyPr/>
          <a:lstStyle/>
          <a:p>
            <a:fld id="{E726CB28-AEA0-44DA-9865-257251567C70}" type="slidenum">
              <a:rPr lang="en-US" smtClean="0"/>
              <a:t>‹#›</a:t>
            </a:fld>
            <a:endParaRPr lang="en-US"/>
          </a:p>
        </p:txBody>
      </p:sp>
    </p:spTree>
    <p:extLst>
      <p:ext uri="{BB962C8B-B14F-4D97-AF65-F5344CB8AC3E}">
        <p14:creationId xmlns:p14="http://schemas.microsoft.com/office/powerpoint/2010/main" val="1702835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4BF9A-C5DD-4961-A584-5FD7E4B2CD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AE3AC0-2EA9-45BE-87A5-95A1BBBA77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319A33-A3CE-445F-A938-F9C494D11F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9B35F7-5F07-450B-84F6-F6D3E902C74B}"/>
              </a:ext>
            </a:extLst>
          </p:cNvPr>
          <p:cNvSpPr>
            <a:spLocks noGrp="1"/>
          </p:cNvSpPr>
          <p:nvPr>
            <p:ph type="dt" sz="half" idx="10"/>
          </p:nvPr>
        </p:nvSpPr>
        <p:spPr/>
        <p:txBody>
          <a:bodyPr/>
          <a:lstStyle/>
          <a:p>
            <a:fld id="{61DD48B9-FEF4-4EEF-A376-F0BC2DE17A69}" type="datetime1">
              <a:rPr lang="en-US" smtClean="0"/>
              <a:t>1/8/2019</a:t>
            </a:fld>
            <a:endParaRPr lang="en-US"/>
          </a:p>
        </p:txBody>
      </p:sp>
      <p:sp>
        <p:nvSpPr>
          <p:cNvPr id="6" name="Footer Placeholder 5">
            <a:extLst>
              <a:ext uri="{FF2B5EF4-FFF2-40B4-BE49-F238E27FC236}">
                <a16:creationId xmlns:a16="http://schemas.microsoft.com/office/drawing/2014/main" id="{DB59E1E5-18A7-4ECD-B45D-D577410D28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D749F4-ABD4-48F4-B657-702608242CA1}"/>
              </a:ext>
            </a:extLst>
          </p:cNvPr>
          <p:cNvSpPr>
            <a:spLocks noGrp="1"/>
          </p:cNvSpPr>
          <p:nvPr>
            <p:ph type="sldNum" sz="quarter" idx="12"/>
          </p:nvPr>
        </p:nvSpPr>
        <p:spPr/>
        <p:txBody>
          <a:bodyPr/>
          <a:lstStyle/>
          <a:p>
            <a:fld id="{E726CB28-AEA0-44DA-9865-257251567C70}" type="slidenum">
              <a:rPr lang="en-US" smtClean="0"/>
              <a:t>‹#›</a:t>
            </a:fld>
            <a:endParaRPr lang="en-US"/>
          </a:p>
        </p:txBody>
      </p:sp>
    </p:spTree>
    <p:extLst>
      <p:ext uri="{BB962C8B-B14F-4D97-AF65-F5344CB8AC3E}">
        <p14:creationId xmlns:p14="http://schemas.microsoft.com/office/powerpoint/2010/main" val="2664206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B1A0E-A0DB-437F-9B55-45A511729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090E45-3E96-4EAD-935C-41D6FE0D9A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A96017-8F85-4A8B-9E99-A3DC88A5A4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319923-D888-4197-8B57-37B2E2AF8234}"/>
              </a:ext>
            </a:extLst>
          </p:cNvPr>
          <p:cNvSpPr>
            <a:spLocks noGrp="1"/>
          </p:cNvSpPr>
          <p:nvPr>
            <p:ph type="dt" sz="half" idx="10"/>
          </p:nvPr>
        </p:nvSpPr>
        <p:spPr/>
        <p:txBody>
          <a:bodyPr/>
          <a:lstStyle/>
          <a:p>
            <a:fld id="{15390C93-C5BC-4F1D-8052-1FB46B9CBBAB}" type="datetime1">
              <a:rPr lang="en-US" smtClean="0"/>
              <a:t>1/8/2019</a:t>
            </a:fld>
            <a:endParaRPr lang="en-US"/>
          </a:p>
        </p:txBody>
      </p:sp>
      <p:sp>
        <p:nvSpPr>
          <p:cNvPr id="6" name="Footer Placeholder 5">
            <a:extLst>
              <a:ext uri="{FF2B5EF4-FFF2-40B4-BE49-F238E27FC236}">
                <a16:creationId xmlns:a16="http://schemas.microsoft.com/office/drawing/2014/main" id="{BE8156B8-3497-4639-9D3C-FD82AE9653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1FA6CD-8FEB-4A26-A7AF-DAACF486B87F}"/>
              </a:ext>
            </a:extLst>
          </p:cNvPr>
          <p:cNvSpPr>
            <a:spLocks noGrp="1"/>
          </p:cNvSpPr>
          <p:nvPr>
            <p:ph type="sldNum" sz="quarter" idx="12"/>
          </p:nvPr>
        </p:nvSpPr>
        <p:spPr/>
        <p:txBody>
          <a:bodyPr/>
          <a:lstStyle/>
          <a:p>
            <a:fld id="{E726CB28-AEA0-44DA-9865-257251567C70}" type="slidenum">
              <a:rPr lang="en-US" smtClean="0"/>
              <a:t>‹#›</a:t>
            </a:fld>
            <a:endParaRPr lang="en-US"/>
          </a:p>
        </p:txBody>
      </p:sp>
    </p:spTree>
    <p:extLst>
      <p:ext uri="{BB962C8B-B14F-4D97-AF65-F5344CB8AC3E}">
        <p14:creationId xmlns:p14="http://schemas.microsoft.com/office/powerpoint/2010/main" val="3250486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D25640-BCD2-4209-8F0A-007B7EF013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EA203C-9A30-42EC-B1A8-19F12A1709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F92113-5FB2-40CE-A3C3-668D4F0CB6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2C61BD-BDD8-48F5-A41C-4B82944DC65C}" type="datetime1">
              <a:rPr lang="en-US" smtClean="0"/>
              <a:t>1/8/2019</a:t>
            </a:fld>
            <a:endParaRPr lang="en-US"/>
          </a:p>
        </p:txBody>
      </p:sp>
      <p:sp>
        <p:nvSpPr>
          <p:cNvPr id="5" name="Footer Placeholder 4">
            <a:extLst>
              <a:ext uri="{FF2B5EF4-FFF2-40B4-BE49-F238E27FC236}">
                <a16:creationId xmlns:a16="http://schemas.microsoft.com/office/drawing/2014/main" id="{35283A2C-A52D-4B93-B8FE-1820C2A31D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55A061-DE9E-4B18-968C-576B610477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26CB28-AEA0-44DA-9865-257251567C70}" type="slidenum">
              <a:rPr lang="en-US" smtClean="0"/>
              <a:t>‹#›</a:t>
            </a:fld>
            <a:endParaRPr lang="en-US"/>
          </a:p>
        </p:txBody>
      </p:sp>
    </p:spTree>
    <p:extLst>
      <p:ext uri="{BB962C8B-B14F-4D97-AF65-F5344CB8AC3E}">
        <p14:creationId xmlns:p14="http://schemas.microsoft.com/office/powerpoint/2010/main" val="1532914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BB73A-AFDC-48B2-A38C-90F4E21D1C78}"/>
              </a:ext>
            </a:extLst>
          </p:cNvPr>
          <p:cNvSpPr>
            <a:spLocks noGrp="1"/>
          </p:cNvSpPr>
          <p:nvPr>
            <p:ph type="ctrTitle"/>
          </p:nvPr>
        </p:nvSpPr>
        <p:spPr/>
        <p:txBody>
          <a:bodyPr/>
          <a:lstStyle/>
          <a:p>
            <a:r>
              <a:rPr lang="en-US" dirty="0"/>
              <a:t>Applied Data Science Capstone Project </a:t>
            </a:r>
          </a:p>
        </p:txBody>
      </p:sp>
      <p:sp>
        <p:nvSpPr>
          <p:cNvPr id="3" name="Subtitle 2">
            <a:extLst>
              <a:ext uri="{FF2B5EF4-FFF2-40B4-BE49-F238E27FC236}">
                <a16:creationId xmlns:a16="http://schemas.microsoft.com/office/drawing/2014/main" id="{683264DB-2FD8-40BE-9661-A47FD76462B8}"/>
              </a:ext>
            </a:extLst>
          </p:cNvPr>
          <p:cNvSpPr>
            <a:spLocks noGrp="1"/>
          </p:cNvSpPr>
          <p:nvPr>
            <p:ph type="subTitle" idx="1"/>
          </p:nvPr>
        </p:nvSpPr>
        <p:spPr/>
        <p:txBody>
          <a:bodyPr>
            <a:normAutofit lnSpcReduction="10000"/>
          </a:bodyPr>
          <a:lstStyle/>
          <a:p>
            <a:endParaRPr lang="en-US" dirty="0"/>
          </a:p>
          <a:p>
            <a:endParaRPr lang="en-US" dirty="0"/>
          </a:p>
          <a:p>
            <a:endParaRPr lang="en-US" dirty="0"/>
          </a:p>
          <a:p>
            <a:r>
              <a:rPr lang="en-US" dirty="0"/>
              <a:t>					Author: Dhinakaran K</a:t>
            </a:r>
          </a:p>
        </p:txBody>
      </p:sp>
      <p:sp>
        <p:nvSpPr>
          <p:cNvPr id="4" name="Slide Number Placeholder 3">
            <a:extLst>
              <a:ext uri="{FF2B5EF4-FFF2-40B4-BE49-F238E27FC236}">
                <a16:creationId xmlns:a16="http://schemas.microsoft.com/office/drawing/2014/main" id="{34B76200-B7E1-4EEB-B81D-D659CB382694}"/>
              </a:ext>
            </a:extLst>
          </p:cNvPr>
          <p:cNvSpPr>
            <a:spLocks noGrp="1"/>
          </p:cNvSpPr>
          <p:nvPr>
            <p:ph type="sldNum" sz="quarter" idx="12"/>
          </p:nvPr>
        </p:nvSpPr>
        <p:spPr/>
        <p:txBody>
          <a:bodyPr/>
          <a:lstStyle/>
          <a:p>
            <a:fld id="{E726CB28-AEA0-44DA-9865-257251567C70}" type="slidenum">
              <a:rPr lang="en-US" smtClean="0"/>
              <a:t>1</a:t>
            </a:fld>
            <a:endParaRPr lang="en-US"/>
          </a:p>
        </p:txBody>
      </p:sp>
    </p:spTree>
    <p:extLst>
      <p:ext uri="{BB962C8B-B14F-4D97-AF65-F5344CB8AC3E}">
        <p14:creationId xmlns:p14="http://schemas.microsoft.com/office/powerpoint/2010/main" val="1550068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C9928-1F1B-4E43-B45E-E3B190F82A30}"/>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702D8672-24EA-46CD-AA20-3AF95D1207FC}"/>
              </a:ext>
            </a:extLst>
          </p:cNvPr>
          <p:cNvSpPr>
            <a:spLocks noGrp="1"/>
          </p:cNvSpPr>
          <p:nvPr>
            <p:ph idx="1"/>
          </p:nvPr>
        </p:nvSpPr>
        <p:spPr/>
        <p:txBody>
          <a:bodyPr/>
          <a:lstStyle/>
          <a:p>
            <a:r>
              <a:rPr lang="en-US" dirty="0"/>
              <a:t>Business Problem</a:t>
            </a:r>
          </a:p>
          <a:p>
            <a:r>
              <a:rPr lang="en-US" dirty="0"/>
              <a:t>Data description</a:t>
            </a:r>
          </a:p>
          <a:p>
            <a:r>
              <a:rPr lang="en-US" dirty="0"/>
              <a:t>Workflow</a:t>
            </a:r>
          </a:p>
          <a:p>
            <a:r>
              <a:rPr lang="en-US" dirty="0"/>
              <a:t>Results </a:t>
            </a:r>
          </a:p>
          <a:p>
            <a:r>
              <a:rPr lang="en-US" dirty="0"/>
              <a:t>Conclusion</a:t>
            </a:r>
          </a:p>
          <a:p>
            <a:r>
              <a:rPr lang="en-US" dirty="0" err="1"/>
              <a:t>QnA</a:t>
            </a:r>
            <a:endParaRPr lang="en-US" dirty="0"/>
          </a:p>
        </p:txBody>
      </p:sp>
      <p:sp>
        <p:nvSpPr>
          <p:cNvPr id="4" name="Slide Number Placeholder 3">
            <a:extLst>
              <a:ext uri="{FF2B5EF4-FFF2-40B4-BE49-F238E27FC236}">
                <a16:creationId xmlns:a16="http://schemas.microsoft.com/office/drawing/2014/main" id="{07D430FA-D691-4D7A-8345-495C26E144E1}"/>
              </a:ext>
            </a:extLst>
          </p:cNvPr>
          <p:cNvSpPr>
            <a:spLocks noGrp="1"/>
          </p:cNvSpPr>
          <p:nvPr>
            <p:ph type="sldNum" sz="quarter" idx="12"/>
          </p:nvPr>
        </p:nvSpPr>
        <p:spPr/>
        <p:txBody>
          <a:bodyPr/>
          <a:lstStyle/>
          <a:p>
            <a:fld id="{E726CB28-AEA0-44DA-9865-257251567C70}" type="slidenum">
              <a:rPr lang="en-US" smtClean="0"/>
              <a:t>2</a:t>
            </a:fld>
            <a:endParaRPr lang="en-US"/>
          </a:p>
        </p:txBody>
      </p:sp>
    </p:spTree>
    <p:extLst>
      <p:ext uri="{BB962C8B-B14F-4D97-AF65-F5344CB8AC3E}">
        <p14:creationId xmlns:p14="http://schemas.microsoft.com/office/powerpoint/2010/main" val="3881270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024B-DFD0-4746-9A76-4B4BEC344B92}"/>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26BB3F5F-BB5F-4EB9-8F6D-73B911203F31}"/>
              </a:ext>
            </a:extLst>
          </p:cNvPr>
          <p:cNvSpPr>
            <a:spLocks noGrp="1"/>
          </p:cNvSpPr>
          <p:nvPr>
            <p:ph idx="1"/>
          </p:nvPr>
        </p:nvSpPr>
        <p:spPr/>
        <p:txBody>
          <a:bodyPr/>
          <a:lstStyle/>
          <a:p>
            <a:pPr marL="0" indent="0">
              <a:buNone/>
            </a:pPr>
            <a:endParaRPr lang="en-US" dirty="0"/>
          </a:p>
          <a:p>
            <a:r>
              <a:rPr lang="en-US" dirty="0"/>
              <a:t>To identify the best area to open an ethnic Restaurant in foreign country, based on analyzing regional ethnic population and number of their restaurants already in that particular region.</a:t>
            </a:r>
          </a:p>
          <a:p>
            <a:r>
              <a:rPr lang="en-US" dirty="0"/>
              <a:t>For this project, identify the best location (ward) in London region to open an Indian Restaurant, based on analyzing Indian population and number of Indian restaurants already in that London region.</a:t>
            </a:r>
          </a:p>
          <a:p>
            <a:endParaRPr lang="en-US" dirty="0"/>
          </a:p>
          <a:p>
            <a:endParaRPr lang="en-US" dirty="0"/>
          </a:p>
        </p:txBody>
      </p:sp>
      <p:sp>
        <p:nvSpPr>
          <p:cNvPr id="4" name="Slide Number Placeholder 3">
            <a:extLst>
              <a:ext uri="{FF2B5EF4-FFF2-40B4-BE49-F238E27FC236}">
                <a16:creationId xmlns:a16="http://schemas.microsoft.com/office/drawing/2014/main" id="{68540BE8-F721-424E-8E19-FC62C281669B}"/>
              </a:ext>
            </a:extLst>
          </p:cNvPr>
          <p:cNvSpPr>
            <a:spLocks noGrp="1"/>
          </p:cNvSpPr>
          <p:nvPr>
            <p:ph type="sldNum" sz="quarter" idx="12"/>
          </p:nvPr>
        </p:nvSpPr>
        <p:spPr/>
        <p:txBody>
          <a:bodyPr/>
          <a:lstStyle/>
          <a:p>
            <a:fld id="{E726CB28-AEA0-44DA-9865-257251567C70}" type="slidenum">
              <a:rPr lang="en-US" smtClean="0"/>
              <a:t>3</a:t>
            </a:fld>
            <a:endParaRPr lang="en-US"/>
          </a:p>
        </p:txBody>
      </p:sp>
    </p:spTree>
    <p:extLst>
      <p:ext uri="{BB962C8B-B14F-4D97-AF65-F5344CB8AC3E}">
        <p14:creationId xmlns:p14="http://schemas.microsoft.com/office/powerpoint/2010/main" val="2149513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6B0E6-359D-4C14-9202-4052709FBF74}"/>
              </a:ext>
            </a:extLst>
          </p:cNvPr>
          <p:cNvSpPr>
            <a:spLocks noGrp="1"/>
          </p:cNvSpPr>
          <p:nvPr>
            <p:ph type="title"/>
          </p:nvPr>
        </p:nvSpPr>
        <p:spPr/>
        <p:txBody>
          <a:bodyPr/>
          <a:lstStyle/>
          <a:p>
            <a:r>
              <a:rPr lang="en-US" b="1" dirty="0"/>
              <a:t>Data description</a:t>
            </a:r>
            <a:endParaRPr lang="en-US" dirty="0"/>
          </a:p>
        </p:txBody>
      </p:sp>
      <p:sp>
        <p:nvSpPr>
          <p:cNvPr id="3" name="Content Placeholder 2">
            <a:extLst>
              <a:ext uri="{FF2B5EF4-FFF2-40B4-BE49-F238E27FC236}">
                <a16:creationId xmlns:a16="http://schemas.microsoft.com/office/drawing/2014/main" id="{EF1398C9-4C16-48A8-B7E2-E4CD10258B51}"/>
              </a:ext>
            </a:extLst>
          </p:cNvPr>
          <p:cNvSpPr>
            <a:spLocks noGrp="1"/>
          </p:cNvSpPr>
          <p:nvPr>
            <p:ph idx="1"/>
          </p:nvPr>
        </p:nvSpPr>
        <p:spPr/>
        <p:txBody>
          <a:bodyPr>
            <a:normAutofit/>
          </a:bodyPr>
          <a:lstStyle/>
          <a:p>
            <a:r>
              <a:rPr lang="en-US" dirty="0"/>
              <a:t>Dataset1 from UK government: </a:t>
            </a:r>
          </a:p>
          <a:p>
            <a:pPr lvl="1"/>
            <a:r>
              <a:rPr lang="en-US" dirty="0"/>
              <a:t>UK ethnic group population ward and borough detail. (Link : https://data.london.gov.uk/download/ethnic-group-ward-2001/884e5228-107c-4d91-812b-ccd2ae778e31/ethnic-group-ward-2001.csv) </a:t>
            </a:r>
          </a:p>
          <a:p>
            <a:r>
              <a:rPr lang="en-US" dirty="0"/>
              <a:t>Dataset 2 from </a:t>
            </a:r>
            <a:r>
              <a:rPr lang="en-US" dirty="0" err="1"/>
              <a:t>FourSquare</a:t>
            </a:r>
            <a:r>
              <a:rPr lang="en-US" dirty="0"/>
              <a:t>: </a:t>
            </a:r>
          </a:p>
          <a:p>
            <a:pPr lvl="1"/>
            <a:r>
              <a:rPr lang="en-US" dirty="0"/>
              <a:t>Indian restaurant detail from </a:t>
            </a:r>
            <a:r>
              <a:rPr lang="en-US" dirty="0" err="1"/>
              <a:t>FourSquare</a:t>
            </a:r>
            <a:r>
              <a:rPr lang="en-US" dirty="0"/>
              <a:t> location data API. This project will use this API to fetch data for a location based on Latitude, Longitude and search criteria “Indian Restaurant”.</a:t>
            </a:r>
          </a:p>
        </p:txBody>
      </p:sp>
      <p:sp>
        <p:nvSpPr>
          <p:cNvPr id="4" name="Slide Number Placeholder 3">
            <a:extLst>
              <a:ext uri="{FF2B5EF4-FFF2-40B4-BE49-F238E27FC236}">
                <a16:creationId xmlns:a16="http://schemas.microsoft.com/office/drawing/2014/main" id="{26D2F01D-CEC4-4A85-BC9C-B49757CCB696}"/>
              </a:ext>
            </a:extLst>
          </p:cNvPr>
          <p:cNvSpPr>
            <a:spLocks noGrp="1"/>
          </p:cNvSpPr>
          <p:nvPr>
            <p:ph type="sldNum" sz="quarter" idx="12"/>
          </p:nvPr>
        </p:nvSpPr>
        <p:spPr/>
        <p:txBody>
          <a:bodyPr/>
          <a:lstStyle/>
          <a:p>
            <a:fld id="{E726CB28-AEA0-44DA-9865-257251567C70}" type="slidenum">
              <a:rPr lang="en-US" smtClean="0"/>
              <a:t>4</a:t>
            </a:fld>
            <a:endParaRPr lang="en-US"/>
          </a:p>
        </p:txBody>
      </p:sp>
    </p:spTree>
    <p:extLst>
      <p:ext uri="{BB962C8B-B14F-4D97-AF65-F5344CB8AC3E}">
        <p14:creationId xmlns:p14="http://schemas.microsoft.com/office/powerpoint/2010/main" val="292461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23B0E-CFEA-4D54-B62B-3E2FC5A1318D}"/>
              </a:ext>
            </a:extLst>
          </p:cNvPr>
          <p:cNvSpPr>
            <a:spLocks noGrp="1"/>
          </p:cNvSpPr>
          <p:nvPr>
            <p:ph type="title"/>
          </p:nvPr>
        </p:nvSpPr>
        <p:spPr/>
        <p:txBody>
          <a:bodyPr/>
          <a:lstStyle/>
          <a:p>
            <a:r>
              <a:rPr lang="en-US" b="1" dirty="0"/>
              <a:t>Workflow</a:t>
            </a:r>
            <a:endParaRPr lang="en-US" dirty="0"/>
          </a:p>
        </p:txBody>
      </p:sp>
      <p:pic>
        <p:nvPicPr>
          <p:cNvPr id="4" name="Content Placeholder 3">
            <a:extLst>
              <a:ext uri="{FF2B5EF4-FFF2-40B4-BE49-F238E27FC236}">
                <a16:creationId xmlns:a16="http://schemas.microsoft.com/office/drawing/2014/main" id="{8E5670D9-1BA2-4F4C-B0DA-409861510A10}"/>
              </a:ext>
            </a:extLst>
          </p:cNvPr>
          <p:cNvPicPr>
            <a:picLocks noGrp="1" noChangeAspect="1"/>
          </p:cNvPicPr>
          <p:nvPr>
            <p:ph idx="1"/>
          </p:nvPr>
        </p:nvPicPr>
        <p:blipFill>
          <a:blip r:embed="rId2"/>
          <a:stretch>
            <a:fillRect/>
          </a:stretch>
        </p:blipFill>
        <p:spPr>
          <a:xfrm>
            <a:off x="4215568" y="1825625"/>
            <a:ext cx="3760864" cy="4351338"/>
          </a:xfrm>
          <a:prstGeom prst="rect">
            <a:avLst/>
          </a:prstGeom>
        </p:spPr>
      </p:pic>
      <p:sp>
        <p:nvSpPr>
          <p:cNvPr id="5" name="Slide Number Placeholder 4">
            <a:extLst>
              <a:ext uri="{FF2B5EF4-FFF2-40B4-BE49-F238E27FC236}">
                <a16:creationId xmlns:a16="http://schemas.microsoft.com/office/drawing/2014/main" id="{32D67A6B-5543-4B7F-B408-4198F372F0E8}"/>
              </a:ext>
            </a:extLst>
          </p:cNvPr>
          <p:cNvSpPr>
            <a:spLocks noGrp="1"/>
          </p:cNvSpPr>
          <p:nvPr>
            <p:ph type="sldNum" sz="quarter" idx="12"/>
          </p:nvPr>
        </p:nvSpPr>
        <p:spPr/>
        <p:txBody>
          <a:bodyPr/>
          <a:lstStyle/>
          <a:p>
            <a:fld id="{E726CB28-AEA0-44DA-9865-257251567C70}" type="slidenum">
              <a:rPr lang="en-US" smtClean="0"/>
              <a:t>5</a:t>
            </a:fld>
            <a:endParaRPr lang="en-US"/>
          </a:p>
        </p:txBody>
      </p:sp>
    </p:spTree>
    <p:extLst>
      <p:ext uri="{BB962C8B-B14F-4D97-AF65-F5344CB8AC3E}">
        <p14:creationId xmlns:p14="http://schemas.microsoft.com/office/powerpoint/2010/main" val="2634313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D5048-0A8E-4275-9288-397C045954B2}"/>
              </a:ext>
            </a:extLst>
          </p:cNvPr>
          <p:cNvSpPr>
            <a:spLocks noGrp="1"/>
          </p:cNvSpPr>
          <p:nvPr>
            <p:ph type="title"/>
          </p:nvPr>
        </p:nvSpPr>
        <p:spPr/>
        <p:txBody>
          <a:bodyPr/>
          <a:lstStyle/>
          <a:p>
            <a:r>
              <a:rPr lang="en-US" dirty="0"/>
              <a:t>Results</a:t>
            </a:r>
          </a:p>
        </p:txBody>
      </p:sp>
      <p:pic>
        <p:nvPicPr>
          <p:cNvPr id="4" name="Content Placeholder 3">
            <a:extLst>
              <a:ext uri="{FF2B5EF4-FFF2-40B4-BE49-F238E27FC236}">
                <a16:creationId xmlns:a16="http://schemas.microsoft.com/office/drawing/2014/main" id="{31789533-5096-4BAD-B1FA-6FB96E17D669}"/>
              </a:ext>
            </a:extLst>
          </p:cNvPr>
          <p:cNvPicPr>
            <a:picLocks noGrp="1"/>
          </p:cNvPicPr>
          <p:nvPr>
            <p:ph idx="1"/>
          </p:nvPr>
        </p:nvPicPr>
        <p:blipFill>
          <a:blip r:embed="rId2"/>
          <a:stretch>
            <a:fillRect/>
          </a:stretch>
        </p:blipFill>
        <p:spPr>
          <a:xfrm>
            <a:off x="4071937" y="1996281"/>
            <a:ext cx="4048125" cy="4010025"/>
          </a:xfrm>
          <a:prstGeom prst="rect">
            <a:avLst/>
          </a:prstGeom>
        </p:spPr>
      </p:pic>
      <p:sp>
        <p:nvSpPr>
          <p:cNvPr id="5" name="Slide Number Placeholder 4">
            <a:extLst>
              <a:ext uri="{FF2B5EF4-FFF2-40B4-BE49-F238E27FC236}">
                <a16:creationId xmlns:a16="http://schemas.microsoft.com/office/drawing/2014/main" id="{BB21450B-21E2-4687-B466-E87EE78908E0}"/>
              </a:ext>
            </a:extLst>
          </p:cNvPr>
          <p:cNvSpPr>
            <a:spLocks noGrp="1"/>
          </p:cNvSpPr>
          <p:nvPr>
            <p:ph type="sldNum" sz="quarter" idx="12"/>
          </p:nvPr>
        </p:nvSpPr>
        <p:spPr/>
        <p:txBody>
          <a:bodyPr/>
          <a:lstStyle/>
          <a:p>
            <a:fld id="{E726CB28-AEA0-44DA-9865-257251567C70}" type="slidenum">
              <a:rPr lang="en-US" smtClean="0"/>
              <a:t>6</a:t>
            </a:fld>
            <a:endParaRPr lang="en-US"/>
          </a:p>
        </p:txBody>
      </p:sp>
    </p:spTree>
    <p:extLst>
      <p:ext uri="{BB962C8B-B14F-4D97-AF65-F5344CB8AC3E}">
        <p14:creationId xmlns:p14="http://schemas.microsoft.com/office/powerpoint/2010/main" val="2875622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F6E35-57C4-41AC-8619-C97F1945999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77384AD-80C5-422A-B44E-087B8181A611}"/>
              </a:ext>
            </a:extLst>
          </p:cNvPr>
          <p:cNvSpPr>
            <a:spLocks noGrp="1"/>
          </p:cNvSpPr>
          <p:nvPr>
            <p:ph idx="1"/>
          </p:nvPr>
        </p:nvSpPr>
        <p:spPr/>
        <p:txBody>
          <a:bodyPr/>
          <a:lstStyle/>
          <a:p>
            <a:r>
              <a:rPr lang="en-US" dirty="0"/>
              <a:t>Based on results, Ward which has a greater number of people per restaurant is the ideal place to open a new restaurant. Recommend to open a restaurant in ward Lady Margaret, </a:t>
            </a:r>
            <a:r>
              <a:rPr lang="en-US" dirty="0" err="1"/>
              <a:t>Ealling</a:t>
            </a:r>
            <a:r>
              <a:rPr lang="en-US" dirty="0"/>
              <a:t>, </a:t>
            </a:r>
            <a:r>
              <a:rPr lang="en-US" dirty="0" err="1"/>
              <a:t>London,UK</a:t>
            </a:r>
            <a:r>
              <a:rPr lang="en-US" dirty="0"/>
              <a:t>.</a:t>
            </a:r>
          </a:p>
          <a:p>
            <a:r>
              <a:rPr lang="en-US" dirty="0"/>
              <a:t>Further to add, this project can be reused to perform for any other ethnic group and restaurant or any other ethnic dependent business or investments.</a:t>
            </a:r>
          </a:p>
        </p:txBody>
      </p:sp>
      <p:sp>
        <p:nvSpPr>
          <p:cNvPr id="4" name="Slide Number Placeholder 3">
            <a:extLst>
              <a:ext uri="{FF2B5EF4-FFF2-40B4-BE49-F238E27FC236}">
                <a16:creationId xmlns:a16="http://schemas.microsoft.com/office/drawing/2014/main" id="{52A6930A-78F8-4DDF-85D1-DB32932457E6}"/>
              </a:ext>
            </a:extLst>
          </p:cNvPr>
          <p:cNvSpPr>
            <a:spLocks noGrp="1"/>
          </p:cNvSpPr>
          <p:nvPr>
            <p:ph type="sldNum" sz="quarter" idx="12"/>
          </p:nvPr>
        </p:nvSpPr>
        <p:spPr/>
        <p:txBody>
          <a:bodyPr/>
          <a:lstStyle/>
          <a:p>
            <a:fld id="{E726CB28-AEA0-44DA-9865-257251567C70}" type="slidenum">
              <a:rPr lang="en-US" smtClean="0"/>
              <a:t>7</a:t>
            </a:fld>
            <a:endParaRPr lang="en-US"/>
          </a:p>
        </p:txBody>
      </p:sp>
    </p:spTree>
    <p:extLst>
      <p:ext uri="{BB962C8B-B14F-4D97-AF65-F5344CB8AC3E}">
        <p14:creationId xmlns:p14="http://schemas.microsoft.com/office/powerpoint/2010/main" val="3368109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FF4E5A-0454-4D44-900E-60FB7DC30312}"/>
              </a:ext>
            </a:extLst>
          </p:cNvPr>
          <p:cNvSpPr>
            <a:spLocks noGrp="1"/>
          </p:cNvSpPr>
          <p:nvPr>
            <p:ph idx="1"/>
          </p:nvPr>
        </p:nvSpPr>
        <p:spPr/>
        <p:txBody>
          <a:bodyPr/>
          <a:lstStyle/>
          <a:p>
            <a:endParaRPr lang="en-US" dirty="0"/>
          </a:p>
          <a:p>
            <a:endParaRPr lang="en-US" dirty="0"/>
          </a:p>
          <a:p>
            <a:r>
              <a:rPr lang="en-US" dirty="0"/>
              <a:t>Q and A</a:t>
            </a:r>
          </a:p>
          <a:p>
            <a:r>
              <a:rPr lang="en-US" dirty="0"/>
              <a:t>Thanks note</a:t>
            </a:r>
          </a:p>
        </p:txBody>
      </p:sp>
      <p:sp>
        <p:nvSpPr>
          <p:cNvPr id="6" name="Slide Number Placeholder 5">
            <a:extLst>
              <a:ext uri="{FF2B5EF4-FFF2-40B4-BE49-F238E27FC236}">
                <a16:creationId xmlns:a16="http://schemas.microsoft.com/office/drawing/2014/main" id="{4B8C8C16-B20F-4445-AD01-5367C38D6D6C}"/>
              </a:ext>
            </a:extLst>
          </p:cNvPr>
          <p:cNvSpPr>
            <a:spLocks noGrp="1"/>
          </p:cNvSpPr>
          <p:nvPr>
            <p:ph type="sldNum" sz="quarter" idx="12"/>
          </p:nvPr>
        </p:nvSpPr>
        <p:spPr/>
        <p:txBody>
          <a:bodyPr/>
          <a:lstStyle/>
          <a:p>
            <a:fld id="{E726CB28-AEA0-44DA-9865-257251567C70}" type="slidenum">
              <a:rPr lang="en-US" smtClean="0"/>
              <a:t>8</a:t>
            </a:fld>
            <a:endParaRPr lang="en-US"/>
          </a:p>
        </p:txBody>
      </p:sp>
    </p:spTree>
    <p:extLst>
      <p:ext uri="{BB962C8B-B14F-4D97-AF65-F5344CB8AC3E}">
        <p14:creationId xmlns:p14="http://schemas.microsoft.com/office/powerpoint/2010/main" val="1594901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241</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Applied Data Science Capstone Project </vt:lpstr>
      <vt:lpstr>Content</vt:lpstr>
      <vt:lpstr>Business Problem</vt:lpstr>
      <vt:lpstr>Data description</vt:lpstr>
      <vt:lpstr>Workflow</vt:lpstr>
      <vt:lpstr>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 Project </dc:title>
  <dc:creator>Dhina</dc:creator>
  <cp:lastModifiedBy>Dhina</cp:lastModifiedBy>
  <cp:revision>13</cp:revision>
  <dcterms:created xsi:type="dcterms:W3CDTF">2019-01-08T07:32:40Z</dcterms:created>
  <dcterms:modified xsi:type="dcterms:W3CDTF">2019-01-08T07:53:13Z</dcterms:modified>
</cp:coreProperties>
</file>