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58" r:id="rId3"/>
    <p:sldId id="259" r:id="rId4"/>
    <p:sldId id="264" r:id="rId5"/>
    <p:sldId id="265" r:id="rId6"/>
    <p:sldId id="273" r:id="rId7"/>
    <p:sldId id="284" r:id="rId8"/>
    <p:sldId id="277" r:id="rId9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1"/>
      <p:bold r:id="rId12"/>
      <p:italic r:id="rId13"/>
      <p:boldItalic r:id="rId14"/>
    </p:embeddedFon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Viga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01BFD2-68DC-4992-88B7-4F779FB293E4}">
  <a:tblStyle styleId="{2F01BFD2-68DC-4992-88B7-4F779FB293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bdca54fc3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bdca54fc3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6bdca54fc3_0_26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6bdca54fc3_0_26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Google Shape;2792;g6bdca54fc3_0_26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3" name="Google Shape;2793;g6bdca54fc3_0_26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6bdca54fc3_0_26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6bdca54fc3_0_26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ONE_COLUMN_TEXT_1_1_1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ONE_COLUMN_TEXT_1_1_1_1_2"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59" r:id="rId5"/>
    <p:sldLayoutId id="2147483663" r:id="rId6"/>
    <p:sldLayoutId id="2147483664" r:id="rId7"/>
    <p:sldLayoutId id="2147483666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2362" y="48394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>
                <a:solidFill>
                  <a:schemeClr val="lt2"/>
                </a:solidFill>
              </a:rPr>
              <a:t>ChatCrypt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Secure and Encrypted chat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377303" y="747551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304" name="Google Shape;304;p31"/>
          <p:cNvCxnSpPr>
            <a:cxnSpLocks/>
          </p:cNvCxnSpPr>
          <p:nvPr/>
        </p:nvCxnSpPr>
        <p:spPr>
          <a:xfrm>
            <a:off x="4572000" y="739713"/>
            <a:ext cx="0" cy="3937887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610103" y="710130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Introduction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subTitle" idx="1"/>
          </p:nvPr>
        </p:nvSpPr>
        <p:spPr>
          <a:xfrm>
            <a:off x="533903" y="1132775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</a:rPr>
              <a:t>Overview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ctrTitle" idx="2"/>
          </p:nvPr>
        </p:nvSpPr>
        <p:spPr>
          <a:xfrm>
            <a:off x="533903" y="2139401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SERVER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3"/>
          </p:nvPr>
        </p:nvSpPr>
        <p:spPr>
          <a:xfrm>
            <a:off x="744354" y="2555375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</a:rPr>
              <a:t>Handling Clients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ctrTitle" idx="4"/>
          </p:nvPr>
        </p:nvSpPr>
        <p:spPr>
          <a:xfrm>
            <a:off x="422452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CLIENT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0" name="Google Shape;310;p31"/>
          <p:cNvSpPr txBox="1">
            <a:spLocks noGrp="1"/>
          </p:cNvSpPr>
          <p:nvPr>
            <p:ph type="subTitle" idx="5"/>
          </p:nvPr>
        </p:nvSpPr>
        <p:spPr>
          <a:xfrm>
            <a:off x="607599" y="40087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lt2"/>
                </a:solidFill>
              </a:rPr>
              <a:t>Sending and Receiving Messages</a:t>
            </a:r>
            <a:endParaRPr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8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14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16" name="Google Shape;316;p31"/>
          <p:cNvSpPr txBox="1">
            <a:spLocks noGrp="1"/>
          </p:cNvSpPr>
          <p:nvPr>
            <p:ph type="ctrTitle" idx="15"/>
          </p:nvPr>
        </p:nvSpPr>
        <p:spPr>
          <a:xfrm>
            <a:off x="5878499" y="704126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GUI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7" name="Google Shape;317;p31"/>
          <p:cNvSpPr txBox="1">
            <a:spLocks noGrp="1"/>
          </p:cNvSpPr>
          <p:nvPr>
            <p:ph type="subTitle" idx="16"/>
          </p:nvPr>
        </p:nvSpPr>
        <p:spPr>
          <a:xfrm>
            <a:off x="5880997" y="1132775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</a:rPr>
              <a:t>User Interface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8" name="Google Shape;318;p31"/>
          <p:cNvSpPr txBox="1">
            <a:spLocks noGrp="1"/>
          </p:cNvSpPr>
          <p:nvPr>
            <p:ph type="ctrTitle" idx="17"/>
          </p:nvPr>
        </p:nvSpPr>
        <p:spPr>
          <a:xfrm>
            <a:off x="5878499" y="211833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XOR ENCRYPTION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8"/>
          </p:nvPr>
        </p:nvSpPr>
        <p:spPr>
          <a:xfrm>
            <a:off x="5840400" y="2629038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</a:rPr>
              <a:t>Encrypting and Decrypting functions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20" name="Google Shape;320;p31"/>
          <p:cNvSpPr txBox="1">
            <a:spLocks noGrp="1"/>
          </p:cNvSpPr>
          <p:nvPr>
            <p:ph type="ctrTitle" idx="19"/>
          </p:nvPr>
        </p:nvSpPr>
        <p:spPr>
          <a:xfrm>
            <a:off x="6052918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CONCLUSION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20"/>
          </p:nvPr>
        </p:nvSpPr>
        <p:spPr>
          <a:xfrm>
            <a:off x="5878499" y="40087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</a:rPr>
              <a:t>Code Usage and Future Prospects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" name="Google Shape;297;p30">
            <a:extLst>
              <a:ext uri="{FF2B5EF4-FFF2-40B4-BE49-F238E27FC236}">
                <a16:creationId xmlns:a16="http://schemas.microsoft.com/office/drawing/2014/main" id="{58EC7789-0C8F-F010-8934-61F650EEEBD1}"/>
              </a:ext>
            </a:extLst>
          </p:cNvPr>
          <p:cNvSpPr txBox="1">
            <a:spLocks/>
          </p:cNvSpPr>
          <p:nvPr/>
        </p:nvSpPr>
        <p:spPr>
          <a:xfrm>
            <a:off x="3301098" y="99070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defRPr sz="1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N" sz="2400" dirty="0"/>
              <a:t>TABLE OF CONTENTS</a:t>
            </a:r>
          </a:p>
          <a:p>
            <a:pPr algn="l"/>
            <a:r>
              <a:rPr lang="en-IN" sz="2400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26625" y="766363"/>
            <a:ext cx="5105552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Welcome to this presentation that explores a codebase designed for communication between clients and a server using Python. 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code revolves around establishing a connection between multiple clients and a central server, enabling real-time communication in a secure and encrypted manner. 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We'll explore the server-side components responsible for handling client connections and data, as well as the client-side components, including the graphical user interface (GUI) for sending and receiving messages</a:t>
            </a:r>
            <a:endParaRPr sz="1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272133-FB25-D558-7023-303C19598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431" y="971411"/>
            <a:ext cx="1524132" cy="3200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39E4AF-3F9F-049E-895D-4C0DDE516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177" y="1404600"/>
            <a:ext cx="1877731" cy="28897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SERVER</a:t>
            </a:r>
            <a:endParaRPr dirty="0"/>
          </a:p>
        </p:txBody>
      </p:sp>
      <p:sp>
        <p:nvSpPr>
          <p:cNvPr id="875" name="Google Shape;875;p37"/>
          <p:cNvSpPr txBox="1">
            <a:spLocks noGrp="1"/>
          </p:cNvSpPr>
          <p:nvPr>
            <p:ph type="body" idx="1"/>
          </p:nvPr>
        </p:nvSpPr>
        <p:spPr>
          <a:xfrm>
            <a:off x="3464998" y="3280235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mechanism is in place to gracefully handle client disconnections. When a client exits, the server ensures that the associated resources are released.</a:t>
            </a:r>
            <a:endParaRPr sz="11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76" name="Google Shape;876;p37"/>
          <p:cNvSpPr txBox="1">
            <a:spLocks noGrp="1"/>
          </p:cNvSpPr>
          <p:nvPr>
            <p:ph type="title" idx="2"/>
          </p:nvPr>
        </p:nvSpPr>
        <p:spPr>
          <a:xfrm>
            <a:off x="3464998" y="271299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 Exit</a:t>
            </a:r>
            <a:endParaRPr dirty="0"/>
          </a:p>
        </p:txBody>
      </p:sp>
      <p:sp>
        <p:nvSpPr>
          <p:cNvPr id="877" name="Google Shape;877;p37"/>
          <p:cNvSpPr txBox="1">
            <a:spLocks noGrp="1"/>
          </p:cNvSpPr>
          <p:nvPr>
            <p:ph type="body" idx="3"/>
          </p:nvPr>
        </p:nvSpPr>
        <p:spPr>
          <a:xfrm>
            <a:off x="954160" y="3252690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server is responsible for handling client connections. It creates separate threads for each connected client, allowing simultaneous communication with multiple clients.</a:t>
            </a:r>
            <a:endParaRPr sz="11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4"/>
          </p:nvPr>
        </p:nvSpPr>
        <p:spPr>
          <a:xfrm>
            <a:off x="954160" y="271299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Handling Clients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5"/>
          </p:nvPr>
        </p:nvSpPr>
        <p:spPr>
          <a:xfrm>
            <a:off x="6068647" y="3280235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server is set up to listen for incoming client connections on a specified IP address and port. </a:t>
            </a:r>
            <a:endParaRPr sz="11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6"/>
          </p:nvPr>
        </p:nvSpPr>
        <p:spPr>
          <a:xfrm>
            <a:off x="6068647" y="271299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Setup</a:t>
            </a:r>
            <a:endParaRPr dirty="0"/>
          </a:p>
        </p:txBody>
      </p:sp>
      <p:sp>
        <p:nvSpPr>
          <p:cNvPr id="881" name="Google Shape;881;p37"/>
          <p:cNvSpPr/>
          <p:nvPr/>
        </p:nvSpPr>
        <p:spPr>
          <a:xfrm>
            <a:off x="1403891" y="1708105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2" name="Google Shape;882;p37"/>
          <p:cNvSpPr/>
          <p:nvPr/>
        </p:nvSpPr>
        <p:spPr>
          <a:xfrm>
            <a:off x="4020241" y="169723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3" name="Google Shape;883;p37"/>
          <p:cNvSpPr/>
          <p:nvPr/>
        </p:nvSpPr>
        <p:spPr>
          <a:xfrm>
            <a:off x="6609101" y="1708105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0A8D6B-EC6B-8402-D2DD-42F61100D2A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4471" y="1912970"/>
            <a:ext cx="548739" cy="5384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402F53-7D67-BA80-96FC-6B466B6B1FB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88226" y="1896780"/>
            <a:ext cx="646136" cy="537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A8B297-0E36-BA28-DA1F-52C449826BD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62019" y="1963273"/>
            <a:ext cx="664063" cy="4049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</a:t>
            </a:r>
            <a:endParaRPr dirty="0"/>
          </a:p>
        </p:txBody>
      </p:sp>
      <p:sp>
        <p:nvSpPr>
          <p:cNvPr id="913" name="Google Shape;913;p38"/>
          <p:cNvSpPr txBox="1">
            <a:spLocks noGrp="1"/>
          </p:cNvSpPr>
          <p:nvPr>
            <p:ph type="body" idx="1"/>
          </p:nvPr>
        </p:nvSpPr>
        <p:spPr>
          <a:xfrm>
            <a:off x="4957458" y="1380769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300" b="0" i="0" dirty="0">
                <a:solidFill>
                  <a:schemeClr val="tx1"/>
                </a:solidFill>
                <a:effectLst/>
                <a:latin typeface="DM Sans" pitchFamily="2" charset="0"/>
              </a:rPr>
              <a:t>The client code enables users to send and receive messages within a chat interface. It establishes a connection to the server and manages the exchange of messages in real-time.</a:t>
            </a:r>
            <a:endParaRPr sz="1300" dirty="0">
              <a:solidFill>
                <a:schemeClr val="tx1"/>
              </a:solidFill>
              <a:latin typeface="DM Sans" pitchFamily="2" charset="0"/>
            </a:endParaRPr>
          </a:p>
        </p:txBody>
      </p:sp>
      <p:sp>
        <p:nvSpPr>
          <p:cNvPr id="914" name="Google Shape;914;p38"/>
          <p:cNvSpPr txBox="1">
            <a:spLocks noGrp="1"/>
          </p:cNvSpPr>
          <p:nvPr>
            <p:ph type="title" idx="2"/>
          </p:nvPr>
        </p:nvSpPr>
        <p:spPr>
          <a:xfrm>
            <a:off x="4907255" y="1025963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effectLst/>
                <a:latin typeface="Söhne"/>
              </a:rPr>
              <a:t>Sending and Receiving Messages:</a:t>
            </a:r>
            <a:endParaRPr dirty="0"/>
          </a:p>
        </p:txBody>
      </p:sp>
      <p:sp>
        <p:nvSpPr>
          <p:cNvPr id="915" name="Google Shape;915;p38"/>
          <p:cNvSpPr txBox="1">
            <a:spLocks noGrp="1"/>
          </p:cNvSpPr>
          <p:nvPr>
            <p:ph type="body" idx="3"/>
          </p:nvPr>
        </p:nvSpPr>
        <p:spPr>
          <a:xfrm>
            <a:off x="4957458" y="3431126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3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client-side is responsible for establishing and maintaining a connection with the server, allowing for the exchange of messages in a client-server architecture.</a:t>
            </a:r>
            <a:endParaRPr sz="13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16" name="Google Shape;916;p38"/>
          <p:cNvSpPr txBox="1">
            <a:spLocks noGrp="1"/>
          </p:cNvSpPr>
          <p:nvPr>
            <p:ph type="title" idx="4"/>
          </p:nvPr>
        </p:nvSpPr>
        <p:spPr>
          <a:xfrm>
            <a:off x="4957458" y="3184527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IN" b="1" i="0" dirty="0">
                <a:effectLst/>
                <a:latin typeface="Söhne"/>
              </a:rPr>
              <a:t>Client-Server Communication:</a:t>
            </a:r>
            <a:endParaRPr dirty="0"/>
          </a:p>
        </p:txBody>
      </p:sp>
      <p:grpSp>
        <p:nvGrpSpPr>
          <p:cNvPr id="2" name="Google Shape;3133;p64">
            <a:extLst>
              <a:ext uri="{FF2B5EF4-FFF2-40B4-BE49-F238E27FC236}">
                <a16:creationId xmlns:a16="http://schemas.microsoft.com/office/drawing/2014/main" id="{3830458C-DD9D-7078-86C0-B26D21910A43}"/>
              </a:ext>
            </a:extLst>
          </p:cNvPr>
          <p:cNvGrpSpPr/>
          <p:nvPr/>
        </p:nvGrpSpPr>
        <p:grpSpPr>
          <a:xfrm>
            <a:off x="1058244" y="1026070"/>
            <a:ext cx="2956133" cy="3192856"/>
            <a:chOff x="1252700" y="238400"/>
            <a:chExt cx="5219700" cy="5237775"/>
          </a:xfrm>
        </p:grpSpPr>
        <p:sp>
          <p:nvSpPr>
            <p:cNvPr id="3" name="Google Shape;3134;p64">
              <a:extLst>
                <a:ext uri="{FF2B5EF4-FFF2-40B4-BE49-F238E27FC236}">
                  <a16:creationId xmlns:a16="http://schemas.microsoft.com/office/drawing/2014/main" id="{F6E6E47A-B65E-A1E7-6D4F-54F81193D59E}"/>
                </a:ext>
              </a:extLst>
            </p:cNvPr>
            <p:cNvSpPr/>
            <p:nvPr/>
          </p:nvSpPr>
          <p:spPr>
            <a:xfrm>
              <a:off x="2451375" y="1351625"/>
              <a:ext cx="469250" cy="37725"/>
            </a:xfrm>
            <a:custGeom>
              <a:avLst/>
              <a:gdLst/>
              <a:ahLst/>
              <a:cxnLst/>
              <a:rect l="l" t="t" r="r" b="b"/>
              <a:pathLst>
                <a:path w="18770" h="1509" extrusionOk="0">
                  <a:moveTo>
                    <a:pt x="18770" y="1"/>
                  </a:moveTo>
                  <a:cubicBezTo>
                    <a:pt x="12824" y="577"/>
                    <a:pt x="6970" y="485"/>
                    <a:pt x="0" y="1077"/>
                  </a:cubicBezTo>
                  <a:cubicBezTo>
                    <a:pt x="74" y="1212"/>
                    <a:pt x="127" y="1357"/>
                    <a:pt x="156" y="1508"/>
                  </a:cubicBezTo>
                  <a:lnTo>
                    <a:pt x="18770" y="1508"/>
                  </a:lnTo>
                  <a:lnTo>
                    <a:pt x="18770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135;p64">
              <a:extLst>
                <a:ext uri="{FF2B5EF4-FFF2-40B4-BE49-F238E27FC236}">
                  <a16:creationId xmlns:a16="http://schemas.microsoft.com/office/drawing/2014/main" id="{A80E90ED-9465-386C-0947-629D86F371AC}"/>
                </a:ext>
              </a:extLst>
            </p:cNvPr>
            <p:cNvSpPr/>
            <p:nvPr/>
          </p:nvSpPr>
          <p:spPr>
            <a:xfrm>
              <a:off x="1252700" y="693600"/>
              <a:ext cx="5219700" cy="3620175"/>
            </a:xfrm>
            <a:custGeom>
              <a:avLst/>
              <a:gdLst/>
              <a:ahLst/>
              <a:cxnLst/>
              <a:rect l="l" t="t" r="r" b="b"/>
              <a:pathLst>
                <a:path w="208788" h="144807" extrusionOk="0">
                  <a:moveTo>
                    <a:pt x="166787" y="50315"/>
                  </a:moveTo>
                  <a:cubicBezTo>
                    <a:pt x="166836" y="50315"/>
                    <a:pt x="166886" y="50317"/>
                    <a:pt x="166937" y="50322"/>
                  </a:cubicBezTo>
                  <a:cubicBezTo>
                    <a:pt x="167741" y="50397"/>
                    <a:pt x="168355" y="51073"/>
                    <a:pt x="168355" y="51882"/>
                  </a:cubicBezTo>
                  <a:cubicBezTo>
                    <a:pt x="168355" y="52690"/>
                    <a:pt x="167741" y="53366"/>
                    <a:pt x="166937" y="53441"/>
                  </a:cubicBezTo>
                  <a:cubicBezTo>
                    <a:pt x="166886" y="53446"/>
                    <a:pt x="166836" y="53449"/>
                    <a:pt x="166787" y="53449"/>
                  </a:cubicBezTo>
                  <a:cubicBezTo>
                    <a:pt x="166043" y="53449"/>
                    <a:pt x="165392" y="52920"/>
                    <a:pt x="165250" y="52176"/>
                  </a:cubicBezTo>
                  <a:lnTo>
                    <a:pt x="145519" y="52176"/>
                  </a:lnTo>
                  <a:lnTo>
                    <a:pt x="145519" y="51587"/>
                  </a:lnTo>
                  <a:lnTo>
                    <a:pt x="165250" y="51587"/>
                  </a:lnTo>
                  <a:cubicBezTo>
                    <a:pt x="165392" y="50843"/>
                    <a:pt x="166043" y="50315"/>
                    <a:pt x="166787" y="50315"/>
                  </a:cubicBezTo>
                  <a:close/>
                  <a:moveTo>
                    <a:pt x="39992" y="50314"/>
                  </a:moveTo>
                  <a:cubicBezTo>
                    <a:pt x="39997" y="50314"/>
                    <a:pt x="40002" y="50314"/>
                    <a:pt x="40006" y="50314"/>
                  </a:cubicBezTo>
                  <a:cubicBezTo>
                    <a:pt x="40814" y="50314"/>
                    <a:pt x="41471" y="50928"/>
                    <a:pt x="41557" y="51713"/>
                  </a:cubicBezTo>
                  <a:lnTo>
                    <a:pt x="70690" y="51713"/>
                  </a:lnTo>
                  <a:lnTo>
                    <a:pt x="70690" y="52302"/>
                  </a:lnTo>
                  <a:lnTo>
                    <a:pt x="41510" y="52302"/>
                  </a:lnTo>
                  <a:cubicBezTo>
                    <a:pt x="41324" y="52962"/>
                    <a:pt x="40726" y="53449"/>
                    <a:pt x="40006" y="53449"/>
                  </a:cubicBezTo>
                  <a:cubicBezTo>
                    <a:pt x="40002" y="53449"/>
                    <a:pt x="39997" y="53449"/>
                    <a:pt x="39992" y="53449"/>
                  </a:cubicBezTo>
                  <a:cubicBezTo>
                    <a:pt x="39127" y="53449"/>
                    <a:pt x="38424" y="52748"/>
                    <a:pt x="38424" y="51882"/>
                  </a:cubicBezTo>
                  <a:cubicBezTo>
                    <a:pt x="38424" y="51015"/>
                    <a:pt x="39127" y="50314"/>
                    <a:pt x="39992" y="50314"/>
                  </a:cubicBezTo>
                  <a:close/>
                  <a:moveTo>
                    <a:pt x="189267" y="65419"/>
                  </a:moveTo>
                  <a:cubicBezTo>
                    <a:pt x="190075" y="65419"/>
                    <a:pt x="190750" y="66033"/>
                    <a:pt x="190827" y="66837"/>
                  </a:cubicBezTo>
                  <a:cubicBezTo>
                    <a:pt x="190904" y="67642"/>
                    <a:pt x="190355" y="68373"/>
                    <a:pt x="189561" y="68524"/>
                  </a:cubicBezTo>
                  <a:lnTo>
                    <a:pt x="189561" y="84816"/>
                  </a:lnTo>
                  <a:lnTo>
                    <a:pt x="180120" y="84816"/>
                  </a:lnTo>
                  <a:lnTo>
                    <a:pt x="180120" y="95311"/>
                  </a:lnTo>
                  <a:lnTo>
                    <a:pt x="179530" y="95311"/>
                  </a:lnTo>
                  <a:lnTo>
                    <a:pt x="179530" y="84226"/>
                  </a:lnTo>
                  <a:lnTo>
                    <a:pt x="188972" y="84226"/>
                  </a:lnTo>
                  <a:lnTo>
                    <a:pt x="188972" y="68524"/>
                  </a:lnTo>
                  <a:cubicBezTo>
                    <a:pt x="188178" y="68373"/>
                    <a:pt x="187629" y="67642"/>
                    <a:pt x="187706" y="66837"/>
                  </a:cubicBezTo>
                  <a:cubicBezTo>
                    <a:pt x="187782" y="66033"/>
                    <a:pt x="188458" y="65419"/>
                    <a:pt x="189267" y="65419"/>
                  </a:cubicBezTo>
                  <a:close/>
                  <a:moveTo>
                    <a:pt x="15147" y="88090"/>
                  </a:moveTo>
                  <a:cubicBezTo>
                    <a:pt x="15152" y="88090"/>
                    <a:pt x="15158" y="88090"/>
                    <a:pt x="15163" y="88090"/>
                  </a:cubicBezTo>
                  <a:cubicBezTo>
                    <a:pt x="15858" y="88090"/>
                    <a:pt x="16440" y="88545"/>
                    <a:pt x="16646" y="89172"/>
                  </a:cubicBezTo>
                  <a:lnTo>
                    <a:pt x="30860" y="89172"/>
                  </a:lnTo>
                  <a:lnTo>
                    <a:pt x="30860" y="94304"/>
                  </a:lnTo>
                  <a:cubicBezTo>
                    <a:pt x="31360" y="94499"/>
                    <a:pt x="31725" y="94938"/>
                    <a:pt x="31827" y="95467"/>
                  </a:cubicBezTo>
                  <a:lnTo>
                    <a:pt x="191326" y="95467"/>
                  </a:lnTo>
                  <a:cubicBezTo>
                    <a:pt x="191468" y="94722"/>
                    <a:pt x="192120" y="94193"/>
                    <a:pt x="192864" y="94193"/>
                  </a:cubicBezTo>
                  <a:cubicBezTo>
                    <a:pt x="192913" y="94193"/>
                    <a:pt x="192963" y="94195"/>
                    <a:pt x="193012" y="94200"/>
                  </a:cubicBezTo>
                  <a:cubicBezTo>
                    <a:pt x="193817" y="94277"/>
                    <a:pt x="194431" y="94952"/>
                    <a:pt x="194431" y="95760"/>
                  </a:cubicBezTo>
                  <a:cubicBezTo>
                    <a:pt x="194431" y="96569"/>
                    <a:pt x="193817" y="97244"/>
                    <a:pt x="193012" y="97321"/>
                  </a:cubicBezTo>
                  <a:cubicBezTo>
                    <a:pt x="192962" y="97326"/>
                    <a:pt x="192912" y="97328"/>
                    <a:pt x="192862" y="97328"/>
                  </a:cubicBezTo>
                  <a:cubicBezTo>
                    <a:pt x="192119" y="97328"/>
                    <a:pt x="191468" y="96800"/>
                    <a:pt x="191326" y="96055"/>
                  </a:cubicBezTo>
                  <a:lnTo>
                    <a:pt x="31826" y="96055"/>
                  </a:lnTo>
                  <a:cubicBezTo>
                    <a:pt x="31686" y="96793"/>
                    <a:pt x="31040" y="97327"/>
                    <a:pt x="30289" y="97327"/>
                  </a:cubicBezTo>
                  <a:cubicBezTo>
                    <a:pt x="29538" y="97327"/>
                    <a:pt x="28892" y="96793"/>
                    <a:pt x="28751" y="96055"/>
                  </a:cubicBezTo>
                  <a:lnTo>
                    <a:pt x="23560" y="96055"/>
                  </a:lnTo>
                  <a:cubicBezTo>
                    <a:pt x="23418" y="96800"/>
                    <a:pt x="22767" y="97328"/>
                    <a:pt x="22023" y="97328"/>
                  </a:cubicBezTo>
                  <a:cubicBezTo>
                    <a:pt x="21973" y="97328"/>
                    <a:pt x="21923" y="97326"/>
                    <a:pt x="21873" y="97321"/>
                  </a:cubicBezTo>
                  <a:cubicBezTo>
                    <a:pt x="21069" y="97244"/>
                    <a:pt x="20455" y="96569"/>
                    <a:pt x="20455" y="95760"/>
                  </a:cubicBezTo>
                  <a:cubicBezTo>
                    <a:pt x="20455" y="94952"/>
                    <a:pt x="21069" y="94276"/>
                    <a:pt x="21873" y="94200"/>
                  </a:cubicBezTo>
                  <a:cubicBezTo>
                    <a:pt x="21923" y="94195"/>
                    <a:pt x="21973" y="94193"/>
                    <a:pt x="22023" y="94193"/>
                  </a:cubicBezTo>
                  <a:cubicBezTo>
                    <a:pt x="22767" y="94193"/>
                    <a:pt x="23418" y="94721"/>
                    <a:pt x="23560" y="95465"/>
                  </a:cubicBezTo>
                  <a:lnTo>
                    <a:pt x="28751" y="95465"/>
                  </a:lnTo>
                  <a:cubicBezTo>
                    <a:pt x="28891" y="94734"/>
                    <a:pt x="29527" y="94203"/>
                    <a:pt x="30270" y="94195"/>
                  </a:cubicBezTo>
                  <a:lnTo>
                    <a:pt x="30270" y="89761"/>
                  </a:lnTo>
                  <a:lnTo>
                    <a:pt x="16720" y="89761"/>
                  </a:lnTo>
                  <a:cubicBezTo>
                    <a:pt x="16665" y="90577"/>
                    <a:pt x="15993" y="91224"/>
                    <a:pt x="15163" y="91224"/>
                  </a:cubicBezTo>
                  <a:cubicBezTo>
                    <a:pt x="15158" y="91224"/>
                    <a:pt x="15152" y="91224"/>
                    <a:pt x="15147" y="91224"/>
                  </a:cubicBezTo>
                  <a:cubicBezTo>
                    <a:pt x="14282" y="91224"/>
                    <a:pt x="13581" y="90523"/>
                    <a:pt x="13581" y="89657"/>
                  </a:cubicBezTo>
                  <a:cubicBezTo>
                    <a:pt x="13581" y="88791"/>
                    <a:pt x="14282" y="88090"/>
                    <a:pt x="15147" y="88090"/>
                  </a:cubicBezTo>
                  <a:close/>
                  <a:moveTo>
                    <a:pt x="169604" y="115323"/>
                  </a:moveTo>
                  <a:cubicBezTo>
                    <a:pt x="170357" y="115323"/>
                    <a:pt x="171001" y="115858"/>
                    <a:pt x="171142" y="116596"/>
                  </a:cubicBezTo>
                  <a:lnTo>
                    <a:pt x="191775" y="116596"/>
                  </a:lnTo>
                  <a:cubicBezTo>
                    <a:pt x="191917" y="115852"/>
                    <a:pt x="192569" y="115323"/>
                    <a:pt x="193312" y="115323"/>
                  </a:cubicBezTo>
                  <a:cubicBezTo>
                    <a:pt x="193362" y="115323"/>
                    <a:pt x="193412" y="115326"/>
                    <a:pt x="193462" y="115330"/>
                  </a:cubicBezTo>
                  <a:cubicBezTo>
                    <a:pt x="194267" y="115407"/>
                    <a:pt x="194880" y="116083"/>
                    <a:pt x="194880" y="116891"/>
                  </a:cubicBezTo>
                  <a:cubicBezTo>
                    <a:pt x="194880" y="117699"/>
                    <a:pt x="194267" y="118374"/>
                    <a:pt x="193462" y="118450"/>
                  </a:cubicBezTo>
                  <a:cubicBezTo>
                    <a:pt x="193412" y="118455"/>
                    <a:pt x="193362" y="118457"/>
                    <a:pt x="193312" y="118457"/>
                  </a:cubicBezTo>
                  <a:cubicBezTo>
                    <a:pt x="192569" y="118457"/>
                    <a:pt x="191917" y="117929"/>
                    <a:pt x="191775" y="117186"/>
                  </a:cubicBezTo>
                  <a:lnTo>
                    <a:pt x="171143" y="117186"/>
                  </a:lnTo>
                  <a:cubicBezTo>
                    <a:pt x="171016" y="117853"/>
                    <a:pt x="170464" y="118364"/>
                    <a:pt x="169780" y="118440"/>
                  </a:cubicBezTo>
                  <a:lnTo>
                    <a:pt x="169780" y="123789"/>
                  </a:lnTo>
                  <a:lnTo>
                    <a:pt x="191767" y="123789"/>
                  </a:lnTo>
                  <a:cubicBezTo>
                    <a:pt x="191869" y="123023"/>
                    <a:pt x="192518" y="122430"/>
                    <a:pt x="193313" y="122430"/>
                  </a:cubicBezTo>
                  <a:cubicBezTo>
                    <a:pt x="194172" y="122437"/>
                    <a:pt x="194865" y="123137"/>
                    <a:pt x="194865" y="123996"/>
                  </a:cubicBezTo>
                  <a:cubicBezTo>
                    <a:pt x="194865" y="124856"/>
                    <a:pt x="194172" y="125556"/>
                    <a:pt x="193313" y="125565"/>
                  </a:cubicBezTo>
                  <a:cubicBezTo>
                    <a:pt x="192579" y="125565"/>
                    <a:pt x="191969" y="125059"/>
                    <a:pt x="191797" y="124378"/>
                  </a:cubicBezTo>
                  <a:lnTo>
                    <a:pt x="169191" y="124378"/>
                  </a:lnTo>
                  <a:lnTo>
                    <a:pt x="169191" y="118395"/>
                  </a:lnTo>
                  <a:cubicBezTo>
                    <a:pt x="168620" y="118239"/>
                    <a:pt x="168179" y="117774"/>
                    <a:pt x="168067" y="117186"/>
                  </a:cubicBezTo>
                  <a:lnTo>
                    <a:pt x="142960" y="117186"/>
                  </a:lnTo>
                  <a:lnTo>
                    <a:pt x="142960" y="116596"/>
                  </a:lnTo>
                  <a:lnTo>
                    <a:pt x="168067" y="116596"/>
                  </a:lnTo>
                  <a:cubicBezTo>
                    <a:pt x="168207" y="115858"/>
                    <a:pt x="168853" y="115323"/>
                    <a:pt x="169604" y="115323"/>
                  </a:cubicBezTo>
                  <a:close/>
                  <a:moveTo>
                    <a:pt x="14087" y="111137"/>
                  </a:moveTo>
                  <a:cubicBezTo>
                    <a:pt x="14092" y="111137"/>
                    <a:pt x="14097" y="111137"/>
                    <a:pt x="14102" y="111137"/>
                  </a:cubicBezTo>
                  <a:cubicBezTo>
                    <a:pt x="14914" y="111137"/>
                    <a:pt x="15574" y="111758"/>
                    <a:pt x="15653" y="112550"/>
                  </a:cubicBezTo>
                  <a:lnTo>
                    <a:pt x="27665" y="112550"/>
                  </a:lnTo>
                  <a:cubicBezTo>
                    <a:pt x="27744" y="111758"/>
                    <a:pt x="28404" y="111137"/>
                    <a:pt x="29216" y="111137"/>
                  </a:cubicBezTo>
                  <a:cubicBezTo>
                    <a:pt x="30029" y="111137"/>
                    <a:pt x="30689" y="111758"/>
                    <a:pt x="30768" y="112550"/>
                  </a:cubicBezTo>
                  <a:lnTo>
                    <a:pt x="39402" y="112550"/>
                  </a:lnTo>
                  <a:lnTo>
                    <a:pt x="39402" y="122440"/>
                  </a:lnTo>
                  <a:lnTo>
                    <a:pt x="57801" y="122440"/>
                  </a:lnTo>
                  <a:cubicBezTo>
                    <a:pt x="57922" y="121811"/>
                    <a:pt x="58414" y="121318"/>
                    <a:pt x="59043" y="121197"/>
                  </a:cubicBezTo>
                  <a:lnTo>
                    <a:pt x="59043" y="116486"/>
                  </a:lnTo>
                  <a:lnTo>
                    <a:pt x="69556" y="116486"/>
                  </a:lnTo>
                  <a:lnTo>
                    <a:pt x="69556" y="117075"/>
                  </a:lnTo>
                  <a:lnTo>
                    <a:pt x="59632" y="117075"/>
                  </a:lnTo>
                  <a:lnTo>
                    <a:pt x="59632" y="121198"/>
                  </a:lnTo>
                  <a:cubicBezTo>
                    <a:pt x="60202" y="121307"/>
                    <a:pt x="60665" y="121721"/>
                    <a:pt x="60836" y="122275"/>
                  </a:cubicBezTo>
                  <a:cubicBezTo>
                    <a:pt x="61006" y="122830"/>
                    <a:pt x="60857" y="123433"/>
                    <a:pt x="60447" y="123843"/>
                  </a:cubicBezTo>
                  <a:cubicBezTo>
                    <a:pt x="60149" y="124142"/>
                    <a:pt x="59749" y="124302"/>
                    <a:pt x="59339" y="124302"/>
                  </a:cubicBezTo>
                  <a:cubicBezTo>
                    <a:pt x="59185" y="124302"/>
                    <a:pt x="59030" y="124280"/>
                    <a:pt x="58879" y="124233"/>
                  </a:cubicBezTo>
                  <a:cubicBezTo>
                    <a:pt x="58324" y="124062"/>
                    <a:pt x="57910" y="123600"/>
                    <a:pt x="57801" y="123030"/>
                  </a:cubicBezTo>
                  <a:lnTo>
                    <a:pt x="38812" y="123030"/>
                  </a:lnTo>
                  <a:lnTo>
                    <a:pt x="38812" y="113140"/>
                  </a:lnTo>
                  <a:lnTo>
                    <a:pt x="30715" y="113140"/>
                  </a:lnTo>
                  <a:cubicBezTo>
                    <a:pt x="30553" y="113700"/>
                    <a:pt x="30091" y="114132"/>
                    <a:pt x="29511" y="114243"/>
                  </a:cubicBezTo>
                  <a:lnTo>
                    <a:pt x="29511" y="129324"/>
                  </a:lnTo>
                  <a:lnTo>
                    <a:pt x="20101" y="129324"/>
                  </a:lnTo>
                  <a:cubicBezTo>
                    <a:pt x="19877" y="129917"/>
                    <a:pt x="19309" y="130341"/>
                    <a:pt x="18638" y="130341"/>
                  </a:cubicBezTo>
                  <a:cubicBezTo>
                    <a:pt x="18633" y="130341"/>
                    <a:pt x="18629" y="130341"/>
                    <a:pt x="18624" y="130341"/>
                  </a:cubicBezTo>
                  <a:cubicBezTo>
                    <a:pt x="17759" y="130341"/>
                    <a:pt x="17056" y="129640"/>
                    <a:pt x="17056" y="128773"/>
                  </a:cubicBezTo>
                  <a:cubicBezTo>
                    <a:pt x="17056" y="127907"/>
                    <a:pt x="17759" y="127206"/>
                    <a:pt x="18624" y="127206"/>
                  </a:cubicBezTo>
                  <a:cubicBezTo>
                    <a:pt x="18629" y="127206"/>
                    <a:pt x="18633" y="127206"/>
                    <a:pt x="18638" y="127206"/>
                  </a:cubicBezTo>
                  <a:cubicBezTo>
                    <a:pt x="19490" y="127206"/>
                    <a:pt x="20180" y="127888"/>
                    <a:pt x="20201" y="128735"/>
                  </a:cubicBezTo>
                  <a:lnTo>
                    <a:pt x="28921" y="128735"/>
                  </a:lnTo>
                  <a:lnTo>
                    <a:pt x="28921" y="114243"/>
                  </a:lnTo>
                  <a:cubicBezTo>
                    <a:pt x="28341" y="114132"/>
                    <a:pt x="27880" y="113700"/>
                    <a:pt x="27717" y="113140"/>
                  </a:cubicBezTo>
                  <a:lnTo>
                    <a:pt x="15601" y="113140"/>
                  </a:lnTo>
                  <a:cubicBezTo>
                    <a:pt x="15411" y="113792"/>
                    <a:pt x="14815" y="114272"/>
                    <a:pt x="14102" y="114272"/>
                  </a:cubicBezTo>
                  <a:cubicBezTo>
                    <a:pt x="14097" y="114272"/>
                    <a:pt x="14092" y="114272"/>
                    <a:pt x="14087" y="114272"/>
                  </a:cubicBezTo>
                  <a:cubicBezTo>
                    <a:pt x="13223" y="114272"/>
                    <a:pt x="12519" y="113571"/>
                    <a:pt x="12519" y="112705"/>
                  </a:cubicBezTo>
                  <a:cubicBezTo>
                    <a:pt x="12519" y="111838"/>
                    <a:pt x="13223" y="111137"/>
                    <a:pt x="14087" y="111137"/>
                  </a:cubicBezTo>
                  <a:close/>
                  <a:moveTo>
                    <a:pt x="136905" y="1"/>
                  </a:moveTo>
                  <a:cubicBezTo>
                    <a:pt x="132240" y="1"/>
                    <a:pt x="127894" y="738"/>
                    <a:pt x="123858" y="1748"/>
                  </a:cubicBezTo>
                  <a:cubicBezTo>
                    <a:pt x="110020" y="5210"/>
                    <a:pt x="103470" y="13062"/>
                    <a:pt x="88405" y="20150"/>
                  </a:cubicBezTo>
                  <a:lnTo>
                    <a:pt x="88405" y="23084"/>
                  </a:lnTo>
                  <a:lnTo>
                    <a:pt x="101149" y="23084"/>
                  </a:lnTo>
                  <a:lnTo>
                    <a:pt x="101149" y="23672"/>
                  </a:lnTo>
                  <a:lnTo>
                    <a:pt x="87817" y="23672"/>
                  </a:lnTo>
                  <a:lnTo>
                    <a:pt x="87817" y="20427"/>
                  </a:lnTo>
                  <a:cubicBezTo>
                    <a:pt x="86732" y="20929"/>
                    <a:pt x="85607" y="21426"/>
                    <a:pt x="84429" y="21917"/>
                  </a:cubicBezTo>
                  <a:cubicBezTo>
                    <a:pt x="78037" y="24581"/>
                    <a:pt x="72617" y="25705"/>
                    <a:pt x="67307" y="26261"/>
                  </a:cubicBezTo>
                  <a:lnTo>
                    <a:pt x="67307" y="28418"/>
                  </a:lnTo>
                  <a:lnTo>
                    <a:pt x="48103" y="28418"/>
                  </a:lnTo>
                  <a:cubicBezTo>
                    <a:pt x="47960" y="29163"/>
                    <a:pt x="47309" y="29691"/>
                    <a:pt x="46565" y="29691"/>
                  </a:cubicBezTo>
                  <a:cubicBezTo>
                    <a:pt x="46516" y="29691"/>
                    <a:pt x="46466" y="29688"/>
                    <a:pt x="46417" y="29684"/>
                  </a:cubicBezTo>
                  <a:cubicBezTo>
                    <a:pt x="45613" y="29607"/>
                    <a:pt x="44999" y="28931"/>
                    <a:pt x="44999" y="28124"/>
                  </a:cubicBezTo>
                  <a:cubicBezTo>
                    <a:pt x="44999" y="27968"/>
                    <a:pt x="45028" y="27819"/>
                    <a:pt x="45071" y="27678"/>
                  </a:cubicBezTo>
                  <a:lnTo>
                    <a:pt x="45071" y="27678"/>
                  </a:lnTo>
                  <a:cubicBezTo>
                    <a:pt x="41448" y="28073"/>
                    <a:pt x="37848" y="28655"/>
                    <a:pt x="34286" y="29422"/>
                  </a:cubicBezTo>
                  <a:cubicBezTo>
                    <a:pt x="12428" y="34111"/>
                    <a:pt x="0" y="63661"/>
                    <a:pt x="0" y="80547"/>
                  </a:cubicBezTo>
                  <a:cubicBezTo>
                    <a:pt x="0" y="97433"/>
                    <a:pt x="1314" y="121838"/>
                    <a:pt x="20143" y="134487"/>
                  </a:cubicBezTo>
                  <a:cubicBezTo>
                    <a:pt x="24099" y="137145"/>
                    <a:pt x="29192" y="138189"/>
                    <a:pt x="34933" y="138189"/>
                  </a:cubicBezTo>
                  <a:cubicBezTo>
                    <a:pt x="55990" y="138189"/>
                    <a:pt x="85762" y="124142"/>
                    <a:pt x="100094" y="124142"/>
                  </a:cubicBezTo>
                  <a:cubicBezTo>
                    <a:pt x="100454" y="124142"/>
                    <a:pt x="100804" y="124150"/>
                    <a:pt x="101144" y="124169"/>
                  </a:cubicBezTo>
                  <a:cubicBezTo>
                    <a:pt x="118716" y="125107"/>
                    <a:pt x="138858" y="144807"/>
                    <a:pt x="164145" y="144807"/>
                  </a:cubicBezTo>
                  <a:cubicBezTo>
                    <a:pt x="199570" y="144806"/>
                    <a:pt x="208787" y="98789"/>
                    <a:pt x="202926" y="65885"/>
                  </a:cubicBezTo>
                  <a:cubicBezTo>
                    <a:pt x="200074" y="49872"/>
                    <a:pt x="192226" y="37294"/>
                    <a:pt x="182144" y="25669"/>
                  </a:cubicBezTo>
                  <a:cubicBezTo>
                    <a:pt x="180993" y="24341"/>
                    <a:pt x="179852" y="23076"/>
                    <a:pt x="178721" y="21874"/>
                  </a:cubicBezTo>
                  <a:lnTo>
                    <a:pt x="148778" y="21874"/>
                  </a:lnTo>
                  <a:cubicBezTo>
                    <a:pt x="148554" y="22468"/>
                    <a:pt x="147986" y="22893"/>
                    <a:pt x="147314" y="22893"/>
                  </a:cubicBezTo>
                  <a:cubicBezTo>
                    <a:pt x="147313" y="22893"/>
                    <a:pt x="147313" y="22893"/>
                    <a:pt x="147312" y="22893"/>
                  </a:cubicBezTo>
                  <a:cubicBezTo>
                    <a:pt x="146447" y="22893"/>
                    <a:pt x="145746" y="22190"/>
                    <a:pt x="145747" y="21326"/>
                  </a:cubicBezTo>
                  <a:cubicBezTo>
                    <a:pt x="145747" y="20512"/>
                    <a:pt x="146369" y="19852"/>
                    <a:pt x="147161" y="19773"/>
                  </a:cubicBezTo>
                  <a:lnTo>
                    <a:pt x="147161" y="12882"/>
                  </a:lnTo>
                  <a:lnTo>
                    <a:pt x="129767" y="12882"/>
                  </a:lnTo>
                  <a:lnTo>
                    <a:pt x="129767" y="21874"/>
                  </a:lnTo>
                  <a:lnTo>
                    <a:pt x="109249" y="21874"/>
                  </a:lnTo>
                  <a:lnTo>
                    <a:pt x="109249" y="38214"/>
                  </a:lnTo>
                  <a:lnTo>
                    <a:pt x="108659" y="38214"/>
                  </a:lnTo>
                  <a:lnTo>
                    <a:pt x="108659" y="21285"/>
                  </a:lnTo>
                  <a:lnTo>
                    <a:pt x="129178" y="21285"/>
                  </a:lnTo>
                  <a:lnTo>
                    <a:pt x="129178" y="12293"/>
                  </a:lnTo>
                  <a:lnTo>
                    <a:pt x="161653" y="12293"/>
                  </a:lnTo>
                  <a:cubicBezTo>
                    <a:pt x="161795" y="11549"/>
                    <a:pt x="162447" y="11021"/>
                    <a:pt x="163191" y="11021"/>
                  </a:cubicBezTo>
                  <a:cubicBezTo>
                    <a:pt x="163240" y="11021"/>
                    <a:pt x="163291" y="11023"/>
                    <a:pt x="163341" y="11028"/>
                  </a:cubicBezTo>
                  <a:cubicBezTo>
                    <a:pt x="164145" y="11104"/>
                    <a:pt x="164759" y="11779"/>
                    <a:pt x="164759" y="12588"/>
                  </a:cubicBezTo>
                  <a:cubicBezTo>
                    <a:pt x="164759" y="13397"/>
                    <a:pt x="164145" y="14072"/>
                    <a:pt x="163341" y="14149"/>
                  </a:cubicBezTo>
                  <a:cubicBezTo>
                    <a:pt x="163291" y="14154"/>
                    <a:pt x="163242" y="14156"/>
                    <a:pt x="163193" y="14156"/>
                  </a:cubicBezTo>
                  <a:cubicBezTo>
                    <a:pt x="162448" y="14156"/>
                    <a:pt x="161795" y="13627"/>
                    <a:pt x="161653" y="12882"/>
                  </a:cubicBezTo>
                  <a:lnTo>
                    <a:pt x="147750" y="12882"/>
                  </a:lnTo>
                  <a:lnTo>
                    <a:pt x="147750" y="19828"/>
                  </a:lnTo>
                  <a:cubicBezTo>
                    <a:pt x="148403" y="20016"/>
                    <a:pt x="148859" y="20605"/>
                    <a:pt x="148878" y="21285"/>
                  </a:cubicBezTo>
                  <a:lnTo>
                    <a:pt x="178162" y="21285"/>
                  </a:lnTo>
                  <a:cubicBezTo>
                    <a:pt x="162316" y="4644"/>
                    <a:pt x="148608" y="1"/>
                    <a:pt x="13690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136;p64">
              <a:extLst>
                <a:ext uri="{FF2B5EF4-FFF2-40B4-BE49-F238E27FC236}">
                  <a16:creationId xmlns:a16="http://schemas.microsoft.com/office/drawing/2014/main" id="{124EC62A-664F-E242-D469-194E5FB3E2C7}"/>
                </a:ext>
              </a:extLst>
            </p:cNvPr>
            <p:cNvSpPr/>
            <p:nvPr/>
          </p:nvSpPr>
          <p:spPr>
            <a:xfrm>
              <a:off x="2451375" y="1351625"/>
              <a:ext cx="469250" cy="37725"/>
            </a:xfrm>
            <a:custGeom>
              <a:avLst/>
              <a:gdLst/>
              <a:ahLst/>
              <a:cxnLst/>
              <a:rect l="l" t="t" r="r" b="b"/>
              <a:pathLst>
                <a:path w="18770" h="1509" extrusionOk="0">
                  <a:moveTo>
                    <a:pt x="18770" y="1"/>
                  </a:moveTo>
                  <a:cubicBezTo>
                    <a:pt x="12824" y="577"/>
                    <a:pt x="6970" y="485"/>
                    <a:pt x="0" y="1077"/>
                  </a:cubicBezTo>
                  <a:cubicBezTo>
                    <a:pt x="74" y="1212"/>
                    <a:pt x="127" y="1357"/>
                    <a:pt x="156" y="1508"/>
                  </a:cubicBezTo>
                  <a:lnTo>
                    <a:pt x="18770" y="1508"/>
                  </a:lnTo>
                  <a:lnTo>
                    <a:pt x="18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137;p64">
              <a:extLst>
                <a:ext uri="{FF2B5EF4-FFF2-40B4-BE49-F238E27FC236}">
                  <a16:creationId xmlns:a16="http://schemas.microsoft.com/office/drawing/2014/main" id="{04E90933-761C-D6A9-8052-F60D544557C5}"/>
                </a:ext>
              </a:extLst>
            </p:cNvPr>
            <p:cNvSpPr/>
            <p:nvPr/>
          </p:nvSpPr>
          <p:spPr>
            <a:xfrm>
              <a:off x="3739775" y="587475"/>
              <a:ext cx="435225" cy="424425"/>
            </a:xfrm>
            <a:custGeom>
              <a:avLst/>
              <a:gdLst/>
              <a:ahLst/>
              <a:cxnLst/>
              <a:rect l="l" t="t" r="r" b="b"/>
              <a:pathLst>
                <a:path w="17409" h="16977" extrusionOk="0">
                  <a:moveTo>
                    <a:pt x="8704" y="2482"/>
                  </a:moveTo>
                  <a:cubicBezTo>
                    <a:pt x="12135" y="2482"/>
                    <a:pt x="14927" y="5273"/>
                    <a:pt x="14927" y="8705"/>
                  </a:cubicBezTo>
                  <a:lnTo>
                    <a:pt x="14927" y="14496"/>
                  </a:lnTo>
                  <a:lnTo>
                    <a:pt x="2481" y="14496"/>
                  </a:lnTo>
                  <a:lnTo>
                    <a:pt x="2481" y="8705"/>
                  </a:lnTo>
                  <a:cubicBezTo>
                    <a:pt x="2481" y="5274"/>
                    <a:pt x="5273" y="2482"/>
                    <a:pt x="8704" y="2482"/>
                  </a:cubicBezTo>
                  <a:close/>
                  <a:moveTo>
                    <a:pt x="8704" y="0"/>
                  </a:moveTo>
                  <a:cubicBezTo>
                    <a:pt x="3905" y="0"/>
                    <a:pt x="1" y="3905"/>
                    <a:pt x="1" y="8705"/>
                  </a:cubicBezTo>
                  <a:lnTo>
                    <a:pt x="1" y="15736"/>
                  </a:lnTo>
                  <a:cubicBezTo>
                    <a:pt x="1" y="16420"/>
                    <a:pt x="556" y="16976"/>
                    <a:pt x="1241" y="16976"/>
                  </a:cubicBezTo>
                  <a:lnTo>
                    <a:pt x="16167" y="16976"/>
                  </a:lnTo>
                  <a:cubicBezTo>
                    <a:pt x="16852" y="16976"/>
                    <a:pt x="17407" y="16421"/>
                    <a:pt x="17408" y="15736"/>
                  </a:cubicBezTo>
                  <a:lnTo>
                    <a:pt x="17408" y="8705"/>
                  </a:lnTo>
                  <a:cubicBezTo>
                    <a:pt x="17408" y="3905"/>
                    <a:pt x="13504" y="0"/>
                    <a:pt x="8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38;p64">
              <a:extLst>
                <a:ext uri="{FF2B5EF4-FFF2-40B4-BE49-F238E27FC236}">
                  <a16:creationId xmlns:a16="http://schemas.microsoft.com/office/drawing/2014/main" id="{F6A360C5-7F65-ADCB-E262-D7785F3D26FE}"/>
                </a:ext>
              </a:extLst>
            </p:cNvPr>
            <p:cNvSpPr/>
            <p:nvPr/>
          </p:nvSpPr>
          <p:spPr>
            <a:xfrm>
              <a:off x="3732400" y="580100"/>
              <a:ext cx="449950" cy="439125"/>
            </a:xfrm>
            <a:custGeom>
              <a:avLst/>
              <a:gdLst/>
              <a:ahLst/>
              <a:cxnLst/>
              <a:rect l="l" t="t" r="r" b="b"/>
              <a:pathLst>
                <a:path w="17998" h="17565" extrusionOk="0">
                  <a:moveTo>
                    <a:pt x="8998" y="3070"/>
                  </a:moveTo>
                  <a:cubicBezTo>
                    <a:pt x="12268" y="3070"/>
                    <a:pt x="14927" y="5730"/>
                    <a:pt x="14927" y="8999"/>
                  </a:cubicBezTo>
                  <a:lnTo>
                    <a:pt x="14927" y="14496"/>
                  </a:lnTo>
                  <a:lnTo>
                    <a:pt x="3070" y="14496"/>
                  </a:lnTo>
                  <a:lnTo>
                    <a:pt x="3070" y="8999"/>
                  </a:lnTo>
                  <a:cubicBezTo>
                    <a:pt x="3070" y="5729"/>
                    <a:pt x="5728" y="3070"/>
                    <a:pt x="8998" y="3070"/>
                  </a:cubicBezTo>
                  <a:close/>
                  <a:moveTo>
                    <a:pt x="8999" y="2482"/>
                  </a:moveTo>
                  <a:cubicBezTo>
                    <a:pt x="5406" y="2482"/>
                    <a:pt x="2482" y="5405"/>
                    <a:pt x="2482" y="9000"/>
                  </a:cubicBezTo>
                  <a:lnTo>
                    <a:pt x="2482" y="14791"/>
                  </a:lnTo>
                  <a:cubicBezTo>
                    <a:pt x="2482" y="14953"/>
                    <a:pt x="2614" y="15085"/>
                    <a:pt x="2777" y="15085"/>
                  </a:cubicBezTo>
                  <a:lnTo>
                    <a:pt x="15223" y="15085"/>
                  </a:lnTo>
                  <a:cubicBezTo>
                    <a:pt x="15385" y="15085"/>
                    <a:pt x="15517" y="14953"/>
                    <a:pt x="15517" y="14791"/>
                  </a:cubicBezTo>
                  <a:lnTo>
                    <a:pt x="15517" y="9000"/>
                  </a:lnTo>
                  <a:cubicBezTo>
                    <a:pt x="15517" y="5405"/>
                    <a:pt x="12592" y="2482"/>
                    <a:pt x="8999" y="2482"/>
                  </a:cubicBezTo>
                  <a:close/>
                  <a:moveTo>
                    <a:pt x="8999" y="590"/>
                  </a:moveTo>
                  <a:cubicBezTo>
                    <a:pt x="13636" y="590"/>
                    <a:pt x="17408" y="4362"/>
                    <a:pt x="17407" y="9000"/>
                  </a:cubicBezTo>
                  <a:lnTo>
                    <a:pt x="17407" y="16031"/>
                  </a:lnTo>
                  <a:cubicBezTo>
                    <a:pt x="17406" y="16553"/>
                    <a:pt x="16984" y="16976"/>
                    <a:pt x="16462" y="16977"/>
                  </a:cubicBezTo>
                  <a:lnTo>
                    <a:pt x="1535" y="16977"/>
                  </a:lnTo>
                  <a:cubicBezTo>
                    <a:pt x="1013" y="16976"/>
                    <a:pt x="590" y="16553"/>
                    <a:pt x="590" y="16031"/>
                  </a:cubicBezTo>
                  <a:lnTo>
                    <a:pt x="590" y="9000"/>
                  </a:lnTo>
                  <a:cubicBezTo>
                    <a:pt x="590" y="4362"/>
                    <a:pt x="4362" y="590"/>
                    <a:pt x="8999" y="590"/>
                  </a:cubicBezTo>
                  <a:close/>
                  <a:moveTo>
                    <a:pt x="8999" y="0"/>
                  </a:moveTo>
                  <a:cubicBezTo>
                    <a:pt x="4037" y="0"/>
                    <a:pt x="1" y="4038"/>
                    <a:pt x="1" y="9000"/>
                  </a:cubicBezTo>
                  <a:lnTo>
                    <a:pt x="1" y="16030"/>
                  </a:lnTo>
                  <a:cubicBezTo>
                    <a:pt x="2" y="16877"/>
                    <a:pt x="688" y="17564"/>
                    <a:pt x="1536" y="17565"/>
                  </a:cubicBezTo>
                  <a:lnTo>
                    <a:pt x="16462" y="17565"/>
                  </a:lnTo>
                  <a:cubicBezTo>
                    <a:pt x="17310" y="17565"/>
                    <a:pt x="17996" y="16878"/>
                    <a:pt x="17997" y="16031"/>
                  </a:cubicBezTo>
                  <a:lnTo>
                    <a:pt x="17997" y="9000"/>
                  </a:lnTo>
                  <a:cubicBezTo>
                    <a:pt x="17997" y="4038"/>
                    <a:pt x="13961" y="0"/>
                    <a:pt x="8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139;p64">
              <a:extLst>
                <a:ext uri="{FF2B5EF4-FFF2-40B4-BE49-F238E27FC236}">
                  <a16:creationId xmlns:a16="http://schemas.microsoft.com/office/drawing/2014/main" id="{CFE842D3-CB35-5006-7F22-C1C764158D73}"/>
                </a:ext>
              </a:extLst>
            </p:cNvPr>
            <p:cNvSpPr/>
            <p:nvPr/>
          </p:nvSpPr>
          <p:spPr>
            <a:xfrm>
              <a:off x="3716725" y="927125"/>
              <a:ext cx="475125" cy="401500"/>
            </a:xfrm>
            <a:custGeom>
              <a:avLst/>
              <a:gdLst/>
              <a:ahLst/>
              <a:cxnLst/>
              <a:rect l="l" t="t" r="r" b="b"/>
              <a:pathLst>
                <a:path w="19005" h="16060" extrusionOk="0">
                  <a:moveTo>
                    <a:pt x="1" y="1"/>
                  </a:moveTo>
                  <a:lnTo>
                    <a:pt x="1" y="16060"/>
                  </a:lnTo>
                  <a:lnTo>
                    <a:pt x="19005" y="16060"/>
                  </a:lnTo>
                  <a:lnTo>
                    <a:pt x="190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140;p64">
              <a:extLst>
                <a:ext uri="{FF2B5EF4-FFF2-40B4-BE49-F238E27FC236}">
                  <a16:creationId xmlns:a16="http://schemas.microsoft.com/office/drawing/2014/main" id="{5BAE6414-C2F9-B50F-877C-F4731BEDB461}"/>
                </a:ext>
              </a:extLst>
            </p:cNvPr>
            <p:cNvSpPr/>
            <p:nvPr/>
          </p:nvSpPr>
          <p:spPr>
            <a:xfrm>
              <a:off x="3709350" y="919775"/>
              <a:ext cx="489875" cy="416200"/>
            </a:xfrm>
            <a:custGeom>
              <a:avLst/>
              <a:gdLst/>
              <a:ahLst/>
              <a:cxnLst/>
              <a:rect l="l" t="t" r="r" b="b"/>
              <a:pathLst>
                <a:path w="19595" h="16648" extrusionOk="0">
                  <a:moveTo>
                    <a:pt x="19005" y="590"/>
                  </a:moveTo>
                  <a:lnTo>
                    <a:pt x="19005" y="16059"/>
                  </a:lnTo>
                  <a:lnTo>
                    <a:pt x="589" y="16059"/>
                  </a:lnTo>
                  <a:lnTo>
                    <a:pt x="589" y="590"/>
                  </a:lnTo>
                  <a:close/>
                  <a:moveTo>
                    <a:pt x="296" y="1"/>
                  </a:moveTo>
                  <a:cubicBezTo>
                    <a:pt x="132" y="1"/>
                    <a:pt x="1" y="132"/>
                    <a:pt x="1" y="295"/>
                  </a:cubicBezTo>
                  <a:lnTo>
                    <a:pt x="1" y="16352"/>
                  </a:lnTo>
                  <a:cubicBezTo>
                    <a:pt x="1" y="16516"/>
                    <a:pt x="132" y="16647"/>
                    <a:pt x="296" y="16647"/>
                  </a:cubicBezTo>
                  <a:lnTo>
                    <a:pt x="19300" y="16647"/>
                  </a:lnTo>
                  <a:cubicBezTo>
                    <a:pt x="19462" y="16647"/>
                    <a:pt x="19595" y="16516"/>
                    <a:pt x="19594" y="16352"/>
                  </a:cubicBezTo>
                  <a:lnTo>
                    <a:pt x="19594" y="295"/>
                  </a:lnTo>
                  <a:cubicBezTo>
                    <a:pt x="19595" y="132"/>
                    <a:pt x="19462" y="1"/>
                    <a:pt x="19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41;p64">
              <a:extLst>
                <a:ext uri="{FF2B5EF4-FFF2-40B4-BE49-F238E27FC236}">
                  <a16:creationId xmlns:a16="http://schemas.microsoft.com/office/drawing/2014/main" id="{89F329D4-8A61-EC12-B1D4-039AAB073495}"/>
                </a:ext>
              </a:extLst>
            </p:cNvPr>
            <p:cNvSpPr/>
            <p:nvPr/>
          </p:nvSpPr>
          <p:spPr>
            <a:xfrm>
              <a:off x="3899800" y="1042075"/>
              <a:ext cx="103925" cy="188500"/>
            </a:xfrm>
            <a:custGeom>
              <a:avLst/>
              <a:gdLst/>
              <a:ahLst/>
              <a:cxnLst/>
              <a:rect l="l" t="t" r="r" b="b"/>
              <a:pathLst>
                <a:path w="4157" h="7540" extrusionOk="0">
                  <a:moveTo>
                    <a:pt x="2086" y="1"/>
                  </a:moveTo>
                  <a:cubicBezTo>
                    <a:pt x="1719" y="1"/>
                    <a:pt x="1352" y="98"/>
                    <a:pt x="1026" y="293"/>
                  </a:cubicBezTo>
                  <a:cubicBezTo>
                    <a:pt x="385" y="675"/>
                    <a:pt x="0" y="1371"/>
                    <a:pt x="17" y="2116"/>
                  </a:cubicBezTo>
                  <a:cubicBezTo>
                    <a:pt x="33" y="2860"/>
                    <a:pt x="449" y="3539"/>
                    <a:pt x="1105" y="3892"/>
                  </a:cubicBezTo>
                  <a:lnTo>
                    <a:pt x="757" y="7539"/>
                  </a:lnTo>
                  <a:lnTo>
                    <a:pt x="3417" y="7539"/>
                  </a:lnTo>
                  <a:lnTo>
                    <a:pt x="3070" y="3892"/>
                  </a:lnTo>
                  <a:cubicBezTo>
                    <a:pt x="3738" y="3531"/>
                    <a:pt x="4156" y="2832"/>
                    <a:pt x="4156" y="2072"/>
                  </a:cubicBezTo>
                  <a:cubicBezTo>
                    <a:pt x="4156" y="1326"/>
                    <a:pt x="3756" y="639"/>
                    <a:pt x="3108" y="271"/>
                  </a:cubicBezTo>
                  <a:cubicBezTo>
                    <a:pt x="2791" y="91"/>
                    <a:pt x="2438" y="1"/>
                    <a:pt x="20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142;p64">
              <a:extLst>
                <a:ext uri="{FF2B5EF4-FFF2-40B4-BE49-F238E27FC236}">
                  <a16:creationId xmlns:a16="http://schemas.microsoft.com/office/drawing/2014/main" id="{53413594-2172-EFDF-86DC-27D63CD5AF16}"/>
                </a:ext>
              </a:extLst>
            </p:cNvPr>
            <p:cNvSpPr/>
            <p:nvPr/>
          </p:nvSpPr>
          <p:spPr>
            <a:xfrm>
              <a:off x="3892850" y="1034750"/>
              <a:ext cx="118250" cy="203200"/>
            </a:xfrm>
            <a:custGeom>
              <a:avLst/>
              <a:gdLst/>
              <a:ahLst/>
              <a:cxnLst/>
              <a:rect l="l" t="t" r="r" b="b"/>
              <a:pathLst>
                <a:path w="4730" h="8128" extrusionOk="0">
                  <a:moveTo>
                    <a:pt x="2364" y="589"/>
                  </a:moveTo>
                  <a:cubicBezTo>
                    <a:pt x="3343" y="589"/>
                    <a:pt x="4139" y="1386"/>
                    <a:pt x="4139" y="2364"/>
                  </a:cubicBezTo>
                  <a:cubicBezTo>
                    <a:pt x="4139" y="3016"/>
                    <a:pt x="3782" y="3617"/>
                    <a:pt x="3207" y="3926"/>
                  </a:cubicBezTo>
                  <a:lnTo>
                    <a:pt x="3035" y="4019"/>
                  </a:lnTo>
                  <a:lnTo>
                    <a:pt x="3371" y="7537"/>
                  </a:lnTo>
                  <a:lnTo>
                    <a:pt x="1358" y="7537"/>
                  </a:lnTo>
                  <a:lnTo>
                    <a:pt x="1694" y="4019"/>
                  </a:lnTo>
                  <a:lnTo>
                    <a:pt x="1522" y="3926"/>
                  </a:lnTo>
                  <a:cubicBezTo>
                    <a:pt x="947" y="3617"/>
                    <a:pt x="590" y="3016"/>
                    <a:pt x="590" y="2364"/>
                  </a:cubicBezTo>
                  <a:cubicBezTo>
                    <a:pt x="590" y="1386"/>
                    <a:pt x="1386" y="589"/>
                    <a:pt x="2364" y="589"/>
                  </a:cubicBezTo>
                  <a:close/>
                  <a:moveTo>
                    <a:pt x="2365" y="1"/>
                  </a:moveTo>
                  <a:cubicBezTo>
                    <a:pt x="1061" y="1"/>
                    <a:pt x="1" y="1061"/>
                    <a:pt x="1" y="2365"/>
                  </a:cubicBezTo>
                  <a:cubicBezTo>
                    <a:pt x="1" y="3162"/>
                    <a:pt x="403" y="3907"/>
                    <a:pt x="1072" y="4343"/>
                  </a:cubicBezTo>
                  <a:lnTo>
                    <a:pt x="711" y="8127"/>
                  </a:lnTo>
                  <a:lnTo>
                    <a:pt x="4019" y="8127"/>
                  </a:lnTo>
                  <a:lnTo>
                    <a:pt x="3658" y="4343"/>
                  </a:lnTo>
                  <a:cubicBezTo>
                    <a:pt x="4326" y="3907"/>
                    <a:pt x="4729" y="3162"/>
                    <a:pt x="4728" y="2365"/>
                  </a:cubicBezTo>
                  <a:cubicBezTo>
                    <a:pt x="4728" y="1061"/>
                    <a:pt x="3668" y="1"/>
                    <a:pt x="2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43;p64">
              <a:extLst>
                <a:ext uri="{FF2B5EF4-FFF2-40B4-BE49-F238E27FC236}">
                  <a16:creationId xmlns:a16="http://schemas.microsoft.com/office/drawing/2014/main" id="{D2510B42-700A-CB24-E675-FF61F47DBBE2}"/>
                </a:ext>
              </a:extLst>
            </p:cNvPr>
            <p:cNvSpPr/>
            <p:nvPr/>
          </p:nvSpPr>
          <p:spPr>
            <a:xfrm>
              <a:off x="5477025" y="2569425"/>
              <a:ext cx="435225" cy="424400"/>
            </a:xfrm>
            <a:custGeom>
              <a:avLst/>
              <a:gdLst/>
              <a:ahLst/>
              <a:cxnLst/>
              <a:rect l="l" t="t" r="r" b="b"/>
              <a:pathLst>
                <a:path w="17409" h="16976" extrusionOk="0">
                  <a:moveTo>
                    <a:pt x="8705" y="2481"/>
                  </a:moveTo>
                  <a:cubicBezTo>
                    <a:pt x="12136" y="2481"/>
                    <a:pt x="14928" y="5273"/>
                    <a:pt x="14928" y="8704"/>
                  </a:cubicBezTo>
                  <a:lnTo>
                    <a:pt x="14928" y="14495"/>
                  </a:lnTo>
                  <a:lnTo>
                    <a:pt x="2482" y="14495"/>
                  </a:lnTo>
                  <a:lnTo>
                    <a:pt x="2482" y="8704"/>
                  </a:lnTo>
                  <a:cubicBezTo>
                    <a:pt x="2482" y="5273"/>
                    <a:pt x="5273" y="2481"/>
                    <a:pt x="8705" y="2481"/>
                  </a:cubicBezTo>
                  <a:close/>
                  <a:moveTo>
                    <a:pt x="8705" y="0"/>
                  </a:moveTo>
                  <a:cubicBezTo>
                    <a:pt x="3906" y="0"/>
                    <a:pt x="1" y="3904"/>
                    <a:pt x="1" y="8704"/>
                  </a:cubicBezTo>
                  <a:lnTo>
                    <a:pt x="1" y="15735"/>
                  </a:lnTo>
                  <a:cubicBezTo>
                    <a:pt x="1" y="16420"/>
                    <a:pt x="557" y="16975"/>
                    <a:pt x="1242" y="16975"/>
                  </a:cubicBezTo>
                  <a:lnTo>
                    <a:pt x="16168" y="16975"/>
                  </a:lnTo>
                  <a:cubicBezTo>
                    <a:pt x="16854" y="16975"/>
                    <a:pt x="17409" y="16420"/>
                    <a:pt x="17409" y="15735"/>
                  </a:cubicBezTo>
                  <a:lnTo>
                    <a:pt x="17409" y="8704"/>
                  </a:lnTo>
                  <a:cubicBezTo>
                    <a:pt x="17409" y="3905"/>
                    <a:pt x="13505" y="0"/>
                    <a:pt x="870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44;p64">
              <a:extLst>
                <a:ext uri="{FF2B5EF4-FFF2-40B4-BE49-F238E27FC236}">
                  <a16:creationId xmlns:a16="http://schemas.microsoft.com/office/drawing/2014/main" id="{A1C88903-8EE0-D08F-54EF-40627F99AF4D}"/>
                </a:ext>
              </a:extLst>
            </p:cNvPr>
            <p:cNvSpPr/>
            <p:nvPr/>
          </p:nvSpPr>
          <p:spPr>
            <a:xfrm>
              <a:off x="5469700" y="2562050"/>
              <a:ext cx="449925" cy="439125"/>
            </a:xfrm>
            <a:custGeom>
              <a:avLst/>
              <a:gdLst/>
              <a:ahLst/>
              <a:cxnLst/>
              <a:rect l="l" t="t" r="r" b="b"/>
              <a:pathLst>
                <a:path w="17997" h="17565" extrusionOk="0">
                  <a:moveTo>
                    <a:pt x="8998" y="3069"/>
                  </a:moveTo>
                  <a:cubicBezTo>
                    <a:pt x="12267" y="3069"/>
                    <a:pt x="14926" y="5729"/>
                    <a:pt x="14926" y="8999"/>
                  </a:cubicBezTo>
                  <a:lnTo>
                    <a:pt x="14926" y="14495"/>
                  </a:lnTo>
                  <a:lnTo>
                    <a:pt x="3069" y="14495"/>
                  </a:lnTo>
                  <a:lnTo>
                    <a:pt x="3069" y="8999"/>
                  </a:lnTo>
                  <a:cubicBezTo>
                    <a:pt x="3069" y="5729"/>
                    <a:pt x="5728" y="3069"/>
                    <a:pt x="8998" y="3069"/>
                  </a:cubicBezTo>
                  <a:close/>
                  <a:moveTo>
                    <a:pt x="8998" y="2481"/>
                  </a:moveTo>
                  <a:cubicBezTo>
                    <a:pt x="5405" y="2481"/>
                    <a:pt x="2480" y="5405"/>
                    <a:pt x="2480" y="8999"/>
                  </a:cubicBezTo>
                  <a:lnTo>
                    <a:pt x="2480" y="14790"/>
                  </a:lnTo>
                  <a:cubicBezTo>
                    <a:pt x="2480" y="14952"/>
                    <a:pt x="2613" y="15085"/>
                    <a:pt x="2775" y="15085"/>
                  </a:cubicBezTo>
                  <a:lnTo>
                    <a:pt x="15221" y="15085"/>
                  </a:lnTo>
                  <a:cubicBezTo>
                    <a:pt x="15383" y="15085"/>
                    <a:pt x="15516" y="14952"/>
                    <a:pt x="15516" y="14790"/>
                  </a:cubicBezTo>
                  <a:lnTo>
                    <a:pt x="15516" y="8999"/>
                  </a:lnTo>
                  <a:cubicBezTo>
                    <a:pt x="15516" y="5405"/>
                    <a:pt x="12592" y="2481"/>
                    <a:pt x="8998" y="2481"/>
                  </a:cubicBezTo>
                  <a:close/>
                  <a:moveTo>
                    <a:pt x="8998" y="589"/>
                  </a:moveTo>
                  <a:cubicBezTo>
                    <a:pt x="13634" y="589"/>
                    <a:pt x="17408" y="4361"/>
                    <a:pt x="17407" y="8999"/>
                  </a:cubicBezTo>
                  <a:lnTo>
                    <a:pt x="17407" y="16030"/>
                  </a:lnTo>
                  <a:cubicBezTo>
                    <a:pt x="17407" y="16552"/>
                    <a:pt x="16983" y="16975"/>
                    <a:pt x="16461" y="16975"/>
                  </a:cubicBezTo>
                  <a:lnTo>
                    <a:pt x="1534" y="16975"/>
                  </a:lnTo>
                  <a:cubicBezTo>
                    <a:pt x="1012" y="16974"/>
                    <a:pt x="589" y="16552"/>
                    <a:pt x="589" y="16030"/>
                  </a:cubicBezTo>
                  <a:lnTo>
                    <a:pt x="589" y="8999"/>
                  </a:lnTo>
                  <a:cubicBezTo>
                    <a:pt x="589" y="4361"/>
                    <a:pt x="4361" y="589"/>
                    <a:pt x="8998" y="589"/>
                  </a:cubicBezTo>
                  <a:close/>
                  <a:moveTo>
                    <a:pt x="8998" y="1"/>
                  </a:moveTo>
                  <a:cubicBezTo>
                    <a:pt x="4036" y="1"/>
                    <a:pt x="0" y="4037"/>
                    <a:pt x="0" y="8999"/>
                  </a:cubicBezTo>
                  <a:lnTo>
                    <a:pt x="0" y="16030"/>
                  </a:lnTo>
                  <a:cubicBezTo>
                    <a:pt x="1" y="16877"/>
                    <a:pt x="688" y="17564"/>
                    <a:pt x="1535" y="17565"/>
                  </a:cubicBezTo>
                  <a:lnTo>
                    <a:pt x="16461" y="17565"/>
                  </a:lnTo>
                  <a:cubicBezTo>
                    <a:pt x="17309" y="17564"/>
                    <a:pt x="17996" y="16877"/>
                    <a:pt x="17996" y="16030"/>
                  </a:cubicBezTo>
                  <a:lnTo>
                    <a:pt x="17996" y="8999"/>
                  </a:lnTo>
                  <a:cubicBezTo>
                    <a:pt x="17996" y="4037"/>
                    <a:pt x="13960" y="1"/>
                    <a:pt x="89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45;p64">
              <a:extLst>
                <a:ext uri="{FF2B5EF4-FFF2-40B4-BE49-F238E27FC236}">
                  <a16:creationId xmlns:a16="http://schemas.microsoft.com/office/drawing/2014/main" id="{FF2135B5-2B6B-661F-8871-78E58C233027}"/>
                </a:ext>
              </a:extLst>
            </p:cNvPr>
            <p:cNvSpPr/>
            <p:nvPr/>
          </p:nvSpPr>
          <p:spPr>
            <a:xfrm>
              <a:off x="5453975" y="2909075"/>
              <a:ext cx="475150" cy="401475"/>
            </a:xfrm>
            <a:custGeom>
              <a:avLst/>
              <a:gdLst/>
              <a:ahLst/>
              <a:cxnLst/>
              <a:rect l="l" t="t" r="r" b="b"/>
              <a:pathLst>
                <a:path w="19006" h="16059" extrusionOk="0">
                  <a:moveTo>
                    <a:pt x="1" y="1"/>
                  </a:moveTo>
                  <a:lnTo>
                    <a:pt x="1" y="16059"/>
                  </a:lnTo>
                  <a:lnTo>
                    <a:pt x="19006" y="16059"/>
                  </a:lnTo>
                  <a:lnTo>
                    <a:pt x="19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46;p64">
              <a:extLst>
                <a:ext uri="{FF2B5EF4-FFF2-40B4-BE49-F238E27FC236}">
                  <a16:creationId xmlns:a16="http://schemas.microsoft.com/office/drawing/2014/main" id="{480BA6F2-8D4F-5004-AB5E-3D0BDB340317}"/>
                </a:ext>
              </a:extLst>
            </p:cNvPr>
            <p:cNvSpPr/>
            <p:nvPr/>
          </p:nvSpPr>
          <p:spPr>
            <a:xfrm>
              <a:off x="5446600" y="2901700"/>
              <a:ext cx="489875" cy="416225"/>
            </a:xfrm>
            <a:custGeom>
              <a:avLst/>
              <a:gdLst/>
              <a:ahLst/>
              <a:cxnLst/>
              <a:rect l="l" t="t" r="r" b="b"/>
              <a:pathLst>
                <a:path w="19595" h="16649" extrusionOk="0">
                  <a:moveTo>
                    <a:pt x="19006" y="590"/>
                  </a:moveTo>
                  <a:lnTo>
                    <a:pt x="19006" y="16059"/>
                  </a:lnTo>
                  <a:lnTo>
                    <a:pt x="590" y="16059"/>
                  </a:lnTo>
                  <a:lnTo>
                    <a:pt x="591" y="590"/>
                  </a:lnTo>
                  <a:close/>
                  <a:moveTo>
                    <a:pt x="296" y="1"/>
                  </a:moveTo>
                  <a:cubicBezTo>
                    <a:pt x="133" y="1"/>
                    <a:pt x="1" y="132"/>
                    <a:pt x="2" y="296"/>
                  </a:cubicBezTo>
                  <a:lnTo>
                    <a:pt x="2" y="16354"/>
                  </a:lnTo>
                  <a:cubicBezTo>
                    <a:pt x="2" y="16516"/>
                    <a:pt x="133" y="16649"/>
                    <a:pt x="296" y="16649"/>
                  </a:cubicBezTo>
                  <a:lnTo>
                    <a:pt x="19301" y="16649"/>
                  </a:lnTo>
                  <a:cubicBezTo>
                    <a:pt x="19463" y="16649"/>
                    <a:pt x="19595" y="16516"/>
                    <a:pt x="19595" y="16354"/>
                  </a:cubicBezTo>
                  <a:lnTo>
                    <a:pt x="19595" y="296"/>
                  </a:lnTo>
                  <a:cubicBezTo>
                    <a:pt x="19595" y="132"/>
                    <a:pt x="19463" y="1"/>
                    <a:pt x="19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47;p64">
              <a:extLst>
                <a:ext uri="{FF2B5EF4-FFF2-40B4-BE49-F238E27FC236}">
                  <a16:creationId xmlns:a16="http://schemas.microsoft.com/office/drawing/2014/main" id="{4F02B422-9E34-ED02-5705-30D0CDE4CD21}"/>
                </a:ext>
              </a:extLst>
            </p:cNvPr>
            <p:cNvSpPr/>
            <p:nvPr/>
          </p:nvSpPr>
          <p:spPr>
            <a:xfrm>
              <a:off x="5637075" y="3024025"/>
              <a:ext cx="103925" cy="188500"/>
            </a:xfrm>
            <a:custGeom>
              <a:avLst/>
              <a:gdLst/>
              <a:ahLst/>
              <a:cxnLst/>
              <a:rect l="l" t="t" r="r" b="b"/>
              <a:pathLst>
                <a:path w="4157" h="7540" extrusionOk="0">
                  <a:moveTo>
                    <a:pt x="2085" y="0"/>
                  </a:moveTo>
                  <a:cubicBezTo>
                    <a:pt x="1718" y="0"/>
                    <a:pt x="1351" y="98"/>
                    <a:pt x="1025" y="292"/>
                  </a:cubicBezTo>
                  <a:cubicBezTo>
                    <a:pt x="385" y="675"/>
                    <a:pt x="1" y="1370"/>
                    <a:pt x="17" y="2116"/>
                  </a:cubicBezTo>
                  <a:cubicBezTo>
                    <a:pt x="33" y="2860"/>
                    <a:pt x="448" y="3539"/>
                    <a:pt x="1104" y="3892"/>
                  </a:cubicBezTo>
                  <a:lnTo>
                    <a:pt x="757" y="7539"/>
                  </a:lnTo>
                  <a:lnTo>
                    <a:pt x="3416" y="7539"/>
                  </a:lnTo>
                  <a:lnTo>
                    <a:pt x="3069" y="3892"/>
                  </a:lnTo>
                  <a:cubicBezTo>
                    <a:pt x="3739" y="3531"/>
                    <a:pt x="4155" y="2832"/>
                    <a:pt x="4155" y="2071"/>
                  </a:cubicBezTo>
                  <a:cubicBezTo>
                    <a:pt x="4156" y="1326"/>
                    <a:pt x="3756" y="639"/>
                    <a:pt x="3108" y="270"/>
                  </a:cubicBezTo>
                  <a:cubicBezTo>
                    <a:pt x="2790" y="90"/>
                    <a:pt x="2438" y="0"/>
                    <a:pt x="208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48;p64">
              <a:extLst>
                <a:ext uri="{FF2B5EF4-FFF2-40B4-BE49-F238E27FC236}">
                  <a16:creationId xmlns:a16="http://schemas.microsoft.com/office/drawing/2014/main" id="{94570F57-33FC-602F-1266-EBDD90AF767D}"/>
                </a:ext>
              </a:extLst>
            </p:cNvPr>
            <p:cNvSpPr/>
            <p:nvPr/>
          </p:nvSpPr>
          <p:spPr>
            <a:xfrm>
              <a:off x="5630150" y="3016700"/>
              <a:ext cx="118200" cy="203200"/>
            </a:xfrm>
            <a:custGeom>
              <a:avLst/>
              <a:gdLst/>
              <a:ahLst/>
              <a:cxnLst/>
              <a:rect l="l" t="t" r="r" b="b"/>
              <a:pathLst>
                <a:path w="4728" h="8128" extrusionOk="0">
                  <a:moveTo>
                    <a:pt x="2364" y="590"/>
                  </a:moveTo>
                  <a:cubicBezTo>
                    <a:pt x="3342" y="590"/>
                    <a:pt x="4138" y="1386"/>
                    <a:pt x="4138" y="2364"/>
                  </a:cubicBezTo>
                  <a:cubicBezTo>
                    <a:pt x="4138" y="3016"/>
                    <a:pt x="3781" y="3616"/>
                    <a:pt x="3206" y="3926"/>
                  </a:cubicBezTo>
                  <a:lnTo>
                    <a:pt x="3034" y="4018"/>
                  </a:lnTo>
                  <a:lnTo>
                    <a:pt x="3370" y="7537"/>
                  </a:lnTo>
                  <a:lnTo>
                    <a:pt x="1358" y="7537"/>
                  </a:lnTo>
                  <a:lnTo>
                    <a:pt x="1693" y="4018"/>
                  </a:lnTo>
                  <a:lnTo>
                    <a:pt x="1521" y="3926"/>
                  </a:lnTo>
                  <a:cubicBezTo>
                    <a:pt x="947" y="3616"/>
                    <a:pt x="589" y="3016"/>
                    <a:pt x="589" y="2364"/>
                  </a:cubicBezTo>
                  <a:cubicBezTo>
                    <a:pt x="589" y="1386"/>
                    <a:pt x="1386" y="590"/>
                    <a:pt x="2364" y="590"/>
                  </a:cubicBezTo>
                  <a:close/>
                  <a:moveTo>
                    <a:pt x="2364" y="1"/>
                  </a:moveTo>
                  <a:cubicBezTo>
                    <a:pt x="1060" y="1"/>
                    <a:pt x="0" y="1060"/>
                    <a:pt x="0" y="2364"/>
                  </a:cubicBezTo>
                  <a:cubicBezTo>
                    <a:pt x="0" y="3162"/>
                    <a:pt x="403" y="3907"/>
                    <a:pt x="1070" y="4343"/>
                  </a:cubicBezTo>
                  <a:lnTo>
                    <a:pt x="710" y="8127"/>
                  </a:lnTo>
                  <a:lnTo>
                    <a:pt x="4018" y="8127"/>
                  </a:lnTo>
                  <a:lnTo>
                    <a:pt x="3657" y="4343"/>
                  </a:lnTo>
                  <a:cubicBezTo>
                    <a:pt x="4325" y="3907"/>
                    <a:pt x="4727" y="3162"/>
                    <a:pt x="4727" y="2364"/>
                  </a:cubicBezTo>
                  <a:cubicBezTo>
                    <a:pt x="4727" y="1060"/>
                    <a:pt x="3667" y="1"/>
                    <a:pt x="2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49;p64">
              <a:extLst>
                <a:ext uri="{FF2B5EF4-FFF2-40B4-BE49-F238E27FC236}">
                  <a16:creationId xmlns:a16="http://schemas.microsoft.com/office/drawing/2014/main" id="{550EDC2C-C133-2B49-4A50-BCBD56EDCD79}"/>
                </a:ext>
              </a:extLst>
            </p:cNvPr>
            <p:cNvSpPr/>
            <p:nvPr/>
          </p:nvSpPr>
          <p:spPr>
            <a:xfrm>
              <a:off x="1981725" y="2569425"/>
              <a:ext cx="435225" cy="424400"/>
            </a:xfrm>
            <a:custGeom>
              <a:avLst/>
              <a:gdLst/>
              <a:ahLst/>
              <a:cxnLst/>
              <a:rect l="l" t="t" r="r" b="b"/>
              <a:pathLst>
                <a:path w="17409" h="16976" extrusionOk="0">
                  <a:moveTo>
                    <a:pt x="8704" y="2481"/>
                  </a:moveTo>
                  <a:cubicBezTo>
                    <a:pt x="12135" y="2481"/>
                    <a:pt x="14927" y="5273"/>
                    <a:pt x="14927" y="8704"/>
                  </a:cubicBezTo>
                  <a:lnTo>
                    <a:pt x="14927" y="14495"/>
                  </a:lnTo>
                  <a:lnTo>
                    <a:pt x="2481" y="14495"/>
                  </a:lnTo>
                  <a:lnTo>
                    <a:pt x="2481" y="8704"/>
                  </a:lnTo>
                  <a:cubicBezTo>
                    <a:pt x="2481" y="5273"/>
                    <a:pt x="5273" y="2481"/>
                    <a:pt x="8704" y="2481"/>
                  </a:cubicBezTo>
                  <a:close/>
                  <a:moveTo>
                    <a:pt x="8704" y="0"/>
                  </a:moveTo>
                  <a:cubicBezTo>
                    <a:pt x="3905" y="0"/>
                    <a:pt x="0" y="3904"/>
                    <a:pt x="0" y="8704"/>
                  </a:cubicBezTo>
                  <a:lnTo>
                    <a:pt x="0" y="15735"/>
                  </a:lnTo>
                  <a:cubicBezTo>
                    <a:pt x="0" y="16420"/>
                    <a:pt x="555" y="16975"/>
                    <a:pt x="1241" y="16975"/>
                  </a:cubicBezTo>
                  <a:lnTo>
                    <a:pt x="16168" y="16975"/>
                  </a:lnTo>
                  <a:cubicBezTo>
                    <a:pt x="16852" y="16975"/>
                    <a:pt x="17408" y="16420"/>
                    <a:pt x="17408" y="15735"/>
                  </a:cubicBezTo>
                  <a:lnTo>
                    <a:pt x="17408" y="8704"/>
                  </a:lnTo>
                  <a:cubicBezTo>
                    <a:pt x="17408" y="3905"/>
                    <a:pt x="13503" y="0"/>
                    <a:pt x="870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50;p64">
              <a:extLst>
                <a:ext uri="{FF2B5EF4-FFF2-40B4-BE49-F238E27FC236}">
                  <a16:creationId xmlns:a16="http://schemas.microsoft.com/office/drawing/2014/main" id="{0F543602-85E9-15A1-CC34-3EA9065ADED0}"/>
                </a:ext>
              </a:extLst>
            </p:cNvPr>
            <p:cNvSpPr/>
            <p:nvPr/>
          </p:nvSpPr>
          <p:spPr>
            <a:xfrm>
              <a:off x="1974350" y="2562050"/>
              <a:ext cx="449975" cy="439125"/>
            </a:xfrm>
            <a:custGeom>
              <a:avLst/>
              <a:gdLst/>
              <a:ahLst/>
              <a:cxnLst/>
              <a:rect l="l" t="t" r="r" b="b"/>
              <a:pathLst>
                <a:path w="17999" h="17565" extrusionOk="0">
                  <a:moveTo>
                    <a:pt x="8999" y="3069"/>
                  </a:moveTo>
                  <a:cubicBezTo>
                    <a:pt x="12269" y="3069"/>
                    <a:pt x="14928" y="5729"/>
                    <a:pt x="14928" y="8999"/>
                  </a:cubicBezTo>
                  <a:lnTo>
                    <a:pt x="14928" y="14495"/>
                  </a:lnTo>
                  <a:lnTo>
                    <a:pt x="3070" y="14495"/>
                  </a:lnTo>
                  <a:lnTo>
                    <a:pt x="3071" y="8999"/>
                  </a:lnTo>
                  <a:cubicBezTo>
                    <a:pt x="3071" y="5730"/>
                    <a:pt x="5729" y="3069"/>
                    <a:pt x="8999" y="3069"/>
                  </a:cubicBezTo>
                  <a:close/>
                  <a:moveTo>
                    <a:pt x="9000" y="2481"/>
                  </a:moveTo>
                  <a:cubicBezTo>
                    <a:pt x="5405" y="2481"/>
                    <a:pt x="2482" y="5405"/>
                    <a:pt x="2482" y="8999"/>
                  </a:cubicBezTo>
                  <a:lnTo>
                    <a:pt x="2482" y="14790"/>
                  </a:lnTo>
                  <a:cubicBezTo>
                    <a:pt x="2481" y="14952"/>
                    <a:pt x="2614" y="15085"/>
                    <a:pt x="2776" y="15085"/>
                  </a:cubicBezTo>
                  <a:lnTo>
                    <a:pt x="15223" y="15085"/>
                  </a:lnTo>
                  <a:cubicBezTo>
                    <a:pt x="15385" y="15085"/>
                    <a:pt x="15517" y="14952"/>
                    <a:pt x="15517" y="14790"/>
                  </a:cubicBezTo>
                  <a:lnTo>
                    <a:pt x="15517" y="8999"/>
                  </a:lnTo>
                  <a:cubicBezTo>
                    <a:pt x="15517" y="5405"/>
                    <a:pt x="12593" y="2481"/>
                    <a:pt x="9000" y="2481"/>
                  </a:cubicBezTo>
                  <a:close/>
                  <a:moveTo>
                    <a:pt x="9000" y="589"/>
                  </a:moveTo>
                  <a:cubicBezTo>
                    <a:pt x="13636" y="589"/>
                    <a:pt x="17409" y="4361"/>
                    <a:pt x="17408" y="8999"/>
                  </a:cubicBezTo>
                  <a:lnTo>
                    <a:pt x="17408" y="16030"/>
                  </a:lnTo>
                  <a:cubicBezTo>
                    <a:pt x="17407" y="16552"/>
                    <a:pt x="16985" y="16974"/>
                    <a:pt x="16463" y="16975"/>
                  </a:cubicBezTo>
                  <a:lnTo>
                    <a:pt x="1536" y="16975"/>
                  </a:lnTo>
                  <a:cubicBezTo>
                    <a:pt x="1013" y="16975"/>
                    <a:pt x="590" y="16552"/>
                    <a:pt x="589" y="16030"/>
                  </a:cubicBezTo>
                  <a:lnTo>
                    <a:pt x="589" y="8999"/>
                  </a:lnTo>
                  <a:cubicBezTo>
                    <a:pt x="589" y="4361"/>
                    <a:pt x="4361" y="589"/>
                    <a:pt x="8999" y="589"/>
                  </a:cubicBezTo>
                  <a:close/>
                  <a:moveTo>
                    <a:pt x="8999" y="1"/>
                  </a:moveTo>
                  <a:cubicBezTo>
                    <a:pt x="4038" y="1"/>
                    <a:pt x="0" y="4037"/>
                    <a:pt x="0" y="8999"/>
                  </a:cubicBezTo>
                  <a:lnTo>
                    <a:pt x="0" y="16030"/>
                  </a:lnTo>
                  <a:cubicBezTo>
                    <a:pt x="2" y="16877"/>
                    <a:pt x="688" y="17564"/>
                    <a:pt x="1536" y="17565"/>
                  </a:cubicBezTo>
                  <a:lnTo>
                    <a:pt x="16463" y="17565"/>
                  </a:lnTo>
                  <a:cubicBezTo>
                    <a:pt x="17309" y="17564"/>
                    <a:pt x="17997" y="16877"/>
                    <a:pt x="17998" y="16030"/>
                  </a:cubicBezTo>
                  <a:lnTo>
                    <a:pt x="17998" y="8999"/>
                  </a:lnTo>
                  <a:cubicBezTo>
                    <a:pt x="17998" y="4037"/>
                    <a:pt x="13961" y="1"/>
                    <a:pt x="89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51;p64">
              <a:extLst>
                <a:ext uri="{FF2B5EF4-FFF2-40B4-BE49-F238E27FC236}">
                  <a16:creationId xmlns:a16="http://schemas.microsoft.com/office/drawing/2014/main" id="{BD715F7D-DE25-D094-945C-5B412332CBFF}"/>
                </a:ext>
              </a:extLst>
            </p:cNvPr>
            <p:cNvSpPr/>
            <p:nvPr/>
          </p:nvSpPr>
          <p:spPr>
            <a:xfrm>
              <a:off x="1958675" y="2909075"/>
              <a:ext cx="475150" cy="401475"/>
            </a:xfrm>
            <a:custGeom>
              <a:avLst/>
              <a:gdLst/>
              <a:ahLst/>
              <a:cxnLst/>
              <a:rect l="l" t="t" r="r" b="b"/>
              <a:pathLst>
                <a:path w="19006" h="16059" extrusionOk="0">
                  <a:moveTo>
                    <a:pt x="0" y="1"/>
                  </a:moveTo>
                  <a:lnTo>
                    <a:pt x="0" y="16059"/>
                  </a:lnTo>
                  <a:lnTo>
                    <a:pt x="19006" y="16059"/>
                  </a:lnTo>
                  <a:lnTo>
                    <a:pt x="19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52;p64">
              <a:extLst>
                <a:ext uri="{FF2B5EF4-FFF2-40B4-BE49-F238E27FC236}">
                  <a16:creationId xmlns:a16="http://schemas.microsoft.com/office/drawing/2014/main" id="{2CB04125-F818-E84C-B055-5E36A49CEF3B}"/>
                </a:ext>
              </a:extLst>
            </p:cNvPr>
            <p:cNvSpPr/>
            <p:nvPr/>
          </p:nvSpPr>
          <p:spPr>
            <a:xfrm>
              <a:off x="1951300" y="2901700"/>
              <a:ext cx="489875" cy="416225"/>
            </a:xfrm>
            <a:custGeom>
              <a:avLst/>
              <a:gdLst/>
              <a:ahLst/>
              <a:cxnLst/>
              <a:rect l="l" t="t" r="r" b="b"/>
              <a:pathLst>
                <a:path w="19595" h="16649" extrusionOk="0">
                  <a:moveTo>
                    <a:pt x="19006" y="590"/>
                  </a:moveTo>
                  <a:lnTo>
                    <a:pt x="19006" y="16059"/>
                  </a:lnTo>
                  <a:lnTo>
                    <a:pt x="590" y="16059"/>
                  </a:lnTo>
                  <a:lnTo>
                    <a:pt x="590" y="590"/>
                  </a:lnTo>
                  <a:close/>
                  <a:moveTo>
                    <a:pt x="295" y="1"/>
                  </a:moveTo>
                  <a:cubicBezTo>
                    <a:pt x="133" y="1"/>
                    <a:pt x="0" y="132"/>
                    <a:pt x="1" y="296"/>
                  </a:cubicBezTo>
                  <a:lnTo>
                    <a:pt x="1" y="16354"/>
                  </a:lnTo>
                  <a:cubicBezTo>
                    <a:pt x="0" y="16516"/>
                    <a:pt x="133" y="16649"/>
                    <a:pt x="295" y="16649"/>
                  </a:cubicBezTo>
                  <a:lnTo>
                    <a:pt x="19299" y="16649"/>
                  </a:lnTo>
                  <a:cubicBezTo>
                    <a:pt x="19463" y="16649"/>
                    <a:pt x="19594" y="16516"/>
                    <a:pt x="19594" y="16354"/>
                  </a:cubicBezTo>
                  <a:lnTo>
                    <a:pt x="19594" y="296"/>
                  </a:lnTo>
                  <a:cubicBezTo>
                    <a:pt x="19594" y="132"/>
                    <a:pt x="19463" y="1"/>
                    <a:pt x="19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53;p64">
              <a:extLst>
                <a:ext uri="{FF2B5EF4-FFF2-40B4-BE49-F238E27FC236}">
                  <a16:creationId xmlns:a16="http://schemas.microsoft.com/office/drawing/2014/main" id="{8FCE8589-5D26-4CAF-54BC-9B63A5713FEB}"/>
                </a:ext>
              </a:extLst>
            </p:cNvPr>
            <p:cNvSpPr/>
            <p:nvPr/>
          </p:nvSpPr>
          <p:spPr>
            <a:xfrm>
              <a:off x="2141775" y="3024025"/>
              <a:ext cx="103875" cy="188500"/>
            </a:xfrm>
            <a:custGeom>
              <a:avLst/>
              <a:gdLst/>
              <a:ahLst/>
              <a:cxnLst/>
              <a:rect l="l" t="t" r="r" b="b"/>
              <a:pathLst>
                <a:path w="4155" h="7540" extrusionOk="0">
                  <a:moveTo>
                    <a:pt x="2084" y="0"/>
                  </a:moveTo>
                  <a:cubicBezTo>
                    <a:pt x="1717" y="0"/>
                    <a:pt x="1351" y="98"/>
                    <a:pt x="1024" y="292"/>
                  </a:cubicBezTo>
                  <a:cubicBezTo>
                    <a:pt x="385" y="675"/>
                    <a:pt x="0" y="1370"/>
                    <a:pt x="15" y="2116"/>
                  </a:cubicBezTo>
                  <a:cubicBezTo>
                    <a:pt x="32" y="2860"/>
                    <a:pt x="447" y="3539"/>
                    <a:pt x="1103" y="3892"/>
                  </a:cubicBezTo>
                  <a:lnTo>
                    <a:pt x="756" y="7539"/>
                  </a:lnTo>
                  <a:lnTo>
                    <a:pt x="3416" y="7539"/>
                  </a:lnTo>
                  <a:lnTo>
                    <a:pt x="3068" y="3892"/>
                  </a:lnTo>
                  <a:cubicBezTo>
                    <a:pt x="3738" y="3531"/>
                    <a:pt x="4155" y="2832"/>
                    <a:pt x="4155" y="2071"/>
                  </a:cubicBezTo>
                  <a:cubicBezTo>
                    <a:pt x="4155" y="1326"/>
                    <a:pt x="3756" y="639"/>
                    <a:pt x="3108" y="270"/>
                  </a:cubicBezTo>
                  <a:cubicBezTo>
                    <a:pt x="2790" y="90"/>
                    <a:pt x="2437" y="0"/>
                    <a:pt x="208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54;p64">
              <a:extLst>
                <a:ext uri="{FF2B5EF4-FFF2-40B4-BE49-F238E27FC236}">
                  <a16:creationId xmlns:a16="http://schemas.microsoft.com/office/drawing/2014/main" id="{542E5B35-7E3D-7CA4-113A-4D89D05B583B}"/>
                </a:ext>
              </a:extLst>
            </p:cNvPr>
            <p:cNvSpPr/>
            <p:nvPr/>
          </p:nvSpPr>
          <p:spPr>
            <a:xfrm>
              <a:off x="2134800" y="3016675"/>
              <a:ext cx="118225" cy="203225"/>
            </a:xfrm>
            <a:custGeom>
              <a:avLst/>
              <a:gdLst/>
              <a:ahLst/>
              <a:cxnLst/>
              <a:rect l="l" t="t" r="r" b="b"/>
              <a:pathLst>
                <a:path w="4729" h="8129" extrusionOk="0">
                  <a:moveTo>
                    <a:pt x="2365" y="591"/>
                  </a:moveTo>
                  <a:cubicBezTo>
                    <a:pt x="3344" y="591"/>
                    <a:pt x="4140" y="1387"/>
                    <a:pt x="4140" y="2365"/>
                  </a:cubicBezTo>
                  <a:cubicBezTo>
                    <a:pt x="4140" y="3017"/>
                    <a:pt x="3781" y="3617"/>
                    <a:pt x="3208" y="3927"/>
                  </a:cubicBezTo>
                  <a:lnTo>
                    <a:pt x="3036" y="4019"/>
                  </a:lnTo>
                  <a:lnTo>
                    <a:pt x="3371" y="7538"/>
                  </a:lnTo>
                  <a:lnTo>
                    <a:pt x="1358" y="7538"/>
                  </a:lnTo>
                  <a:lnTo>
                    <a:pt x="1695" y="4019"/>
                  </a:lnTo>
                  <a:lnTo>
                    <a:pt x="1523" y="3927"/>
                  </a:lnTo>
                  <a:cubicBezTo>
                    <a:pt x="948" y="3617"/>
                    <a:pt x="590" y="3017"/>
                    <a:pt x="590" y="2365"/>
                  </a:cubicBezTo>
                  <a:cubicBezTo>
                    <a:pt x="590" y="1387"/>
                    <a:pt x="1387" y="591"/>
                    <a:pt x="2365" y="591"/>
                  </a:cubicBezTo>
                  <a:close/>
                  <a:moveTo>
                    <a:pt x="2365" y="1"/>
                  </a:moveTo>
                  <a:cubicBezTo>
                    <a:pt x="1062" y="1"/>
                    <a:pt x="2" y="1061"/>
                    <a:pt x="2" y="2365"/>
                  </a:cubicBezTo>
                  <a:cubicBezTo>
                    <a:pt x="1" y="3162"/>
                    <a:pt x="403" y="3907"/>
                    <a:pt x="1072" y="4344"/>
                  </a:cubicBezTo>
                  <a:lnTo>
                    <a:pt x="711" y="8128"/>
                  </a:lnTo>
                  <a:lnTo>
                    <a:pt x="4019" y="8128"/>
                  </a:lnTo>
                  <a:lnTo>
                    <a:pt x="3659" y="4343"/>
                  </a:lnTo>
                  <a:cubicBezTo>
                    <a:pt x="4326" y="3907"/>
                    <a:pt x="4729" y="3162"/>
                    <a:pt x="4729" y="2365"/>
                  </a:cubicBezTo>
                  <a:cubicBezTo>
                    <a:pt x="4729" y="1062"/>
                    <a:pt x="3667" y="1"/>
                    <a:pt x="2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55;p64">
              <a:extLst>
                <a:ext uri="{FF2B5EF4-FFF2-40B4-BE49-F238E27FC236}">
                  <a16:creationId xmlns:a16="http://schemas.microsoft.com/office/drawing/2014/main" id="{D9C1042E-BB02-A77F-7210-3F224497C6DF}"/>
                </a:ext>
              </a:extLst>
            </p:cNvPr>
            <p:cNvSpPr/>
            <p:nvPr/>
          </p:nvSpPr>
          <p:spPr>
            <a:xfrm>
              <a:off x="6074275" y="2700300"/>
              <a:ext cx="144125" cy="518900"/>
            </a:xfrm>
            <a:custGeom>
              <a:avLst/>
              <a:gdLst/>
              <a:ahLst/>
              <a:cxnLst/>
              <a:rect l="l" t="t" r="r" b="b"/>
              <a:pathLst>
                <a:path w="5765" h="20756" extrusionOk="0">
                  <a:moveTo>
                    <a:pt x="4480" y="0"/>
                  </a:moveTo>
                  <a:cubicBezTo>
                    <a:pt x="4218" y="0"/>
                    <a:pt x="3956" y="103"/>
                    <a:pt x="3761" y="306"/>
                  </a:cubicBezTo>
                  <a:cubicBezTo>
                    <a:pt x="1396" y="2772"/>
                    <a:pt x="0" y="6537"/>
                    <a:pt x="26" y="10377"/>
                  </a:cubicBezTo>
                  <a:cubicBezTo>
                    <a:pt x="54" y="14266"/>
                    <a:pt x="1529" y="18039"/>
                    <a:pt x="3973" y="20469"/>
                  </a:cubicBezTo>
                  <a:cubicBezTo>
                    <a:pt x="4167" y="20660"/>
                    <a:pt x="4419" y="20755"/>
                    <a:pt x="4672" y="20755"/>
                  </a:cubicBezTo>
                  <a:cubicBezTo>
                    <a:pt x="4927" y="20755"/>
                    <a:pt x="5183" y="20657"/>
                    <a:pt x="5378" y="20461"/>
                  </a:cubicBezTo>
                  <a:cubicBezTo>
                    <a:pt x="5765" y="20073"/>
                    <a:pt x="5764" y="19444"/>
                    <a:pt x="5375" y="19056"/>
                  </a:cubicBezTo>
                  <a:cubicBezTo>
                    <a:pt x="3296" y="16989"/>
                    <a:pt x="2041" y="13739"/>
                    <a:pt x="2018" y="10363"/>
                  </a:cubicBezTo>
                  <a:cubicBezTo>
                    <a:pt x="1995" y="7029"/>
                    <a:pt x="3183" y="3786"/>
                    <a:pt x="5198" y="1685"/>
                  </a:cubicBezTo>
                  <a:cubicBezTo>
                    <a:pt x="5578" y="1288"/>
                    <a:pt x="5565" y="657"/>
                    <a:pt x="5168" y="277"/>
                  </a:cubicBezTo>
                  <a:cubicBezTo>
                    <a:pt x="4975" y="92"/>
                    <a:pt x="4727" y="0"/>
                    <a:pt x="4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56;p64">
              <a:extLst>
                <a:ext uri="{FF2B5EF4-FFF2-40B4-BE49-F238E27FC236}">
                  <a16:creationId xmlns:a16="http://schemas.microsoft.com/office/drawing/2014/main" id="{9A312F35-A4CB-601D-255A-07B422E7303B}"/>
                </a:ext>
              </a:extLst>
            </p:cNvPr>
            <p:cNvSpPr/>
            <p:nvPr/>
          </p:nvSpPr>
          <p:spPr>
            <a:xfrm>
              <a:off x="6177275" y="2766625"/>
              <a:ext cx="113725" cy="384825"/>
            </a:xfrm>
            <a:custGeom>
              <a:avLst/>
              <a:gdLst/>
              <a:ahLst/>
              <a:cxnLst/>
              <a:rect l="l" t="t" r="r" b="b"/>
              <a:pathLst>
                <a:path w="4549" h="15393" extrusionOk="0">
                  <a:moveTo>
                    <a:pt x="3301" y="0"/>
                  </a:moveTo>
                  <a:cubicBezTo>
                    <a:pt x="3019" y="0"/>
                    <a:pt x="2738" y="120"/>
                    <a:pt x="2542" y="353"/>
                  </a:cubicBezTo>
                  <a:cubicBezTo>
                    <a:pt x="897" y="2345"/>
                    <a:pt x="1" y="4953"/>
                    <a:pt x="21" y="7696"/>
                  </a:cubicBezTo>
                  <a:cubicBezTo>
                    <a:pt x="39" y="10459"/>
                    <a:pt x="983" y="13070"/>
                    <a:pt x="2680" y="15046"/>
                  </a:cubicBezTo>
                  <a:cubicBezTo>
                    <a:pt x="2876" y="15275"/>
                    <a:pt x="3155" y="15392"/>
                    <a:pt x="3435" y="15392"/>
                  </a:cubicBezTo>
                  <a:cubicBezTo>
                    <a:pt x="3664" y="15392"/>
                    <a:pt x="3895" y="15313"/>
                    <a:pt x="4082" y="15152"/>
                  </a:cubicBezTo>
                  <a:cubicBezTo>
                    <a:pt x="4500" y="14795"/>
                    <a:pt x="4548" y="14166"/>
                    <a:pt x="4190" y="13750"/>
                  </a:cubicBezTo>
                  <a:cubicBezTo>
                    <a:pt x="2800" y="12130"/>
                    <a:pt x="2027" y="9975"/>
                    <a:pt x="2011" y="7681"/>
                  </a:cubicBezTo>
                  <a:cubicBezTo>
                    <a:pt x="1994" y="5406"/>
                    <a:pt x="2729" y="3253"/>
                    <a:pt x="4077" y="1620"/>
                  </a:cubicBezTo>
                  <a:cubicBezTo>
                    <a:pt x="4418" y="1195"/>
                    <a:pt x="4355" y="575"/>
                    <a:pt x="3934" y="228"/>
                  </a:cubicBezTo>
                  <a:cubicBezTo>
                    <a:pt x="3749" y="75"/>
                    <a:pt x="3525" y="0"/>
                    <a:pt x="3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57;p64">
              <a:extLst>
                <a:ext uri="{FF2B5EF4-FFF2-40B4-BE49-F238E27FC236}">
                  <a16:creationId xmlns:a16="http://schemas.microsoft.com/office/drawing/2014/main" id="{D8BE51BB-4460-44BA-A7EC-D307865ABF51}"/>
                </a:ext>
              </a:extLst>
            </p:cNvPr>
            <p:cNvSpPr/>
            <p:nvPr/>
          </p:nvSpPr>
          <p:spPr>
            <a:xfrm>
              <a:off x="6272025" y="2833800"/>
              <a:ext cx="91725" cy="251225"/>
            </a:xfrm>
            <a:custGeom>
              <a:avLst/>
              <a:gdLst/>
              <a:ahLst/>
              <a:cxnLst/>
              <a:rect l="l" t="t" r="r" b="b"/>
              <a:pathLst>
                <a:path w="3669" h="10049" extrusionOk="0">
                  <a:moveTo>
                    <a:pt x="2402" y="1"/>
                  </a:moveTo>
                  <a:cubicBezTo>
                    <a:pt x="2106" y="1"/>
                    <a:pt x="1813" y="132"/>
                    <a:pt x="1617" y="383"/>
                  </a:cubicBezTo>
                  <a:lnTo>
                    <a:pt x="1618" y="383"/>
                  </a:lnTo>
                  <a:cubicBezTo>
                    <a:pt x="557" y="1743"/>
                    <a:pt x="1" y="3333"/>
                    <a:pt x="13" y="4982"/>
                  </a:cubicBezTo>
                  <a:cubicBezTo>
                    <a:pt x="24" y="6697"/>
                    <a:pt x="643" y="8331"/>
                    <a:pt x="1803" y="9707"/>
                  </a:cubicBezTo>
                  <a:cubicBezTo>
                    <a:pt x="2000" y="9933"/>
                    <a:pt x="2276" y="10049"/>
                    <a:pt x="2554" y="10049"/>
                  </a:cubicBezTo>
                  <a:cubicBezTo>
                    <a:pt x="2781" y="10049"/>
                    <a:pt x="3009" y="9972"/>
                    <a:pt x="3196" y="9815"/>
                  </a:cubicBezTo>
                  <a:cubicBezTo>
                    <a:pt x="3612" y="9464"/>
                    <a:pt x="3669" y="8844"/>
                    <a:pt x="3324" y="8424"/>
                  </a:cubicBezTo>
                  <a:cubicBezTo>
                    <a:pt x="2468" y="7408"/>
                    <a:pt x="2011" y="6213"/>
                    <a:pt x="2002" y="4969"/>
                  </a:cubicBezTo>
                  <a:cubicBezTo>
                    <a:pt x="1994" y="3773"/>
                    <a:pt x="2403" y="2611"/>
                    <a:pt x="3186" y="1609"/>
                  </a:cubicBezTo>
                  <a:cubicBezTo>
                    <a:pt x="3524" y="1176"/>
                    <a:pt x="3447" y="550"/>
                    <a:pt x="3014" y="212"/>
                  </a:cubicBezTo>
                  <a:cubicBezTo>
                    <a:pt x="2832" y="70"/>
                    <a:pt x="2616" y="1"/>
                    <a:pt x="2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58;p64">
              <a:extLst>
                <a:ext uri="{FF2B5EF4-FFF2-40B4-BE49-F238E27FC236}">
                  <a16:creationId xmlns:a16="http://schemas.microsoft.com/office/drawing/2014/main" id="{0168AAD6-1AF8-E88C-8D7F-8EAA61DEEF28}"/>
                </a:ext>
              </a:extLst>
            </p:cNvPr>
            <p:cNvSpPr/>
            <p:nvPr/>
          </p:nvSpPr>
          <p:spPr>
            <a:xfrm>
              <a:off x="1692475" y="2700300"/>
              <a:ext cx="144300" cy="519000"/>
            </a:xfrm>
            <a:custGeom>
              <a:avLst/>
              <a:gdLst/>
              <a:ahLst/>
              <a:cxnLst/>
              <a:rect l="l" t="t" r="r" b="b"/>
              <a:pathLst>
                <a:path w="5772" h="20760" extrusionOk="0">
                  <a:moveTo>
                    <a:pt x="1292" y="0"/>
                  </a:moveTo>
                  <a:cubicBezTo>
                    <a:pt x="1045" y="0"/>
                    <a:pt x="797" y="92"/>
                    <a:pt x="604" y="277"/>
                  </a:cubicBezTo>
                  <a:cubicBezTo>
                    <a:pt x="207" y="657"/>
                    <a:pt x="194" y="1288"/>
                    <a:pt x="574" y="1685"/>
                  </a:cubicBezTo>
                  <a:cubicBezTo>
                    <a:pt x="2589" y="3786"/>
                    <a:pt x="3777" y="7029"/>
                    <a:pt x="3754" y="10363"/>
                  </a:cubicBezTo>
                  <a:cubicBezTo>
                    <a:pt x="3731" y="13739"/>
                    <a:pt x="2476" y="16989"/>
                    <a:pt x="396" y="19056"/>
                  </a:cubicBezTo>
                  <a:cubicBezTo>
                    <a:pt x="4" y="19443"/>
                    <a:pt x="1" y="20075"/>
                    <a:pt x="389" y="20466"/>
                  </a:cubicBezTo>
                  <a:cubicBezTo>
                    <a:pt x="584" y="20662"/>
                    <a:pt x="839" y="20760"/>
                    <a:pt x="1095" y="20760"/>
                  </a:cubicBezTo>
                  <a:cubicBezTo>
                    <a:pt x="1350" y="20760"/>
                    <a:pt x="1605" y="20663"/>
                    <a:pt x="1799" y="20469"/>
                  </a:cubicBezTo>
                  <a:cubicBezTo>
                    <a:pt x="4243" y="18039"/>
                    <a:pt x="5717" y="14266"/>
                    <a:pt x="5745" y="10377"/>
                  </a:cubicBezTo>
                  <a:cubicBezTo>
                    <a:pt x="5772" y="6537"/>
                    <a:pt x="4376" y="2772"/>
                    <a:pt x="2011" y="306"/>
                  </a:cubicBezTo>
                  <a:cubicBezTo>
                    <a:pt x="1815" y="103"/>
                    <a:pt x="155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59;p64">
              <a:extLst>
                <a:ext uri="{FF2B5EF4-FFF2-40B4-BE49-F238E27FC236}">
                  <a16:creationId xmlns:a16="http://schemas.microsoft.com/office/drawing/2014/main" id="{C7C4476D-B18F-2762-5641-277B8B724ECD}"/>
                </a:ext>
              </a:extLst>
            </p:cNvPr>
            <p:cNvSpPr/>
            <p:nvPr/>
          </p:nvSpPr>
          <p:spPr>
            <a:xfrm>
              <a:off x="1619925" y="2766125"/>
              <a:ext cx="113825" cy="385475"/>
            </a:xfrm>
            <a:custGeom>
              <a:avLst/>
              <a:gdLst/>
              <a:ahLst/>
              <a:cxnLst/>
              <a:rect l="l" t="t" r="r" b="b"/>
              <a:pathLst>
                <a:path w="4553" h="15419" extrusionOk="0">
                  <a:moveTo>
                    <a:pt x="1236" y="1"/>
                  </a:moveTo>
                  <a:cubicBezTo>
                    <a:pt x="1013" y="1"/>
                    <a:pt x="789" y="75"/>
                    <a:pt x="603" y="228"/>
                  </a:cubicBezTo>
                  <a:cubicBezTo>
                    <a:pt x="176" y="581"/>
                    <a:pt x="119" y="1216"/>
                    <a:pt x="477" y="1640"/>
                  </a:cubicBezTo>
                  <a:cubicBezTo>
                    <a:pt x="1825" y="3273"/>
                    <a:pt x="2559" y="5426"/>
                    <a:pt x="2543" y="7701"/>
                  </a:cubicBezTo>
                  <a:cubicBezTo>
                    <a:pt x="2527" y="9995"/>
                    <a:pt x="1753" y="12150"/>
                    <a:pt x="364" y="13770"/>
                  </a:cubicBezTo>
                  <a:cubicBezTo>
                    <a:pt x="0" y="14186"/>
                    <a:pt x="46" y="14819"/>
                    <a:pt x="465" y="15179"/>
                  </a:cubicBezTo>
                  <a:cubicBezTo>
                    <a:pt x="653" y="15340"/>
                    <a:pt x="884" y="15419"/>
                    <a:pt x="1114" y="15419"/>
                  </a:cubicBezTo>
                  <a:cubicBezTo>
                    <a:pt x="1397" y="15419"/>
                    <a:pt x="1678" y="15299"/>
                    <a:pt x="1874" y="15066"/>
                  </a:cubicBezTo>
                  <a:cubicBezTo>
                    <a:pt x="3571" y="13090"/>
                    <a:pt x="4515" y="10479"/>
                    <a:pt x="4533" y="7716"/>
                  </a:cubicBezTo>
                  <a:cubicBezTo>
                    <a:pt x="4552" y="4973"/>
                    <a:pt x="3657" y="2365"/>
                    <a:pt x="2012" y="373"/>
                  </a:cubicBezTo>
                  <a:cubicBezTo>
                    <a:pt x="1816" y="128"/>
                    <a:pt x="1527" y="1"/>
                    <a:pt x="12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60;p64">
              <a:extLst>
                <a:ext uri="{FF2B5EF4-FFF2-40B4-BE49-F238E27FC236}">
                  <a16:creationId xmlns:a16="http://schemas.microsoft.com/office/drawing/2014/main" id="{D84599D7-A861-E449-0B22-BF7CB1999883}"/>
                </a:ext>
              </a:extLst>
            </p:cNvPr>
            <p:cNvSpPr/>
            <p:nvPr/>
          </p:nvSpPr>
          <p:spPr>
            <a:xfrm>
              <a:off x="1547400" y="2833800"/>
              <a:ext cx="91625" cy="251100"/>
            </a:xfrm>
            <a:custGeom>
              <a:avLst/>
              <a:gdLst/>
              <a:ahLst/>
              <a:cxnLst/>
              <a:rect l="l" t="t" r="r" b="b"/>
              <a:pathLst>
                <a:path w="3665" h="10044" extrusionOk="0">
                  <a:moveTo>
                    <a:pt x="1263" y="1"/>
                  </a:moveTo>
                  <a:cubicBezTo>
                    <a:pt x="1048" y="1"/>
                    <a:pt x="832" y="70"/>
                    <a:pt x="650" y="212"/>
                  </a:cubicBezTo>
                  <a:cubicBezTo>
                    <a:pt x="217" y="550"/>
                    <a:pt x="140" y="1176"/>
                    <a:pt x="479" y="1609"/>
                  </a:cubicBezTo>
                  <a:cubicBezTo>
                    <a:pt x="1262" y="2611"/>
                    <a:pt x="1671" y="3773"/>
                    <a:pt x="1663" y="4969"/>
                  </a:cubicBezTo>
                  <a:cubicBezTo>
                    <a:pt x="1655" y="6213"/>
                    <a:pt x="1197" y="7408"/>
                    <a:pt x="340" y="8424"/>
                  </a:cubicBezTo>
                  <a:cubicBezTo>
                    <a:pt x="1" y="8845"/>
                    <a:pt x="60" y="9460"/>
                    <a:pt x="474" y="9809"/>
                  </a:cubicBezTo>
                  <a:cubicBezTo>
                    <a:pt x="660" y="9966"/>
                    <a:pt x="888" y="10043"/>
                    <a:pt x="1114" y="10043"/>
                  </a:cubicBezTo>
                  <a:cubicBezTo>
                    <a:pt x="1390" y="10043"/>
                    <a:pt x="1665" y="9929"/>
                    <a:pt x="1862" y="9707"/>
                  </a:cubicBezTo>
                  <a:cubicBezTo>
                    <a:pt x="3022" y="8331"/>
                    <a:pt x="3640" y="6697"/>
                    <a:pt x="3652" y="4982"/>
                  </a:cubicBezTo>
                  <a:cubicBezTo>
                    <a:pt x="3664" y="3333"/>
                    <a:pt x="3109" y="1743"/>
                    <a:pt x="2047" y="383"/>
                  </a:cubicBezTo>
                  <a:cubicBezTo>
                    <a:pt x="1851" y="132"/>
                    <a:pt x="1559" y="1"/>
                    <a:pt x="1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61;p64">
              <a:extLst>
                <a:ext uri="{FF2B5EF4-FFF2-40B4-BE49-F238E27FC236}">
                  <a16:creationId xmlns:a16="http://schemas.microsoft.com/office/drawing/2014/main" id="{84AC62C1-3E64-184B-C605-510388FE143C}"/>
                </a:ext>
              </a:extLst>
            </p:cNvPr>
            <p:cNvSpPr/>
            <p:nvPr/>
          </p:nvSpPr>
          <p:spPr>
            <a:xfrm>
              <a:off x="3693525" y="383050"/>
              <a:ext cx="523850" cy="141150"/>
            </a:xfrm>
            <a:custGeom>
              <a:avLst/>
              <a:gdLst/>
              <a:ahLst/>
              <a:cxnLst/>
              <a:rect l="l" t="t" r="r" b="b"/>
              <a:pathLst>
                <a:path w="20954" h="5646" extrusionOk="0">
                  <a:moveTo>
                    <a:pt x="1095" y="0"/>
                  </a:moveTo>
                  <a:cubicBezTo>
                    <a:pt x="841" y="0"/>
                    <a:pt x="587" y="97"/>
                    <a:pt x="392" y="290"/>
                  </a:cubicBezTo>
                  <a:cubicBezTo>
                    <a:pt x="2" y="678"/>
                    <a:pt x="1" y="1310"/>
                    <a:pt x="391" y="1700"/>
                  </a:cubicBezTo>
                  <a:cubicBezTo>
                    <a:pt x="2820" y="4144"/>
                    <a:pt x="6592" y="5618"/>
                    <a:pt x="10482" y="5645"/>
                  </a:cubicBezTo>
                  <a:cubicBezTo>
                    <a:pt x="10517" y="5646"/>
                    <a:pt x="10553" y="5646"/>
                    <a:pt x="10588" y="5646"/>
                  </a:cubicBezTo>
                  <a:cubicBezTo>
                    <a:pt x="14391" y="5646"/>
                    <a:pt x="18109" y="4254"/>
                    <a:pt x="20552" y="1912"/>
                  </a:cubicBezTo>
                  <a:cubicBezTo>
                    <a:pt x="20944" y="1530"/>
                    <a:pt x="20954" y="904"/>
                    <a:pt x="20575" y="510"/>
                  </a:cubicBezTo>
                  <a:cubicBezTo>
                    <a:pt x="20380" y="306"/>
                    <a:pt x="20118" y="204"/>
                    <a:pt x="19857" y="204"/>
                  </a:cubicBezTo>
                  <a:cubicBezTo>
                    <a:pt x="19612" y="204"/>
                    <a:pt x="19366" y="293"/>
                    <a:pt x="19174" y="474"/>
                  </a:cubicBezTo>
                  <a:cubicBezTo>
                    <a:pt x="17093" y="2470"/>
                    <a:pt x="13888" y="3656"/>
                    <a:pt x="10587" y="3656"/>
                  </a:cubicBezTo>
                  <a:cubicBezTo>
                    <a:pt x="10556" y="3656"/>
                    <a:pt x="10526" y="3655"/>
                    <a:pt x="10496" y="3655"/>
                  </a:cubicBezTo>
                  <a:cubicBezTo>
                    <a:pt x="7120" y="3632"/>
                    <a:pt x="3870" y="2377"/>
                    <a:pt x="1803" y="297"/>
                  </a:cubicBezTo>
                  <a:cubicBezTo>
                    <a:pt x="1608" y="99"/>
                    <a:pt x="1351" y="0"/>
                    <a:pt x="109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62;p64">
              <a:extLst>
                <a:ext uri="{FF2B5EF4-FFF2-40B4-BE49-F238E27FC236}">
                  <a16:creationId xmlns:a16="http://schemas.microsoft.com/office/drawing/2014/main" id="{3AADA5EE-C6C5-5ED5-1B2B-1F3E332E5A04}"/>
                </a:ext>
              </a:extLst>
            </p:cNvPr>
            <p:cNvSpPr/>
            <p:nvPr/>
          </p:nvSpPr>
          <p:spPr>
            <a:xfrm>
              <a:off x="3760900" y="311100"/>
              <a:ext cx="390750" cy="110275"/>
            </a:xfrm>
            <a:custGeom>
              <a:avLst/>
              <a:gdLst/>
              <a:ahLst/>
              <a:cxnLst/>
              <a:rect l="l" t="t" r="r" b="b"/>
              <a:pathLst>
                <a:path w="15630" h="4411" extrusionOk="0">
                  <a:moveTo>
                    <a:pt x="1114" y="0"/>
                  </a:moveTo>
                  <a:cubicBezTo>
                    <a:pt x="834" y="0"/>
                    <a:pt x="555" y="118"/>
                    <a:pt x="359" y="348"/>
                  </a:cubicBezTo>
                  <a:cubicBezTo>
                    <a:pt x="0" y="764"/>
                    <a:pt x="48" y="1393"/>
                    <a:pt x="465" y="1751"/>
                  </a:cubicBezTo>
                  <a:cubicBezTo>
                    <a:pt x="2441" y="3446"/>
                    <a:pt x="5052" y="4391"/>
                    <a:pt x="7815" y="4410"/>
                  </a:cubicBezTo>
                  <a:cubicBezTo>
                    <a:pt x="7843" y="4411"/>
                    <a:pt x="7871" y="4411"/>
                    <a:pt x="7899" y="4411"/>
                  </a:cubicBezTo>
                  <a:cubicBezTo>
                    <a:pt x="10610" y="4411"/>
                    <a:pt x="13186" y="3517"/>
                    <a:pt x="15158" y="1889"/>
                  </a:cubicBezTo>
                  <a:lnTo>
                    <a:pt x="15158" y="1888"/>
                  </a:lnTo>
                  <a:cubicBezTo>
                    <a:pt x="15574" y="1536"/>
                    <a:pt x="15629" y="916"/>
                    <a:pt x="15283" y="496"/>
                  </a:cubicBezTo>
                  <a:cubicBezTo>
                    <a:pt x="15086" y="257"/>
                    <a:pt x="14801" y="134"/>
                    <a:pt x="14514" y="134"/>
                  </a:cubicBezTo>
                  <a:cubicBezTo>
                    <a:pt x="14295" y="134"/>
                    <a:pt x="14075" y="206"/>
                    <a:pt x="13891" y="353"/>
                  </a:cubicBezTo>
                  <a:cubicBezTo>
                    <a:pt x="12274" y="1688"/>
                    <a:pt x="10149" y="2420"/>
                    <a:pt x="7899" y="2420"/>
                  </a:cubicBezTo>
                  <a:cubicBezTo>
                    <a:pt x="7876" y="2420"/>
                    <a:pt x="7853" y="2420"/>
                    <a:pt x="7829" y="2420"/>
                  </a:cubicBezTo>
                  <a:cubicBezTo>
                    <a:pt x="5535" y="2404"/>
                    <a:pt x="3381" y="1629"/>
                    <a:pt x="1761" y="240"/>
                  </a:cubicBezTo>
                  <a:cubicBezTo>
                    <a:pt x="1574" y="79"/>
                    <a:pt x="1343" y="0"/>
                    <a:pt x="111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163;p64">
              <a:extLst>
                <a:ext uri="{FF2B5EF4-FFF2-40B4-BE49-F238E27FC236}">
                  <a16:creationId xmlns:a16="http://schemas.microsoft.com/office/drawing/2014/main" id="{F3BE6156-439E-7908-2F71-BBDDD75F58B5}"/>
                </a:ext>
              </a:extLst>
            </p:cNvPr>
            <p:cNvSpPr/>
            <p:nvPr/>
          </p:nvSpPr>
          <p:spPr>
            <a:xfrm>
              <a:off x="3827425" y="238400"/>
              <a:ext cx="257250" cy="88425"/>
            </a:xfrm>
            <a:custGeom>
              <a:avLst/>
              <a:gdLst/>
              <a:ahLst/>
              <a:cxnLst/>
              <a:rect l="l" t="t" r="r" b="b"/>
              <a:pathLst>
                <a:path w="10290" h="3537" extrusionOk="0">
                  <a:moveTo>
                    <a:pt x="1111" y="1"/>
                  </a:moveTo>
                  <a:cubicBezTo>
                    <a:pt x="828" y="1"/>
                    <a:pt x="547" y="121"/>
                    <a:pt x="350" y="354"/>
                  </a:cubicBezTo>
                  <a:cubicBezTo>
                    <a:pt x="0" y="770"/>
                    <a:pt x="48" y="1388"/>
                    <a:pt x="456" y="1746"/>
                  </a:cubicBezTo>
                  <a:cubicBezTo>
                    <a:pt x="1832" y="2906"/>
                    <a:pt x="3466" y="3524"/>
                    <a:pt x="5181" y="3536"/>
                  </a:cubicBezTo>
                  <a:cubicBezTo>
                    <a:pt x="5198" y="3536"/>
                    <a:pt x="5216" y="3537"/>
                    <a:pt x="5233" y="3537"/>
                  </a:cubicBezTo>
                  <a:cubicBezTo>
                    <a:pt x="6863" y="3537"/>
                    <a:pt x="8434" y="2981"/>
                    <a:pt x="9779" y="1931"/>
                  </a:cubicBezTo>
                  <a:cubicBezTo>
                    <a:pt x="10213" y="1592"/>
                    <a:pt x="10289" y="967"/>
                    <a:pt x="9950" y="534"/>
                  </a:cubicBezTo>
                  <a:cubicBezTo>
                    <a:pt x="9755" y="283"/>
                    <a:pt x="9461" y="151"/>
                    <a:pt x="9165" y="151"/>
                  </a:cubicBezTo>
                  <a:cubicBezTo>
                    <a:pt x="8951" y="151"/>
                    <a:pt x="8735" y="220"/>
                    <a:pt x="8553" y="362"/>
                  </a:cubicBezTo>
                  <a:cubicBezTo>
                    <a:pt x="7562" y="1137"/>
                    <a:pt x="6414" y="1546"/>
                    <a:pt x="5231" y="1546"/>
                  </a:cubicBezTo>
                  <a:cubicBezTo>
                    <a:pt x="5219" y="1546"/>
                    <a:pt x="5206" y="1546"/>
                    <a:pt x="5194" y="1546"/>
                  </a:cubicBezTo>
                  <a:cubicBezTo>
                    <a:pt x="3950" y="1537"/>
                    <a:pt x="2755" y="1080"/>
                    <a:pt x="1738" y="224"/>
                  </a:cubicBezTo>
                  <a:cubicBezTo>
                    <a:pt x="1554" y="74"/>
                    <a:pt x="1332" y="1"/>
                    <a:pt x="111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164;p64">
              <a:extLst>
                <a:ext uri="{FF2B5EF4-FFF2-40B4-BE49-F238E27FC236}">
                  <a16:creationId xmlns:a16="http://schemas.microsoft.com/office/drawing/2014/main" id="{CDFA12AE-3A42-C2A6-E022-366C8F07DCD7}"/>
                </a:ext>
              </a:extLst>
            </p:cNvPr>
            <p:cNvSpPr/>
            <p:nvPr/>
          </p:nvSpPr>
          <p:spPr>
            <a:xfrm>
              <a:off x="1543650" y="3991975"/>
              <a:ext cx="4747325" cy="1484200"/>
            </a:xfrm>
            <a:custGeom>
              <a:avLst/>
              <a:gdLst/>
              <a:ahLst/>
              <a:cxnLst/>
              <a:rect l="l" t="t" r="r" b="b"/>
              <a:pathLst>
                <a:path w="189893" h="59368" extrusionOk="0">
                  <a:moveTo>
                    <a:pt x="94946" y="0"/>
                  </a:moveTo>
                  <a:cubicBezTo>
                    <a:pt x="69765" y="0"/>
                    <a:pt x="45615" y="3128"/>
                    <a:pt x="27809" y="8694"/>
                  </a:cubicBezTo>
                  <a:cubicBezTo>
                    <a:pt x="10003" y="14261"/>
                    <a:pt x="1" y="21811"/>
                    <a:pt x="1" y="29684"/>
                  </a:cubicBezTo>
                  <a:cubicBezTo>
                    <a:pt x="1" y="37556"/>
                    <a:pt x="10003" y="45106"/>
                    <a:pt x="27809" y="50673"/>
                  </a:cubicBezTo>
                  <a:cubicBezTo>
                    <a:pt x="45615" y="56240"/>
                    <a:pt x="69765" y="59367"/>
                    <a:pt x="94946" y="59367"/>
                  </a:cubicBezTo>
                  <a:cubicBezTo>
                    <a:pt x="120127" y="59367"/>
                    <a:pt x="144277" y="56240"/>
                    <a:pt x="162083" y="50673"/>
                  </a:cubicBezTo>
                  <a:cubicBezTo>
                    <a:pt x="179888" y="45106"/>
                    <a:pt x="189892" y="37556"/>
                    <a:pt x="189892" y="29684"/>
                  </a:cubicBezTo>
                  <a:cubicBezTo>
                    <a:pt x="189892" y="21811"/>
                    <a:pt x="179888" y="14261"/>
                    <a:pt x="162083" y="8694"/>
                  </a:cubicBezTo>
                  <a:cubicBezTo>
                    <a:pt x="144277" y="3128"/>
                    <a:pt x="120127" y="0"/>
                    <a:pt x="9494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165;p64">
              <a:extLst>
                <a:ext uri="{FF2B5EF4-FFF2-40B4-BE49-F238E27FC236}">
                  <a16:creationId xmlns:a16="http://schemas.microsoft.com/office/drawing/2014/main" id="{D57DEFB6-8AF6-DC39-0EBE-F36ED6A934CC}"/>
                </a:ext>
              </a:extLst>
            </p:cNvPr>
            <p:cNvSpPr/>
            <p:nvPr/>
          </p:nvSpPr>
          <p:spPr>
            <a:xfrm>
              <a:off x="1778600" y="3998425"/>
              <a:ext cx="4325100" cy="1313725"/>
            </a:xfrm>
            <a:custGeom>
              <a:avLst/>
              <a:gdLst/>
              <a:ahLst/>
              <a:cxnLst/>
              <a:rect l="l" t="t" r="r" b="b"/>
              <a:pathLst>
                <a:path w="173004" h="52549" extrusionOk="0">
                  <a:moveTo>
                    <a:pt x="86502" y="0"/>
                  </a:moveTo>
                  <a:cubicBezTo>
                    <a:pt x="63560" y="0"/>
                    <a:pt x="41558" y="2768"/>
                    <a:pt x="25336" y="7696"/>
                  </a:cubicBezTo>
                  <a:cubicBezTo>
                    <a:pt x="9113" y="12623"/>
                    <a:pt x="0" y="19306"/>
                    <a:pt x="0" y="26275"/>
                  </a:cubicBezTo>
                  <a:cubicBezTo>
                    <a:pt x="0" y="33243"/>
                    <a:pt x="9113" y="39925"/>
                    <a:pt x="25336" y="44853"/>
                  </a:cubicBezTo>
                  <a:cubicBezTo>
                    <a:pt x="41558" y="49780"/>
                    <a:pt x="63560" y="52549"/>
                    <a:pt x="86502" y="52549"/>
                  </a:cubicBezTo>
                  <a:cubicBezTo>
                    <a:pt x="109443" y="52549"/>
                    <a:pt x="131445" y="49780"/>
                    <a:pt x="147667" y="44853"/>
                  </a:cubicBezTo>
                  <a:cubicBezTo>
                    <a:pt x="163889" y="39925"/>
                    <a:pt x="173004" y="33243"/>
                    <a:pt x="173004" y="26275"/>
                  </a:cubicBezTo>
                  <a:cubicBezTo>
                    <a:pt x="173004" y="19306"/>
                    <a:pt x="163889" y="12623"/>
                    <a:pt x="147667" y="7696"/>
                  </a:cubicBezTo>
                  <a:cubicBezTo>
                    <a:pt x="131445" y="2768"/>
                    <a:pt x="109443" y="0"/>
                    <a:pt x="86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66;p64">
              <a:extLst>
                <a:ext uri="{FF2B5EF4-FFF2-40B4-BE49-F238E27FC236}">
                  <a16:creationId xmlns:a16="http://schemas.microsoft.com/office/drawing/2014/main" id="{EF0D2328-63A7-3B62-B7DF-4B22CE1FA1CE}"/>
                </a:ext>
              </a:extLst>
            </p:cNvPr>
            <p:cNvSpPr/>
            <p:nvPr/>
          </p:nvSpPr>
          <p:spPr>
            <a:xfrm>
              <a:off x="1771225" y="3991075"/>
              <a:ext cx="4339825" cy="1328450"/>
            </a:xfrm>
            <a:custGeom>
              <a:avLst/>
              <a:gdLst/>
              <a:ahLst/>
              <a:cxnLst/>
              <a:rect l="l" t="t" r="r" b="b"/>
              <a:pathLst>
                <a:path w="173593" h="53138" extrusionOk="0">
                  <a:moveTo>
                    <a:pt x="86797" y="589"/>
                  </a:moveTo>
                  <a:cubicBezTo>
                    <a:pt x="134332" y="589"/>
                    <a:pt x="173005" y="12243"/>
                    <a:pt x="173005" y="26569"/>
                  </a:cubicBezTo>
                  <a:cubicBezTo>
                    <a:pt x="173005" y="40894"/>
                    <a:pt x="134331" y="52549"/>
                    <a:pt x="86797" y="52549"/>
                  </a:cubicBezTo>
                  <a:cubicBezTo>
                    <a:pt x="39262" y="52549"/>
                    <a:pt x="589" y="40894"/>
                    <a:pt x="589" y="26569"/>
                  </a:cubicBezTo>
                  <a:cubicBezTo>
                    <a:pt x="589" y="12243"/>
                    <a:pt x="39262" y="589"/>
                    <a:pt x="86797" y="589"/>
                  </a:cubicBezTo>
                  <a:close/>
                  <a:moveTo>
                    <a:pt x="86797" y="0"/>
                  </a:moveTo>
                  <a:cubicBezTo>
                    <a:pt x="63663" y="0"/>
                    <a:pt x="41910" y="2737"/>
                    <a:pt x="25545" y="7708"/>
                  </a:cubicBezTo>
                  <a:cubicBezTo>
                    <a:pt x="9072" y="12711"/>
                    <a:pt x="0" y="19410"/>
                    <a:pt x="0" y="26569"/>
                  </a:cubicBezTo>
                  <a:cubicBezTo>
                    <a:pt x="0" y="33728"/>
                    <a:pt x="9072" y="40426"/>
                    <a:pt x="25545" y="45429"/>
                  </a:cubicBezTo>
                  <a:cubicBezTo>
                    <a:pt x="41910" y="50400"/>
                    <a:pt x="63663" y="53138"/>
                    <a:pt x="86797" y="53138"/>
                  </a:cubicBezTo>
                  <a:cubicBezTo>
                    <a:pt x="109930" y="53138"/>
                    <a:pt x="131683" y="50400"/>
                    <a:pt x="148049" y="45429"/>
                  </a:cubicBezTo>
                  <a:cubicBezTo>
                    <a:pt x="164521" y="40427"/>
                    <a:pt x="173593" y="33728"/>
                    <a:pt x="173593" y="26569"/>
                  </a:cubicBezTo>
                  <a:cubicBezTo>
                    <a:pt x="173593" y="19410"/>
                    <a:pt x="164521" y="12713"/>
                    <a:pt x="148049" y="7708"/>
                  </a:cubicBezTo>
                  <a:cubicBezTo>
                    <a:pt x="131683" y="2737"/>
                    <a:pt x="109931" y="0"/>
                    <a:pt x="86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167;p64">
              <a:extLst>
                <a:ext uri="{FF2B5EF4-FFF2-40B4-BE49-F238E27FC236}">
                  <a16:creationId xmlns:a16="http://schemas.microsoft.com/office/drawing/2014/main" id="{6C26BC45-FD22-4C80-D385-F2E51C055337}"/>
                </a:ext>
              </a:extLst>
            </p:cNvPr>
            <p:cNvSpPr/>
            <p:nvPr/>
          </p:nvSpPr>
          <p:spPr>
            <a:xfrm>
              <a:off x="2012975" y="3937675"/>
              <a:ext cx="3856325" cy="1114050"/>
            </a:xfrm>
            <a:custGeom>
              <a:avLst/>
              <a:gdLst/>
              <a:ahLst/>
              <a:cxnLst/>
              <a:rect l="l" t="t" r="r" b="b"/>
              <a:pathLst>
                <a:path w="154253" h="44562" extrusionOk="0">
                  <a:moveTo>
                    <a:pt x="77127" y="0"/>
                  </a:moveTo>
                  <a:cubicBezTo>
                    <a:pt x="56671" y="0"/>
                    <a:pt x="37054" y="2348"/>
                    <a:pt x="22590" y="6526"/>
                  </a:cubicBezTo>
                  <a:cubicBezTo>
                    <a:pt x="8126" y="10705"/>
                    <a:pt x="1" y="16372"/>
                    <a:pt x="1" y="22281"/>
                  </a:cubicBezTo>
                  <a:cubicBezTo>
                    <a:pt x="1" y="28190"/>
                    <a:pt x="8126" y="33857"/>
                    <a:pt x="22590" y="38036"/>
                  </a:cubicBezTo>
                  <a:cubicBezTo>
                    <a:pt x="37054" y="42214"/>
                    <a:pt x="56671" y="44562"/>
                    <a:pt x="77127" y="44562"/>
                  </a:cubicBezTo>
                  <a:cubicBezTo>
                    <a:pt x="97582" y="44562"/>
                    <a:pt x="117199" y="42214"/>
                    <a:pt x="131662" y="38036"/>
                  </a:cubicBezTo>
                  <a:cubicBezTo>
                    <a:pt x="146127" y="33857"/>
                    <a:pt x="154252" y="28190"/>
                    <a:pt x="154252" y="22281"/>
                  </a:cubicBezTo>
                  <a:cubicBezTo>
                    <a:pt x="154252" y="16372"/>
                    <a:pt x="146127" y="10705"/>
                    <a:pt x="131662" y="6526"/>
                  </a:cubicBezTo>
                  <a:cubicBezTo>
                    <a:pt x="117199" y="2348"/>
                    <a:pt x="97582" y="0"/>
                    <a:pt x="77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168;p64">
              <a:extLst>
                <a:ext uri="{FF2B5EF4-FFF2-40B4-BE49-F238E27FC236}">
                  <a16:creationId xmlns:a16="http://schemas.microsoft.com/office/drawing/2014/main" id="{3714DC26-2C2E-7B9D-3A15-C322A60C884E}"/>
                </a:ext>
              </a:extLst>
            </p:cNvPr>
            <p:cNvSpPr/>
            <p:nvPr/>
          </p:nvSpPr>
          <p:spPr>
            <a:xfrm>
              <a:off x="2005600" y="3930300"/>
              <a:ext cx="3871075" cy="1128800"/>
            </a:xfrm>
            <a:custGeom>
              <a:avLst/>
              <a:gdLst/>
              <a:ahLst/>
              <a:cxnLst/>
              <a:rect l="l" t="t" r="r" b="b"/>
              <a:pathLst>
                <a:path w="154843" h="45152" extrusionOk="0">
                  <a:moveTo>
                    <a:pt x="77422" y="590"/>
                  </a:moveTo>
                  <a:cubicBezTo>
                    <a:pt x="119787" y="590"/>
                    <a:pt x="154253" y="10451"/>
                    <a:pt x="154253" y="22576"/>
                  </a:cubicBezTo>
                  <a:cubicBezTo>
                    <a:pt x="154253" y="34699"/>
                    <a:pt x="119787" y="44562"/>
                    <a:pt x="77422" y="44562"/>
                  </a:cubicBezTo>
                  <a:cubicBezTo>
                    <a:pt x="35056" y="44562"/>
                    <a:pt x="589" y="34698"/>
                    <a:pt x="589" y="22576"/>
                  </a:cubicBezTo>
                  <a:cubicBezTo>
                    <a:pt x="589" y="10453"/>
                    <a:pt x="35056" y="590"/>
                    <a:pt x="77422" y="590"/>
                  </a:cubicBezTo>
                  <a:close/>
                  <a:moveTo>
                    <a:pt x="77422" y="0"/>
                  </a:moveTo>
                  <a:cubicBezTo>
                    <a:pt x="56794" y="0"/>
                    <a:pt x="37396" y="2322"/>
                    <a:pt x="22803" y="6537"/>
                  </a:cubicBezTo>
                  <a:cubicBezTo>
                    <a:pt x="8099" y="10785"/>
                    <a:pt x="1" y="16481"/>
                    <a:pt x="1" y="22575"/>
                  </a:cubicBezTo>
                  <a:cubicBezTo>
                    <a:pt x="1" y="28669"/>
                    <a:pt x="8099" y="34365"/>
                    <a:pt x="22803" y="38613"/>
                  </a:cubicBezTo>
                  <a:cubicBezTo>
                    <a:pt x="37397" y="42829"/>
                    <a:pt x="56794" y="45152"/>
                    <a:pt x="77422" y="45152"/>
                  </a:cubicBezTo>
                  <a:cubicBezTo>
                    <a:pt x="98049" y="45152"/>
                    <a:pt x="117447" y="42829"/>
                    <a:pt x="132040" y="38613"/>
                  </a:cubicBezTo>
                  <a:cubicBezTo>
                    <a:pt x="146744" y="34365"/>
                    <a:pt x="154842" y="28669"/>
                    <a:pt x="154842" y="22575"/>
                  </a:cubicBezTo>
                  <a:cubicBezTo>
                    <a:pt x="154842" y="16481"/>
                    <a:pt x="146744" y="10785"/>
                    <a:pt x="132040" y="6537"/>
                  </a:cubicBezTo>
                  <a:cubicBezTo>
                    <a:pt x="117447" y="2322"/>
                    <a:pt x="98049" y="0"/>
                    <a:pt x="77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69;p64">
              <a:extLst>
                <a:ext uri="{FF2B5EF4-FFF2-40B4-BE49-F238E27FC236}">
                  <a16:creationId xmlns:a16="http://schemas.microsoft.com/office/drawing/2014/main" id="{B2DF85AD-6D7B-AA92-2715-BF52D93DDF51}"/>
                </a:ext>
              </a:extLst>
            </p:cNvPr>
            <p:cNvSpPr/>
            <p:nvPr/>
          </p:nvSpPr>
          <p:spPr>
            <a:xfrm>
              <a:off x="2182475" y="3986625"/>
              <a:ext cx="3517325" cy="979400"/>
            </a:xfrm>
            <a:custGeom>
              <a:avLst/>
              <a:gdLst/>
              <a:ahLst/>
              <a:cxnLst/>
              <a:rect l="l" t="t" r="r" b="b"/>
              <a:pathLst>
                <a:path w="140693" h="39176" extrusionOk="0">
                  <a:moveTo>
                    <a:pt x="70347" y="1"/>
                  </a:moveTo>
                  <a:cubicBezTo>
                    <a:pt x="51689" y="1"/>
                    <a:pt x="33797" y="2064"/>
                    <a:pt x="20604" y="5738"/>
                  </a:cubicBezTo>
                  <a:cubicBezTo>
                    <a:pt x="7412" y="9411"/>
                    <a:pt x="0" y="14393"/>
                    <a:pt x="0" y="19588"/>
                  </a:cubicBezTo>
                  <a:cubicBezTo>
                    <a:pt x="0" y="24784"/>
                    <a:pt x="7412" y="29765"/>
                    <a:pt x="20604" y="33439"/>
                  </a:cubicBezTo>
                  <a:cubicBezTo>
                    <a:pt x="33797" y="37112"/>
                    <a:pt x="51689" y="39176"/>
                    <a:pt x="70347" y="39176"/>
                  </a:cubicBezTo>
                  <a:cubicBezTo>
                    <a:pt x="89003" y="39176"/>
                    <a:pt x="106896" y="37112"/>
                    <a:pt x="120088" y="33439"/>
                  </a:cubicBezTo>
                  <a:cubicBezTo>
                    <a:pt x="133281" y="29765"/>
                    <a:pt x="140692" y="24784"/>
                    <a:pt x="140692" y="19588"/>
                  </a:cubicBezTo>
                  <a:cubicBezTo>
                    <a:pt x="140692" y="14393"/>
                    <a:pt x="133281" y="9411"/>
                    <a:pt x="120088" y="5738"/>
                  </a:cubicBezTo>
                  <a:cubicBezTo>
                    <a:pt x="106896" y="2064"/>
                    <a:pt x="89003" y="1"/>
                    <a:pt x="70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70;p64">
              <a:extLst>
                <a:ext uri="{FF2B5EF4-FFF2-40B4-BE49-F238E27FC236}">
                  <a16:creationId xmlns:a16="http://schemas.microsoft.com/office/drawing/2014/main" id="{73DCEE60-84B1-C893-0781-C3AF39D869A6}"/>
                </a:ext>
              </a:extLst>
            </p:cNvPr>
            <p:cNvSpPr/>
            <p:nvPr/>
          </p:nvSpPr>
          <p:spPr>
            <a:xfrm>
              <a:off x="2175125" y="3979250"/>
              <a:ext cx="3532025" cy="994150"/>
            </a:xfrm>
            <a:custGeom>
              <a:avLst/>
              <a:gdLst/>
              <a:ahLst/>
              <a:cxnLst/>
              <a:rect l="l" t="t" r="r" b="b"/>
              <a:pathLst>
                <a:path w="141281" h="39766" extrusionOk="0">
                  <a:moveTo>
                    <a:pt x="70641" y="590"/>
                  </a:moveTo>
                  <a:cubicBezTo>
                    <a:pt x="109267" y="590"/>
                    <a:pt x="140691" y="9245"/>
                    <a:pt x="140691" y="19883"/>
                  </a:cubicBezTo>
                  <a:cubicBezTo>
                    <a:pt x="140691" y="30522"/>
                    <a:pt x="109267" y="39177"/>
                    <a:pt x="70641" y="39177"/>
                  </a:cubicBezTo>
                  <a:cubicBezTo>
                    <a:pt x="32014" y="39177"/>
                    <a:pt x="589" y="30522"/>
                    <a:pt x="589" y="19883"/>
                  </a:cubicBezTo>
                  <a:cubicBezTo>
                    <a:pt x="589" y="9245"/>
                    <a:pt x="32014" y="590"/>
                    <a:pt x="70641" y="590"/>
                  </a:cubicBezTo>
                  <a:close/>
                  <a:moveTo>
                    <a:pt x="70641" y="1"/>
                  </a:moveTo>
                  <a:cubicBezTo>
                    <a:pt x="51824" y="1"/>
                    <a:pt x="34132" y="2042"/>
                    <a:pt x="20820" y="5749"/>
                  </a:cubicBezTo>
                  <a:cubicBezTo>
                    <a:pt x="7395" y="9488"/>
                    <a:pt x="1" y="14507"/>
                    <a:pt x="1" y="19883"/>
                  </a:cubicBezTo>
                  <a:cubicBezTo>
                    <a:pt x="1" y="25260"/>
                    <a:pt x="7395" y="30280"/>
                    <a:pt x="20820" y="34018"/>
                  </a:cubicBezTo>
                  <a:cubicBezTo>
                    <a:pt x="34132" y="37724"/>
                    <a:pt x="51824" y="39766"/>
                    <a:pt x="70641" y="39766"/>
                  </a:cubicBezTo>
                  <a:cubicBezTo>
                    <a:pt x="89456" y="39766"/>
                    <a:pt x="107150" y="37724"/>
                    <a:pt x="120461" y="34018"/>
                  </a:cubicBezTo>
                  <a:cubicBezTo>
                    <a:pt x="133887" y="30280"/>
                    <a:pt x="141280" y="25260"/>
                    <a:pt x="141280" y="19883"/>
                  </a:cubicBezTo>
                  <a:cubicBezTo>
                    <a:pt x="141280" y="14507"/>
                    <a:pt x="133887" y="9488"/>
                    <a:pt x="120461" y="5749"/>
                  </a:cubicBezTo>
                  <a:cubicBezTo>
                    <a:pt x="107150" y="2042"/>
                    <a:pt x="89456" y="1"/>
                    <a:pt x="70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171;p64">
              <a:extLst>
                <a:ext uri="{FF2B5EF4-FFF2-40B4-BE49-F238E27FC236}">
                  <a16:creationId xmlns:a16="http://schemas.microsoft.com/office/drawing/2014/main" id="{A814F86E-EEF0-AE5B-4F69-CF3DD1F74E28}"/>
                </a:ext>
              </a:extLst>
            </p:cNvPr>
            <p:cNvSpPr/>
            <p:nvPr/>
          </p:nvSpPr>
          <p:spPr>
            <a:xfrm>
              <a:off x="2205725" y="4145775"/>
              <a:ext cx="3470825" cy="820250"/>
            </a:xfrm>
            <a:custGeom>
              <a:avLst/>
              <a:gdLst/>
              <a:ahLst/>
              <a:cxnLst/>
              <a:rect l="l" t="t" r="r" b="b"/>
              <a:pathLst>
                <a:path w="138833" h="32810" extrusionOk="0">
                  <a:moveTo>
                    <a:pt x="69417" y="0"/>
                  </a:moveTo>
                  <a:cubicBezTo>
                    <a:pt x="51006" y="0"/>
                    <a:pt x="33349" y="1729"/>
                    <a:pt x="20332" y="4805"/>
                  </a:cubicBezTo>
                  <a:cubicBezTo>
                    <a:pt x="7314" y="7882"/>
                    <a:pt x="0" y="12054"/>
                    <a:pt x="0" y="16406"/>
                  </a:cubicBezTo>
                  <a:cubicBezTo>
                    <a:pt x="0" y="20756"/>
                    <a:pt x="7314" y="24929"/>
                    <a:pt x="20332" y="28005"/>
                  </a:cubicBezTo>
                  <a:cubicBezTo>
                    <a:pt x="33349" y="31082"/>
                    <a:pt x="51006" y="32810"/>
                    <a:pt x="69417" y="32810"/>
                  </a:cubicBezTo>
                  <a:cubicBezTo>
                    <a:pt x="87827" y="32810"/>
                    <a:pt x="105483" y="31082"/>
                    <a:pt x="118501" y="28005"/>
                  </a:cubicBezTo>
                  <a:cubicBezTo>
                    <a:pt x="131520" y="24929"/>
                    <a:pt x="138832" y="20756"/>
                    <a:pt x="138832" y="16406"/>
                  </a:cubicBezTo>
                  <a:cubicBezTo>
                    <a:pt x="138832" y="12054"/>
                    <a:pt x="131520" y="7882"/>
                    <a:pt x="118501" y="4805"/>
                  </a:cubicBezTo>
                  <a:cubicBezTo>
                    <a:pt x="105483" y="1729"/>
                    <a:pt x="87827" y="0"/>
                    <a:pt x="69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172;p64">
              <a:extLst>
                <a:ext uri="{FF2B5EF4-FFF2-40B4-BE49-F238E27FC236}">
                  <a16:creationId xmlns:a16="http://schemas.microsoft.com/office/drawing/2014/main" id="{DCDF05F6-2CD3-08C5-AA5D-42129FC71A4F}"/>
                </a:ext>
              </a:extLst>
            </p:cNvPr>
            <p:cNvSpPr/>
            <p:nvPr/>
          </p:nvSpPr>
          <p:spPr>
            <a:xfrm>
              <a:off x="2197200" y="4138425"/>
              <a:ext cx="3487875" cy="834975"/>
            </a:xfrm>
            <a:custGeom>
              <a:avLst/>
              <a:gdLst/>
              <a:ahLst/>
              <a:cxnLst/>
              <a:rect l="l" t="t" r="r" b="b"/>
              <a:pathLst>
                <a:path w="139515" h="33399" extrusionOk="0">
                  <a:moveTo>
                    <a:pt x="69758" y="589"/>
                  </a:moveTo>
                  <a:cubicBezTo>
                    <a:pt x="103563" y="589"/>
                    <a:pt x="133159" y="7504"/>
                    <a:pt x="138829" y="16700"/>
                  </a:cubicBezTo>
                  <a:cubicBezTo>
                    <a:pt x="133159" y="25895"/>
                    <a:pt x="103562" y="32810"/>
                    <a:pt x="69758" y="32810"/>
                  </a:cubicBezTo>
                  <a:cubicBezTo>
                    <a:pt x="35953" y="32810"/>
                    <a:pt x="6356" y="25895"/>
                    <a:pt x="685" y="16700"/>
                  </a:cubicBezTo>
                  <a:cubicBezTo>
                    <a:pt x="6356" y="7504"/>
                    <a:pt x="35953" y="589"/>
                    <a:pt x="69758" y="589"/>
                  </a:cubicBezTo>
                  <a:close/>
                  <a:moveTo>
                    <a:pt x="69758" y="0"/>
                  </a:moveTo>
                  <a:cubicBezTo>
                    <a:pt x="35017" y="0"/>
                    <a:pt x="5717" y="6961"/>
                    <a:pt x="87" y="16550"/>
                  </a:cubicBezTo>
                  <a:lnTo>
                    <a:pt x="0" y="16700"/>
                  </a:lnTo>
                  <a:lnTo>
                    <a:pt x="87" y="16849"/>
                  </a:lnTo>
                  <a:cubicBezTo>
                    <a:pt x="5717" y="26438"/>
                    <a:pt x="35017" y="33399"/>
                    <a:pt x="69758" y="33399"/>
                  </a:cubicBezTo>
                  <a:cubicBezTo>
                    <a:pt x="104497" y="33399"/>
                    <a:pt x="133799" y="26438"/>
                    <a:pt x="139428" y="16849"/>
                  </a:cubicBezTo>
                  <a:lnTo>
                    <a:pt x="139514" y="16700"/>
                  </a:lnTo>
                  <a:lnTo>
                    <a:pt x="139428" y="16550"/>
                  </a:lnTo>
                  <a:cubicBezTo>
                    <a:pt x="133799" y="6961"/>
                    <a:pt x="104497" y="0"/>
                    <a:pt x="69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173;p64">
              <a:extLst>
                <a:ext uri="{FF2B5EF4-FFF2-40B4-BE49-F238E27FC236}">
                  <a16:creationId xmlns:a16="http://schemas.microsoft.com/office/drawing/2014/main" id="{41383775-EBF5-1C81-7F97-9976F56A556F}"/>
                </a:ext>
              </a:extLst>
            </p:cNvPr>
            <p:cNvSpPr/>
            <p:nvPr/>
          </p:nvSpPr>
          <p:spPr>
            <a:xfrm>
              <a:off x="2166250" y="4842425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6" y="1"/>
                    <a:pt x="0" y="933"/>
                    <a:pt x="0" y="2084"/>
                  </a:cubicBezTo>
                  <a:cubicBezTo>
                    <a:pt x="0" y="3235"/>
                    <a:pt x="1066" y="4168"/>
                    <a:pt x="2382" y="4168"/>
                  </a:cubicBezTo>
                  <a:cubicBezTo>
                    <a:pt x="3697" y="4168"/>
                    <a:pt x="4763" y="3235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174;p64">
              <a:extLst>
                <a:ext uri="{FF2B5EF4-FFF2-40B4-BE49-F238E27FC236}">
                  <a16:creationId xmlns:a16="http://schemas.microsoft.com/office/drawing/2014/main" id="{28114DBF-183C-2A35-D224-D813CD91D963}"/>
                </a:ext>
              </a:extLst>
            </p:cNvPr>
            <p:cNvSpPr/>
            <p:nvPr/>
          </p:nvSpPr>
          <p:spPr>
            <a:xfrm>
              <a:off x="2158900" y="4835075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6" y="590"/>
                    <a:pt x="4763" y="1391"/>
                    <a:pt x="4763" y="2378"/>
                  </a:cubicBezTo>
                  <a:cubicBezTo>
                    <a:pt x="4763" y="3364"/>
                    <a:pt x="3826" y="4168"/>
                    <a:pt x="2676" y="4168"/>
                  </a:cubicBezTo>
                  <a:cubicBezTo>
                    <a:pt x="1525" y="4168"/>
                    <a:pt x="589" y="3364"/>
                    <a:pt x="589" y="2378"/>
                  </a:cubicBezTo>
                  <a:cubicBezTo>
                    <a:pt x="589" y="1391"/>
                    <a:pt x="1525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0" y="1"/>
                    <a:pt x="0" y="1067"/>
                    <a:pt x="0" y="2378"/>
                  </a:cubicBezTo>
                  <a:cubicBezTo>
                    <a:pt x="0" y="3690"/>
                    <a:pt x="1200" y="4756"/>
                    <a:pt x="2676" y="4756"/>
                  </a:cubicBezTo>
                  <a:cubicBezTo>
                    <a:pt x="4151" y="4756"/>
                    <a:pt x="5352" y="3688"/>
                    <a:pt x="5352" y="2378"/>
                  </a:cubicBezTo>
                  <a:cubicBezTo>
                    <a:pt x="5352" y="1067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175;p64">
              <a:extLst>
                <a:ext uri="{FF2B5EF4-FFF2-40B4-BE49-F238E27FC236}">
                  <a16:creationId xmlns:a16="http://schemas.microsoft.com/office/drawing/2014/main" id="{9F823CC0-8970-87F0-6412-FB5529FE04EF}"/>
                </a:ext>
              </a:extLst>
            </p:cNvPr>
            <p:cNvSpPr/>
            <p:nvPr/>
          </p:nvSpPr>
          <p:spPr>
            <a:xfrm>
              <a:off x="3023025" y="5069875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6" y="1"/>
                    <a:pt x="1" y="934"/>
                    <a:pt x="1" y="2084"/>
                  </a:cubicBezTo>
                  <a:cubicBezTo>
                    <a:pt x="1" y="3234"/>
                    <a:pt x="1066" y="4168"/>
                    <a:pt x="2382" y="4168"/>
                  </a:cubicBezTo>
                  <a:cubicBezTo>
                    <a:pt x="3697" y="4168"/>
                    <a:pt x="4763" y="3234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176;p64">
              <a:extLst>
                <a:ext uri="{FF2B5EF4-FFF2-40B4-BE49-F238E27FC236}">
                  <a16:creationId xmlns:a16="http://schemas.microsoft.com/office/drawing/2014/main" id="{C89F07A0-5034-70B9-966A-7BBDECDBDBFE}"/>
                </a:ext>
              </a:extLst>
            </p:cNvPr>
            <p:cNvSpPr/>
            <p:nvPr/>
          </p:nvSpPr>
          <p:spPr>
            <a:xfrm>
              <a:off x="3015650" y="5062500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8" y="590"/>
                    <a:pt x="4763" y="1393"/>
                    <a:pt x="4763" y="2379"/>
                  </a:cubicBezTo>
                  <a:cubicBezTo>
                    <a:pt x="4763" y="3366"/>
                    <a:pt x="3826" y="4168"/>
                    <a:pt x="2676" y="4168"/>
                  </a:cubicBezTo>
                  <a:cubicBezTo>
                    <a:pt x="1526" y="4168"/>
                    <a:pt x="589" y="3366"/>
                    <a:pt x="589" y="2379"/>
                  </a:cubicBezTo>
                  <a:cubicBezTo>
                    <a:pt x="589" y="1392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1" y="1"/>
                    <a:pt x="1" y="1069"/>
                    <a:pt x="1" y="2379"/>
                  </a:cubicBezTo>
                  <a:cubicBezTo>
                    <a:pt x="1" y="3689"/>
                    <a:pt x="1201" y="4756"/>
                    <a:pt x="2676" y="4756"/>
                  </a:cubicBezTo>
                  <a:cubicBezTo>
                    <a:pt x="4152" y="4756"/>
                    <a:pt x="5352" y="3691"/>
                    <a:pt x="5352" y="2379"/>
                  </a:cubicBezTo>
                  <a:cubicBezTo>
                    <a:pt x="5352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177;p64">
              <a:extLst>
                <a:ext uri="{FF2B5EF4-FFF2-40B4-BE49-F238E27FC236}">
                  <a16:creationId xmlns:a16="http://schemas.microsoft.com/office/drawing/2014/main" id="{3CF64BB1-B828-E4FC-A2B1-9C202BD3E28E}"/>
                </a:ext>
              </a:extLst>
            </p:cNvPr>
            <p:cNvSpPr/>
            <p:nvPr/>
          </p:nvSpPr>
          <p:spPr>
            <a:xfrm>
              <a:off x="4042400" y="5107075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7" y="1"/>
                    <a:pt x="1" y="933"/>
                    <a:pt x="1" y="2084"/>
                  </a:cubicBezTo>
                  <a:cubicBezTo>
                    <a:pt x="1" y="3236"/>
                    <a:pt x="1067" y="4168"/>
                    <a:pt x="2382" y="4168"/>
                  </a:cubicBezTo>
                  <a:cubicBezTo>
                    <a:pt x="3697" y="4168"/>
                    <a:pt x="4763" y="3236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178;p64">
              <a:extLst>
                <a:ext uri="{FF2B5EF4-FFF2-40B4-BE49-F238E27FC236}">
                  <a16:creationId xmlns:a16="http://schemas.microsoft.com/office/drawing/2014/main" id="{D5AF5DE5-DE2D-171E-0ED3-113259764D75}"/>
                </a:ext>
              </a:extLst>
            </p:cNvPr>
            <p:cNvSpPr/>
            <p:nvPr/>
          </p:nvSpPr>
          <p:spPr>
            <a:xfrm>
              <a:off x="4035050" y="5099725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7" y="590"/>
                    <a:pt x="4763" y="1391"/>
                    <a:pt x="4763" y="2378"/>
                  </a:cubicBezTo>
                  <a:cubicBezTo>
                    <a:pt x="4763" y="3365"/>
                    <a:pt x="3827" y="4168"/>
                    <a:pt x="2676" y="4168"/>
                  </a:cubicBezTo>
                  <a:cubicBezTo>
                    <a:pt x="1526" y="4168"/>
                    <a:pt x="590" y="3364"/>
                    <a:pt x="590" y="2378"/>
                  </a:cubicBezTo>
                  <a:cubicBezTo>
                    <a:pt x="590" y="1392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0" y="1"/>
                    <a:pt x="1" y="1067"/>
                    <a:pt x="1" y="2378"/>
                  </a:cubicBezTo>
                  <a:cubicBezTo>
                    <a:pt x="1" y="3690"/>
                    <a:pt x="1200" y="4757"/>
                    <a:pt x="2676" y="4757"/>
                  </a:cubicBezTo>
                  <a:cubicBezTo>
                    <a:pt x="4151" y="4757"/>
                    <a:pt x="5352" y="3689"/>
                    <a:pt x="5352" y="2378"/>
                  </a:cubicBezTo>
                  <a:cubicBezTo>
                    <a:pt x="5352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179;p64">
              <a:extLst>
                <a:ext uri="{FF2B5EF4-FFF2-40B4-BE49-F238E27FC236}">
                  <a16:creationId xmlns:a16="http://schemas.microsoft.com/office/drawing/2014/main" id="{FF42D15C-73C7-33D0-259E-6F819784CCF4}"/>
                </a:ext>
              </a:extLst>
            </p:cNvPr>
            <p:cNvSpPr/>
            <p:nvPr/>
          </p:nvSpPr>
          <p:spPr>
            <a:xfrm>
              <a:off x="5054350" y="5017800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1" y="0"/>
                  </a:moveTo>
                  <a:cubicBezTo>
                    <a:pt x="1066" y="0"/>
                    <a:pt x="0" y="933"/>
                    <a:pt x="0" y="2084"/>
                  </a:cubicBezTo>
                  <a:cubicBezTo>
                    <a:pt x="0" y="3234"/>
                    <a:pt x="1066" y="4167"/>
                    <a:pt x="2381" y="4167"/>
                  </a:cubicBezTo>
                  <a:cubicBezTo>
                    <a:pt x="3697" y="4167"/>
                    <a:pt x="4763" y="3234"/>
                    <a:pt x="4763" y="2084"/>
                  </a:cubicBezTo>
                  <a:cubicBezTo>
                    <a:pt x="4763" y="933"/>
                    <a:pt x="3697" y="0"/>
                    <a:pt x="2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180;p64">
              <a:extLst>
                <a:ext uri="{FF2B5EF4-FFF2-40B4-BE49-F238E27FC236}">
                  <a16:creationId xmlns:a16="http://schemas.microsoft.com/office/drawing/2014/main" id="{CD0C354F-F4B7-6293-FFE9-6617160045F3}"/>
                </a:ext>
              </a:extLst>
            </p:cNvPr>
            <p:cNvSpPr/>
            <p:nvPr/>
          </p:nvSpPr>
          <p:spPr>
            <a:xfrm>
              <a:off x="5047000" y="5010425"/>
              <a:ext cx="133800" cy="118950"/>
            </a:xfrm>
            <a:custGeom>
              <a:avLst/>
              <a:gdLst/>
              <a:ahLst/>
              <a:cxnLst/>
              <a:rect l="l" t="t" r="r" b="b"/>
              <a:pathLst>
                <a:path w="5352" h="4758" extrusionOk="0">
                  <a:moveTo>
                    <a:pt x="2676" y="590"/>
                  </a:moveTo>
                  <a:cubicBezTo>
                    <a:pt x="3826" y="590"/>
                    <a:pt x="4763" y="1392"/>
                    <a:pt x="4763" y="2379"/>
                  </a:cubicBezTo>
                  <a:cubicBezTo>
                    <a:pt x="4763" y="3364"/>
                    <a:pt x="3826" y="4167"/>
                    <a:pt x="2676" y="4167"/>
                  </a:cubicBezTo>
                  <a:cubicBezTo>
                    <a:pt x="1526" y="4167"/>
                    <a:pt x="589" y="3364"/>
                    <a:pt x="589" y="2379"/>
                  </a:cubicBezTo>
                  <a:cubicBezTo>
                    <a:pt x="589" y="1392"/>
                    <a:pt x="1526" y="590"/>
                    <a:pt x="2676" y="590"/>
                  </a:cubicBezTo>
                  <a:close/>
                  <a:moveTo>
                    <a:pt x="2676" y="0"/>
                  </a:moveTo>
                  <a:cubicBezTo>
                    <a:pt x="1201" y="0"/>
                    <a:pt x="0" y="1067"/>
                    <a:pt x="0" y="2379"/>
                  </a:cubicBezTo>
                  <a:cubicBezTo>
                    <a:pt x="0" y="3690"/>
                    <a:pt x="1201" y="4757"/>
                    <a:pt x="2676" y="4757"/>
                  </a:cubicBezTo>
                  <a:cubicBezTo>
                    <a:pt x="4151" y="4757"/>
                    <a:pt x="5352" y="3689"/>
                    <a:pt x="5352" y="2379"/>
                  </a:cubicBezTo>
                  <a:cubicBezTo>
                    <a:pt x="5352" y="1067"/>
                    <a:pt x="4151" y="0"/>
                    <a:pt x="2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81;p64">
              <a:extLst>
                <a:ext uri="{FF2B5EF4-FFF2-40B4-BE49-F238E27FC236}">
                  <a16:creationId xmlns:a16="http://schemas.microsoft.com/office/drawing/2014/main" id="{90AF4636-5D78-4F63-FDCA-DA197B071CF6}"/>
                </a:ext>
              </a:extLst>
            </p:cNvPr>
            <p:cNvSpPr/>
            <p:nvPr/>
          </p:nvSpPr>
          <p:spPr>
            <a:xfrm>
              <a:off x="5709150" y="4779675"/>
              <a:ext cx="119050" cy="104200"/>
            </a:xfrm>
            <a:custGeom>
              <a:avLst/>
              <a:gdLst/>
              <a:ahLst/>
              <a:cxnLst/>
              <a:rect l="l" t="t" r="r" b="b"/>
              <a:pathLst>
                <a:path w="4762" h="4168" extrusionOk="0">
                  <a:moveTo>
                    <a:pt x="2381" y="1"/>
                  </a:moveTo>
                  <a:cubicBezTo>
                    <a:pt x="1066" y="1"/>
                    <a:pt x="0" y="934"/>
                    <a:pt x="0" y="2084"/>
                  </a:cubicBezTo>
                  <a:cubicBezTo>
                    <a:pt x="0" y="3235"/>
                    <a:pt x="1066" y="4168"/>
                    <a:pt x="2381" y="4168"/>
                  </a:cubicBezTo>
                  <a:cubicBezTo>
                    <a:pt x="3696" y="4168"/>
                    <a:pt x="4762" y="3235"/>
                    <a:pt x="4762" y="2084"/>
                  </a:cubicBezTo>
                  <a:cubicBezTo>
                    <a:pt x="4762" y="934"/>
                    <a:pt x="3696" y="1"/>
                    <a:pt x="2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182;p64">
              <a:extLst>
                <a:ext uri="{FF2B5EF4-FFF2-40B4-BE49-F238E27FC236}">
                  <a16:creationId xmlns:a16="http://schemas.microsoft.com/office/drawing/2014/main" id="{4A585AA7-D15C-F935-9752-D831A92A0041}"/>
                </a:ext>
              </a:extLst>
            </p:cNvPr>
            <p:cNvSpPr/>
            <p:nvPr/>
          </p:nvSpPr>
          <p:spPr>
            <a:xfrm>
              <a:off x="5701775" y="4772325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lnTo>
                    <a:pt x="2676" y="591"/>
                  </a:lnTo>
                  <a:cubicBezTo>
                    <a:pt x="3826" y="591"/>
                    <a:pt x="4763" y="1391"/>
                    <a:pt x="4763" y="2378"/>
                  </a:cubicBezTo>
                  <a:cubicBezTo>
                    <a:pt x="4763" y="3364"/>
                    <a:pt x="3826" y="4167"/>
                    <a:pt x="2676" y="4167"/>
                  </a:cubicBezTo>
                  <a:cubicBezTo>
                    <a:pt x="1526" y="4167"/>
                    <a:pt x="589" y="3364"/>
                    <a:pt x="589" y="2378"/>
                  </a:cubicBezTo>
                  <a:cubicBezTo>
                    <a:pt x="589" y="1391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1" y="1"/>
                    <a:pt x="0" y="1068"/>
                    <a:pt x="0" y="2378"/>
                  </a:cubicBezTo>
                  <a:cubicBezTo>
                    <a:pt x="0" y="3690"/>
                    <a:pt x="1201" y="4756"/>
                    <a:pt x="2676" y="4756"/>
                  </a:cubicBezTo>
                  <a:cubicBezTo>
                    <a:pt x="4151" y="4756"/>
                    <a:pt x="5351" y="3690"/>
                    <a:pt x="5351" y="2378"/>
                  </a:cubicBezTo>
                  <a:cubicBezTo>
                    <a:pt x="5351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183;p64">
              <a:extLst>
                <a:ext uri="{FF2B5EF4-FFF2-40B4-BE49-F238E27FC236}">
                  <a16:creationId xmlns:a16="http://schemas.microsoft.com/office/drawing/2014/main" id="{6ED90B22-50B3-FBA7-E7CF-012613FCF25B}"/>
                </a:ext>
              </a:extLst>
            </p:cNvPr>
            <p:cNvSpPr/>
            <p:nvPr/>
          </p:nvSpPr>
          <p:spPr>
            <a:xfrm>
              <a:off x="5907275" y="4468250"/>
              <a:ext cx="137700" cy="91925"/>
            </a:xfrm>
            <a:custGeom>
              <a:avLst/>
              <a:gdLst/>
              <a:ahLst/>
              <a:cxnLst/>
              <a:rect l="l" t="t" r="r" b="b"/>
              <a:pathLst>
                <a:path w="5508" h="3677" extrusionOk="0">
                  <a:moveTo>
                    <a:pt x="1702" y="1"/>
                  </a:moveTo>
                  <a:cubicBezTo>
                    <a:pt x="1092" y="1"/>
                    <a:pt x="602" y="206"/>
                    <a:pt x="393" y="608"/>
                  </a:cubicBezTo>
                  <a:cubicBezTo>
                    <a:pt x="0" y="1363"/>
                    <a:pt x="738" y="2525"/>
                    <a:pt x="2042" y="3204"/>
                  </a:cubicBezTo>
                  <a:cubicBezTo>
                    <a:pt x="2650" y="3521"/>
                    <a:pt x="3273" y="3676"/>
                    <a:pt x="3805" y="3676"/>
                  </a:cubicBezTo>
                  <a:cubicBezTo>
                    <a:pt x="4415" y="3676"/>
                    <a:pt x="4905" y="3471"/>
                    <a:pt x="5114" y="3069"/>
                  </a:cubicBezTo>
                  <a:cubicBezTo>
                    <a:pt x="5508" y="2315"/>
                    <a:pt x="4769" y="1152"/>
                    <a:pt x="3465" y="473"/>
                  </a:cubicBezTo>
                  <a:cubicBezTo>
                    <a:pt x="2857" y="157"/>
                    <a:pt x="2234" y="1"/>
                    <a:pt x="1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184;p64">
              <a:extLst>
                <a:ext uri="{FF2B5EF4-FFF2-40B4-BE49-F238E27FC236}">
                  <a16:creationId xmlns:a16="http://schemas.microsoft.com/office/drawing/2014/main" id="{BE4FE0B2-B052-5FFD-AB49-2D85467B04C4}"/>
                </a:ext>
              </a:extLst>
            </p:cNvPr>
            <p:cNvSpPr/>
            <p:nvPr/>
          </p:nvSpPr>
          <p:spPr>
            <a:xfrm>
              <a:off x="5904525" y="4460875"/>
              <a:ext cx="143175" cy="106700"/>
            </a:xfrm>
            <a:custGeom>
              <a:avLst/>
              <a:gdLst/>
              <a:ahLst/>
              <a:cxnLst/>
              <a:rect l="l" t="t" r="r" b="b"/>
              <a:pathLst>
                <a:path w="5727" h="4268" extrusionOk="0">
                  <a:moveTo>
                    <a:pt x="1800" y="588"/>
                  </a:moveTo>
                  <a:cubicBezTo>
                    <a:pt x="2286" y="588"/>
                    <a:pt x="2874" y="736"/>
                    <a:pt x="3439" y="1029"/>
                  </a:cubicBezTo>
                  <a:cubicBezTo>
                    <a:pt x="4025" y="1334"/>
                    <a:pt x="4504" y="1750"/>
                    <a:pt x="4788" y="2196"/>
                  </a:cubicBezTo>
                  <a:cubicBezTo>
                    <a:pt x="4935" y="2426"/>
                    <a:pt x="5152" y="2867"/>
                    <a:pt x="4964" y="3228"/>
                  </a:cubicBezTo>
                  <a:cubicBezTo>
                    <a:pt x="4807" y="3529"/>
                    <a:pt x="4419" y="3680"/>
                    <a:pt x="3928" y="3680"/>
                  </a:cubicBezTo>
                  <a:cubicBezTo>
                    <a:pt x="3442" y="3680"/>
                    <a:pt x="2854" y="3532"/>
                    <a:pt x="2289" y="3238"/>
                  </a:cubicBezTo>
                  <a:cubicBezTo>
                    <a:pt x="1703" y="2933"/>
                    <a:pt x="1224" y="2519"/>
                    <a:pt x="940" y="2072"/>
                  </a:cubicBezTo>
                  <a:cubicBezTo>
                    <a:pt x="793" y="1841"/>
                    <a:pt x="576" y="1401"/>
                    <a:pt x="764" y="1040"/>
                  </a:cubicBezTo>
                  <a:cubicBezTo>
                    <a:pt x="920" y="739"/>
                    <a:pt x="1308" y="588"/>
                    <a:pt x="1800" y="588"/>
                  </a:cubicBezTo>
                  <a:close/>
                  <a:moveTo>
                    <a:pt x="1816" y="0"/>
                  </a:moveTo>
                  <a:cubicBezTo>
                    <a:pt x="1093" y="0"/>
                    <a:pt x="505" y="261"/>
                    <a:pt x="241" y="767"/>
                  </a:cubicBezTo>
                  <a:cubicBezTo>
                    <a:pt x="0" y="1229"/>
                    <a:pt x="72" y="1805"/>
                    <a:pt x="442" y="2388"/>
                  </a:cubicBezTo>
                  <a:cubicBezTo>
                    <a:pt x="781" y="2921"/>
                    <a:pt x="1340" y="3409"/>
                    <a:pt x="2016" y="3761"/>
                  </a:cubicBezTo>
                  <a:cubicBezTo>
                    <a:pt x="2669" y="4101"/>
                    <a:pt x="3334" y="4268"/>
                    <a:pt x="3912" y="4268"/>
                  </a:cubicBezTo>
                  <a:cubicBezTo>
                    <a:pt x="4634" y="4268"/>
                    <a:pt x="5222" y="4007"/>
                    <a:pt x="5485" y="3500"/>
                  </a:cubicBezTo>
                  <a:cubicBezTo>
                    <a:pt x="5727" y="3038"/>
                    <a:pt x="5654" y="2463"/>
                    <a:pt x="5285" y="1880"/>
                  </a:cubicBezTo>
                  <a:cubicBezTo>
                    <a:pt x="4946" y="1346"/>
                    <a:pt x="4388" y="860"/>
                    <a:pt x="3711" y="508"/>
                  </a:cubicBezTo>
                  <a:cubicBezTo>
                    <a:pt x="3058" y="167"/>
                    <a:pt x="2394" y="0"/>
                    <a:pt x="1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185;p64">
              <a:extLst>
                <a:ext uri="{FF2B5EF4-FFF2-40B4-BE49-F238E27FC236}">
                  <a16:creationId xmlns:a16="http://schemas.microsoft.com/office/drawing/2014/main" id="{62E0B786-1E53-60FE-8654-7A4AFC41D22A}"/>
                </a:ext>
              </a:extLst>
            </p:cNvPr>
            <p:cNvSpPr/>
            <p:nvPr/>
          </p:nvSpPr>
          <p:spPr>
            <a:xfrm>
              <a:off x="1837300" y="4468250"/>
              <a:ext cx="137725" cy="91925"/>
            </a:xfrm>
            <a:custGeom>
              <a:avLst/>
              <a:gdLst/>
              <a:ahLst/>
              <a:cxnLst/>
              <a:rect l="l" t="t" r="r" b="b"/>
              <a:pathLst>
                <a:path w="5509" h="3677" extrusionOk="0">
                  <a:moveTo>
                    <a:pt x="3807" y="1"/>
                  </a:moveTo>
                  <a:cubicBezTo>
                    <a:pt x="3275" y="1"/>
                    <a:pt x="2651" y="157"/>
                    <a:pt x="2044" y="473"/>
                  </a:cubicBezTo>
                  <a:cubicBezTo>
                    <a:pt x="739" y="1152"/>
                    <a:pt x="1" y="2315"/>
                    <a:pt x="393" y="3069"/>
                  </a:cubicBezTo>
                  <a:cubicBezTo>
                    <a:pt x="603" y="3471"/>
                    <a:pt x="1094" y="3676"/>
                    <a:pt x="1704" y="3676"/>
                  </a:cubicBezTo>
                  <a:cubicBezTo>
                    <a:pt x="2236" y="3676"/>
                    <a:pt x="2859" y="3521"/>
                    <a:pt x="3466" y="3204"/>
                  </a:cubicBezTo>
                  <a:cubicBezTo>
                    <a:pt x="4771" y="2525"/>
                    <a:pt x="5509" y="1363"/>
                    <a:pt x="5116" y="608"/>
                  </a:cubicBezTo>
                  <a:cubicBezTo>
                    <a:pt x="4907" y="206"/>
                    <a:pt x="4417" y="1"/>
                    <a:pt x="38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186;p64">
              <a:extLst>
                <a:ext uri="{FF2B5EF4-FFF2-40B4-BE49-F238E27FC236}">
                  <a16:creationId xmlns:a16="http://schemas.microsoft.com/office/drawing/2014/main" id="{1A665F81-575F-5335-E88C-78D594555343}"/>
                </a:ext>
              </a:extLst>
            </p:cNvPr>
            <p:cNvSpPr/>
            <p:nvPr/>
          </p:nvSpPr>
          <p:spPr>
            <a:xfrm>
              <a:off x="1834575" y="4460850"/>
              <a:ext cx="143175" cy="106725"/>
            </a:xfrm>
            <a:custGeom>
              <a:avLst/>
              <a:gdLst/>
              <a:ahLst/>
              <a:cxnLst/>
              <a:rect l="l" t="t" r="r" b="b"/>
              <a:pathLst>
                <a:path w="5727" h="4269" extrusionOk="0">
                  <a:moveTo>
                    <a:pt x="3927" y="589"/>
                  </a:moveTo>
                  <a:cubicBezTo>
                    <a:pt x="4419" y="589"/>
                    <a:pt x="4806" y="740"/>
                    <a:pt x="4964" y="1041"/>
                  </a:cubicBezTo>
                  <a:cubicBezTo>
                    <a:pt x="5152" y="1401"/>
                    <a:pt x="4935" y="1842"/>
                    <a:pt x="4788" y="2073"/>
                  </a:cubicBezTo>
                  <a:cubicBezTo>
                    <a:pt x="4504" y="2520"/>
                    <a:pt x="4025" y="2934"/>
                    <a:pt x="3439" y="3239"/>
                  </a:cubicBezTo>
                  <a:cubicBezTo>
                    <a:pt x="2873" y="3534"/>
                    <a:pt x="2286" y="3681"/>
                    <a:pt x="1800" y="3681"/>
                  </a:cubicBezTo>
                  <a:cubicBezTo>
                    <a:pt x="1309" y="3681"/>
                    <a:pt x="921" y="3530"/>
                    <a:pt x="763" y="3229"/>
                  </a:cubicBezTo>
                  <a:cubicBezTo>
                    <a:pt x="576" y="2868"/>
                    <a:pt x="793" y="2427"/>
                    <a:pt x="940" y="2197"/>
                  </a:cubicBezTo>
                  <a:cubicBezTo>
                    <a:pt x="1224" y="1750"/>
                    <a:pt x="1703" y="1335"/>
                    <a:pt x="2289" y="1030"/>
                  </a:cubicBezTo>
                  <a:cubicBezTo>
                    <a:pt x="2853" y="737"/>
                    <a:pt x="3441" y="589"/>
                    <a:pt x="3927" y="589"/>
                  </a:cubicBezTo>
                  <a:close/>
                  <a:moveTo>
                    <a:pt x="3912" y="1"/>
                  </a:moveTo>
                  <a:cubicBezTo>
                    <a:pt x="3334" y="1"/>
                    <a:pt x="2670" y="167"/>
                    <a:pt x="2017" y="507"/>
                  </a:cubicBezTo>
                  <a:cubicBezTo>
                    <a:pt x="1340" y="859"/>
                    <a:pt x="781" y="1347"/>
                    <a:pt x="442" y="1880"/>
                  </a:cubicBezTo>
                  <a:cubicBezTo>
                    <a:pt x="73" y="2464"/>
                    <a:pt x="0" y="3039"/>
                    <a:pt x="241" y="3501"/>
                  </a:cubicBezTo>
                  <a:cubicBezTo>
                    <a:pt x="506" y="4009"/>
                    <a:pt x="1093" y="4269"/>
                    <a:pt x="1816" y="4269"/>
                  </a:cubicBezTo>
                  <a:cubicBezTo>
                    <a:pt x="2394" y="4269"/>
                    <a:pt x="3057" y="4102"/>
                    <a:pt x="3711" y="3761"/>
                  </a:cubicBezTo>
                  <a:cubicBezTo>
                    <a:pt x="4386" y="3409"/>
                    <a:pt x="4946" y="2922"/>
                    <a:pt x="5284" y="2388"/>
                  </a:cubicBezTo>
                  <a:cubicBezTo>
                    <a:pt x="5655" y="1806"/>
                    <a:pt x="5726" y="1230"/>
                    <a:pt x="5486" y="768"/>
                  </a:cubicBezTo>
                  <a:cubicBezTo>
                    <a:pt x="5222" y="261"/>
                    <a:pt x="4634" y="1"/>
                    <a:pt x="39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187;p64">
              <a:extLst>
                <a:ext uri="{FF2B5EF4-FFF2-40B4-BE49-F238E27FC236}">
                  <a16:creationId xmlns:a16="http://schemas.microsoft.com/office/drawing/2014/main" id="{F0787C25-9C91-015E-8500-BABDE856E7C3}"/>
                </a:ext>
              </a:extLst>
            </p:cNvPr>
            <p:cNvSpPr/>
            <p:nvPr/>
          </p:nvSpPr>
          <p:spPr>
            <a:xfrm>
              <a:off x="2172400" y="3867125"/>
              <a:ext cx="14750" cy="502475"/>
            </a:xfrm>
            <a:custGeom>
              <a:avLst/>
              <a:gdLst/>
              <a:ahLst/>
              <a:cxnLst/>
              <a:rect l="l" t="t" r="r" b="b"/>
              <a:pathLst>
                <a:path w="590" h="20099" extrusionOk="0">
                  <a:moveTo>
                    <a:pt x="1" y="1"/>
                  </a:moveTo>
                  <a:lnTo>
                    <a:pt x="1" y="20098"/>
                  </a:lnTo>
                  <a:lnTo>
                    <a:pt x="590" y="20098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188;p64">
              <a:extLst>
                <a:ext uri="{FF2B5EF4-FFF2-40B4-BE49-F238E27FC236}">
                  <a16:creationId xmlns:a16="http://schemas.microsoft.com/office/drawing/2014/main" id="{A6D4274B-0771-4AFE-093D-00FCA009F702}"/>
                </a:ext>
              </a:extLst>
            </p:cNvPr>
            <p:cNvSpPr/>
            <p:nvPr/>
          </p:nvSpPr>
          <p:spPr>
            <a:xfrm>
              <a:off x="2496875" y="4484675"/>
              <a:ext cx="14750" cy="251250"/>
            </a:xfrm>
            <a:custGeom>
              <a:avLst/>
              <a:gdLst/>
              <a:ahLst/>
              <a:cxnLst/>
              <a:rect l="l" t="t" r="r" b="b"/>
              <a:pathLst>
                <a:path w="590" h="10050" extrusionOk="0">
                  <a:moveTo>
                    <a:pt x="1" y="1"/>
                  </a:moveTo>
                  <a:lnTo>
                    <a:pt x="1" y="10049"/>
                  </a:lnTo>
                  <a:lnTo>
                    <a:pt x="590" y="10049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189;p64">
              <a:extLst>
                <a:ext uri="{FF2B5EF4-FFF2-40B4-BE49-F238E27FC236}">
                  <a16:creationId xmlns:a16="http://schemas.microsoft.com/office/drawing/2014/main" id="{AC85F3DB-A27B-8AB6-A91F-AA6377D0CE74}"/>
                </a:ext>
              </a:extLst>
            </p:cNvPr>
            <p:cNvSpPr/>
            <p:nvPr/>
          </p:nvSpPr>
          <p:spPr>
            <a:xfrm>
              <a:off x="2496875" y="3919475"/>
              <a:ext cx="14750" cy="502425"/>
            </a:xfrm>
            <a:custGeom>
              <a:avLst/>
              <a:gdLst/>
              <a:ahLst/>
              <a:cxnLst/>
              <a:rect l="l" t="t" r="r" b="b"/>
              <a:pathLst>
                <a:path w="590" h="20097" extrusionOk="0">
                  <a:moveTo>
                    <a:pt x="1" y="0"/>
                  </a:moveTo>
                  <a:lnTo>
                    <a:pt x="1" y="20097"/>
                  </a:lnTo>
                  <a:lnTo>
                    <a:pt x="590" y="20097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190;p64">
              <a:extLst>
                <a:ext uri="{FF2B5EF4-FFF2-40B4-BE49-F238E27FC236}">
                  <a16:creationId xmlns:a16="http://schemas.microsoft.com/office/drawing/2014/main" id="{2F0CD53A-2A03-8129-8EA1-631ADF5559E8}"/>
                </a:ext>
              </a:extLst>
            </p:cNvPr>
            <p:cNvSpPr/>
            <p:nvPr/>
          </p:nvSpPr>
          <p:spPr>
            <a:xfrm>
              <a:off x="5396200" y="4254400"/>
              <a:ext cx="14750" cy="502475"/>
            </a:xfrm>
            <a:custGeom>
              <a:avLst/>
              <a:gdLst/>
              <a:ahLst/>
              <a:cxnLst/>
              <a:rect l="l" t="t" r="r" b="b"/>
              <a:pathLst>
                <a:path w="590" h="20099" extrusionOk="0">
                  <a:moveTo>
                    <a:pt x="0" y="1"/>
                  </a:moveTo>
                  <a:lnTo>
                    <a:pt x="0" y="20098"/>
                  </a:lnTo>
                  <a:lnTo>
                    <a:pt x="589" y="20098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191;p64">
              <a:extLst>
                <a:ext uri="{FF2B5EF4-FFF2-40B4-BE49-F238E27FC236}">
                  <a16:creationId xmlns:a16="http://schemas.microsoft.com/office/drawing/2014/main" id="{92A9FAEB-328A-AB78-20D5-B04EC5495F18}"/>
                </a:ext>
              </a:extLst>
            </p:cNvPr>
            <p:cNvSpPr/>
            <p:nvPr/>
          </p:nvSpPr>
          <p:spPr>
            <a:xfrm>
              <a:off x="5091050" y="3739200"/>
              <a:ext cx="14750" cy="1104850"/>
            </a:xfrm>
            <a:custGeom>
              <a:avLst/>
              <a:gdLst/>
              <a:ahLst/>
              <a:cxnLst/>
              <a:rect l="l" t="t" r="r" b="b"/>
              <a:pathLst>
                <a:path w="590" h="44194" extrusionOk="0">
                  <a:moveTo>
                    <a:pt x="1" y="0"/>
                  </a:moveTo>
                  <a:lnTo>
                    <a:pt x="1" y="44193"/>
                  </a:lnTo>
                  <a:lnTo>
                    <a:pt x="589" y="44193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192;p64">
              <a:extLst>
                <a:ext uri="{FF2B5EF4-FFF2-40B4-BE49-F238E27FC236}">
                  <a16:creationId xmlns:a16="http://schemas.microsoft.com/office/drawing/2014/main" id="{06200664-2CBA-D932-162D-31186147FDE2}"/>
                </a:ext>
              </a:extLst>
            </p:cNvPr>
            <p:cNvSpPr/>
            <p:nvPr/>
          </p:nvSpPr>
          <p:spPr>
            <a:xfrm>
              <a:off x="3826175" y="4725425"/>
              <a:ext cx="14725" cy="230300"/>
            </a:xfrm>
            <a:custGeom>
              <a:avLst/>
              <a:gdLst/>
              <a:ahLst/>
              <a:cxnLst/>
              <a:rect l="l" t="t" r="r" b="b"/>
              <a:pathLst>
                <a:path w="589" h="9212" extrusionOk="0">
                  <a:moveTo>
                    <a:pt x="0" y="1"/>
                  </a:moveTo>
                  <a:lnTo>
                    <a:pt x="0" y="9212"/>
                  </a:lnTo>
                  <a:lnTo>
                    <a:pt x="589" y="9212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193;p64">
              <a:extLst>
                <a:ext uri="{FF2B5EF4-FFF2-40B4-BE49-F238E27FC236}">
                  <a16:creationId xmlns:a16="http://schemas.microsoft.com/office/drawing/2014/main" id="{9F728345-57EF-3B05-FDC7-166059E915BD}"/>
                </a:ext>
              </a:extLst>
            </p:cNvPr>
            <p:cNvSpPr/>
            <p:nvPr/>
          </p:nvSpPr>
          <p:spPr>
            <a:xfrm>
              <a:off x="2860325" y="4309025"/>
              <a:ext cx="14750" cy="563275"/>
            </a:xfrm>
            <a:custGeom>
              <a:avLst/>
              <a:gdLst/>
              <a:ahLst/>
              <a:cxnLst/>
              <a:rect l="l" t="t" r="r" b="b"/>
              <a:pathLst>
                <a:path w="590" h="22531" extrusionOk="0">
                  <a:moveTo>
                    <a:pt x="1" y="0"/>
                  </a:moveTo>
                  <a:lnTo>
                    <a:pt x="1" y="22531"/>
                  </a:lnTo>
                  <a:lnTo>
                    <a:pt x="589" y="2253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194;p64">
              <a:extLst>
                <a:ext uri="{FF2B5EF4-FFF2-40B4-BE49-F238E27FC236}">
                  <a16:creationId xmlns:a16="http://schemas.microsoft.com/office/drawing/2014/main" id="{EF9A8E14-6F78-BBEB-8A22-712811AA6D73}"/>
                </a:ext>
              </a:extLst>
            </p:cNvPr>
            <p:cNvSpPr/>
            <p:nvPr/>
          </p:nvSpPr>
          <p:spPr>
            <a:xfrm>
              <a:off x="4577075" y="4827050"/>
              <a:ext cx="14750" cy="113825"/>
            </a:xfrm>
            <a:custGeom>
              <a:avLst/>
              <a:gdLst/>
              <a:ahLst/>
              <a:cxnLst/>
              <a:rect l="l" t="t" r="r" b="b"/>
              <a:pathLst>
                <a:path w="590" h="4553" extrusionOk="0">
                  <a:moveTo>
                    <a:pt x="1" y="0"/>
                  </a:moveTo>
                  <a:lnTo>
                    <a:pt x="1" y="4552"/>
                  </a:lnTo>
                  <a:lnTo>
                    <a:pt x="589" y="455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3195;p64">
              <a:extLst>
                <a:ext uri="{FF2B5EF4-FFF2-40B4-BE49-F238E27FC236}">
                  <a16:creationId xmlns:a16="http://schemas.microsoft.com/office/drawing/2014/main" id="{084E9806-8379-ADF4-6898-AD36F866313E}"/>
                </a:ext>
              </a:extLst>
            </p:cNvPr>
            <p:cNvSpPr/>
            <p:nvPr/>
          </p:nvSpPr>
          <p:spPr>
            <a:xfrm>
              <a:off x="4577075" y="4559250"/>
              <a:ext cx="14750" cy="232350"/>
            </a:xfrm>
            <a:custGeom>
              <a:avLst/>
              <a:gdLst/>
              <a:ahLst/>
              <a:cxnLst/>
              <a:rect l="l" t="t" r="r" b="b"/>
              <a:pathLst>
                <a:path w="590" h="9294" extrusionOk="0">
                  <a:moveTo>
                    <a:pt x="1" y="0"/>
                  </a:moveTo>
                  <a:lnTo>
                    <a:pt x="1" y="9294"/>
                  </a:lnTo>
                  <a:lnTo>
                    <a:pt x="589" y="9294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3196;p64">
              <a:extLst>
                <a:ext uri="{FF2B5EF4-FFF2-40B4-BE49-F238E27FC236}">
                  <a16:creationId xmlns:a16="http://schemas.microsoft.com/office/drawing/2014/main" id="{3EF8209A-B32E-402E-21A8-BD4FA99F2E7F}"/>
                </a:ext>
              </a:extLst>
            </p:cNvPr>
            <p:cNvSpPr/>
            <p:nvPr/>
          </p:nvSpPr>
          <p:spPr>
            <a:xfrm>
              <a:off x="3826175" y="4495150"/>
              <a:ext cx="14725" cy="125625"/>
            </a:xfrm>
            <a:custGeom>
              <a:avLst/>
              <a:gdLst/>
              <a:ahLst/>
              <a:cxnLst/>
              <a:rect l="l" t="t" r="r" b="b"/>
              <a:pathLst>
                <a:path w="589" h="5025" extrusionOk="0">
                  <a:moveTo>
                    <a:pt x="0" y="1"/>
                  </a:moveTo>
                  <a:lnTo>
                    <a:pt x="0" y="5025"/>
                  </a:lnTo>
                  <a:lnTo>
                    <a:pt x="589" y="5025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3197;p64">
              <a:extLst>
                <a:ext uri="{FF2B5EF4-FFF2-40B4-BE49-F238E27FC236}">
                  <a16:creationId xmlns:a16="http://schemas.microsoft.com/office/drawing/2014/main" id="{EB52FE57-68A0-B571-9C03-2BAF467B9545}"/>
                </a:ext>
              </a:extLst>
            </p:cNvPr>
            <p:cNvSpPr/>
            <p:nvPr/>
          </p:nvSpPr>
          <p:spPr>
            <a:xfrm>
              <a:off x="5396200" y="3909025"/>
              <a:ext cx="14750" cy="230300"/>
            </a:xfrm>
            <a:custGeom>
              <a:avLst/>
              <a:gdLst/>
              <a:ahLst/>
              <a:cxnLst/>
              <a:rect l="l" t="t" r="r" b="b"/>
              <a:pathLst>
                <a:path w="590" h="9212" extrusionOk="0">
                  <a:moveTo>
                    <a:pt x="0" y="0"/>
                  </a:moveTo>
                  <a:lnTo>
                    <a:pt x="0" y="9211"/>
                  </a:lnTo>
                  <a:lnTo>
                    <a:pt x="589" y="921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3198;p64">
              <a:extLst>
                <a:ext uri="{FF2B5EF4-FFF2-40B4-BE49-F238E27FC236}">
                  <a16:creationId xmlns:a16="http://schemas.microsoft.com/office/drawing/2014/main" id="{55895B41-9F17-20FB-2AB1-6470B67DEB70}"/>
                </a:ext>
              </a:extLst>
            </p:cNvPr>
            <p:cNvSpPr/>
            <p:nvPr/>
          </p:nvSpPr>
          <p:spPr>
            <a:xfrm>
              <a:off x="5689275" y="3417075"/>
              <a:ext cx="14750" cy="1119950"/>
            </a:xfrm>
            <a:custGeom>
              <a:avLst/>
              <a:gdLst/>
              <a:ahLst/>
              <a:cxnLst/>
              <a:rect l="l" t="t" r="r" b="b"/>
              <a:pathLst>
                <a:path w="590" h="44798" extrusionOk="0">
                  <a:moveTo>
                    <a:pt x="0" y="1"/>
                  </a:moveTo>
                  <a:lnTo>
                    <a:pt x="0" y="44798"/>
                  </a:lnTo>
                  <a:lnTo>
                    <a:pt x="589" y="44798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3199;p64">
              <a:extLst>
                <a:ext uri="{FF2B5EF4-FFF2-40B4-BE49-F238E27FC236}">
                  <a16:creationId xmlns:a16="http://schemas.microsoft.com/office/drawing/2014/main" id="{C9DEE6BF-47E3-60BE-9071-A376CE4A078B}"/>
                </a:ext>
              </a:extLst>
            </p:cNvPr>
            <p:cNvSpPr/>
            <p:nvPr/>
          </p:nvSpPr>
          <p:spPr>
            <a:xfrm>
              <a:off x="2172400" y="3522075"/>
              <a:ext cx="14750" cy="271825"/>
            </a:xfrm>
            <a:custGeom>
              <a:avLst/>
              <a:gdLst/>
              <a:ahLst/>
              <a:cxnLst/>
              <a:rect l="l" t="t" r="r" b="b"/>
              <a:pathLst>
                <a:path w="590" h="10873" extrusionOk="0">
                  <a:moveTo>
                    <a:pt x="1" y="1"/>
                  </a:moveTo>
                  <a:lnTo>
                    <a:pt x="1" y="10873"/>
                  </a:lnTo>
                  <a:lnTo>
                    <a:pt x="590" y="10873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3200;p64">
              <a:extLst>
                <a:ext uri="{FF2B5EF4-FFF2-40B4-BE49-F238E27FC236}">
                  <a16:creationId xmlns:a16="http://schemas.microsoft.com/office/drawing/2014/main" id="{DE7B1925-F7DB-AE6B-BD3C-D81EFFF68485}"/>
                </a:ext>
              </a:extLst>
            </p:cNvPr>
            <p:cNvSpPr/>
            <p:nvPr/>
          </p:nvSpPr>
          <p:spPr>
            <a:xfrm>
              <a:off x="4837850" y="2968175"/>
              <a:ext cx="69975" cy="184900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1"/>
                  </a:moveTo>
                  <a:lnTo>
                    <a:pt x="1" y="7396"/>
                  </a:lnTo>
                  <a:lnTo>
                    <a:pt x="2798" y="7396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3201;p64">
              <a:extLst>
                <a:ext uri="{FF2B5EF4-FFF2-40B4-BE49-F238E27FC236}">
                  <a16:creationId xmlns:a16="http://schemas.microsoft.com/office/drawing/2014/main" id="{4595A8AC-DDB1-5BCD-A3BB-8623F7A6BC99}"/>
                </a:ext>
              </a:extLst>
            </p:cNvPr>
            <p:cNvSpPr/>
            <p:nvPr/>
          </p:nvSpPr>
          <p:spPr>
            <a:xfrm>
              <a:off x="4830525" y="2960825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7" y="590"/>
                  </a:moveTo>
                  <a:lnTo>
                    <a:pt x="2797" y="7395"/>
                  </a:lnTo>
                  <a:lnTo>
                    <a:pt x="589" y="7395"/>
                  </a:lnTo>
                  <a:lnTo>
                    <a:pt x="589" y="590"/>
                  </a:lnTo>
                  <a:close/>
                  <a:moveTo>
                    <a:pt x="0" y="1"/>
                  </a:moveTo>
                  <a:lnTo>
                    <a:pt x="0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3202;p64">
              <a:extLst>
                <a:ext uri="{FF2B5EF4-FFF2-40B4-BE49-F238E27FC236}">
                  <a16:creationId xmlns:a16="http://schemas.microsoft.com/office/drawing/2014/main" id="{A0F378BA-B571-4EA9-F364-E6CC998F1FC3}"/>
                </a:ext>
              </a:extLst>
            </p:cNvPr>
            <p:cNvSpPr/>
            <p:nvPr/>
          </p:nvSpPr>
          <p:spPr>
            <a:xfrm>
              <a:off x="3019925" y="1595025"/>
              <a:ext cx="1840900" cy="398775"/>
            </a:xfrm>
            <a:custGeom>
              <a:avLst/>
              <a:gdLst/>
              <a:ahLst/>
              <a:cxnLst/>
              <a:rect l="l" t="t" r="r" b="b"/>
              <a:pathLst>
                <a:path w="73636" h="15951" extrusionOk="0">
                  <a:moveTo>
                    <a:pt x="1" y="1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3203;p64">
              <a:extLst>
                <a:ext uri="{FF2B5EF4-FFF2-40B4-BE49-F238E27FC236}">
                  <a16:creationId xmlns:a16="http://schemas.microsoft.com/office/drawing/2014/main" id="{EFADA8DB-E542-3DCF-2260-2D485567F1B8}"/>
                </a:ext>
              </a:extLst>
            </p:cNvPr>
            <p:cNvSpPr/>
            <p:nvPr/>
          </p:nvSpPr>
          <p:spPr>
            <a:xfrm>
              <a:off x="3012575" y="1587675"/>
              <a:ext cx="1855600" cy="413525"/>
            </a:xfrm>
            <a:custGeom>
              <a:avLst/>
              <a:gdLst/>
              <a:ahLst/>
              <a:cxnLst/>
              <a:rect l="l" t="t" r="r" b="b"/>
              <a:pathLst>
                <a:path w="74224" h="16541" extrusionOk="0">
                  <a:moveTo>
                    <a:pt x="73635" y="590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40"/>
                  </a:lnTo>
                  <a:lnTo>
                    <a:pt x="74224" y="16540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3204;p64">
              <a:extLst>
                <a:ext uri="{FF2B5EF4-FFF2-40B4-BE49-F238E27FC236}">
                  <a16:creationId xmlns:a16="http://schemas.microsoft.com/office/drawing/2014/main" id="{DB997B42-D5FE-6C57-BA1A-6E0E894BEDC0}"/>
                </a:ext>
              </a:extLst>
            </p:cNvPr>
            <p:cNvSpPr/>
            <p:nvPr/>
          </p:nvSpPr>
          <p:spPr>
            <a:xfrm>
              <a:off x="4837850" y="4059175"/>
              <a:ext cx="69975" cy="184900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3205;p64">
              <a:extLst>
                <a:ext uri="{FF2B5EF4-FFF2-40B4-BE49-F238E27FC236}">
                  <a16:creationId xmlns:a16="http://schemas.microsoft.com/office/drawing/2014/main" id="{9A00F6DC-A51B-7BDE-4011-0221F86C4639}"/>
                </a:ext>
              </a:extLst>
            </p:cNvPr>
            <p:cNvSpPr/>
            <p:nvPr/>
          </p:nvSpPr>
          <p:spPr>
            <a:xfrm>
              <a:off x="4830525" y="4051825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7" y="588"/>
                  </a:moveTo>
                  <a:lnTo>
                    <a:pt x="2797" y="7394"/>
                  </a:lnTo>
                  <a:lnTo>
                    <a:pt x="589" y="7394"/>
                  </a:lnTo>
                  <a:lnTo>
                    <a:pt x="589" y="588"/>
                  </a:lnTo>
                  <a:close/>
                  <a:moveTo>
                    <a:pt x="0" y="0"/>
                  </a:moveTo>
                  <a:lnTo>
                    <a:pt x="0" y="7984"/>
                  </a:lnTo>
                  <a:lnTo>
                    <a:pt x="3386" y="798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3206;p64">
              <a:extLst>
                <a:ext uri="{FF2B5EF4-FFF2-40B4-BE49-F238E27FC236}">
                  <a16:creationId xmlns:a16="http://schemas.microsoft.com/office/drawing/2014/main" id="{059379C5-5969-63D6-8ABB-2B9551B2406C}"/>
                </a:ext>
              </a:extLst>
            </p:cNvPr>
            <p:cNvSpPr/>
            <p:nvPr/>
          </p:nvSpPr>
          <p:spPr>
            <a:xfrm>
              <a:off x="2966825" y="4059175"/>
              <a:ext cx="69950" cy="184900"/>
            </a:xfrm>
            <a:custGeom>
              <a:avLst/>
              <a:gdLst/>
              <a:ahLst/>
              <a:cxnLst/>
              <a:rect l="l" t="t" r="r" b="b"/>
              <a:pathLst>
                <a:path w="2798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3207;p64">
              <a:extLst>
                <a:ext uri="{FF2B5EF4-FFF2-40B4-BE49-F238E27FC236}">
                  <a16:creationId xmlns:a16="http://schemas.microsoft.com/office/drawing/2014/main" id="{ADCB65F4-3B85-4716-4E51-DD4231CD3ACB}"/>
                </a:ext>
              </a:extLst>
            </p:cNvPr>
            <p:cNvSpPr/>
            <p:nvPr/>
          </p:nvSpPr>
          <p:spPr>
            <a:xfrm>
              <a:off x="2959450" y="4051825"/>
              <a:ext cx="84700" cy="199625"/>
            </a:xfrm>
            <a:custGeom>
              <a:avLst/>
              <a:gdLst/>
              <a:ahLst/>
              <a:cxnLst/>
              <a:rect l="l" t="t" r="r" b="b"/>
              <a:pathLst>
                <a:path w="3388" h="7985" extrusionOk="0">
                  <a:moveTo>
                    <a:pt x="2799" y="588"/>
                  </a:moveTo>
                  <a:lnTo>
                    <a:pt x="2799" y="7394"/>
                  </a:lnTo>
                  <a:lnTo>
                    <a:pt x="590" y="7394"/>
                  </a:lnTo>
                  <a:lnTo>
                    <a:pt x="591" y="588"/>
                  </a:lnTo>
                  <a:close/>
                  <a:moveTo>
                    <a:pt x="1" y="0"/>
                  </a:moveTo>
                  <a:lnTo>
                    <a:pt x="1" y="7984"/>
                  </a:lnTo>
                  <a:lnTo>
                    <a:pt x="3388" y="7984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3208;p64">
              <a:extLst>
                <a:ext uri="{FF2B5EF4-FFF2-40B4-BE49-F238E27FC236}">
                  <a16:creationId xmlns:a16="http://schemas.microsoft.com/office/drawing/2014/main" id="{52D7341E-18EC-FF05-C4DE-350403ECF50A}"/>
                </a:ext>
              </a:extLst>
            </p:cNvPr>
            <p:cNvSpPr/>
            <p:nvPr/>
          </p:nvSpPr>
          <p:spPr>
            <a:xfrm>
              <a:off x="2956625" y="1898175"/>
              <a:ext cx="69975" cy="184925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0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3209;p64">
              <a:extLst>
                <a:ext uri="{FF2B5EF4-FFF2-40B4-BE49-F238E27FC236}">
                  <a16:creationId xmlns:a16="http://schemas.microsoft.com/office/drawing/2014/main" id="{CE099573-2CE6-560B-F44C-675B792242BF}"/>
                </a:ext>
              </a:extLst>
            </p:cNvPr>
            <p:cNvSpPr/>
            <p:nvPr/>
          </p:nvSpPr>
          <p:spPr>
            <a:xfrm>
              <a:off x="2949275" y="1890825"/>
              <a:ext cx="84650" cy="199625"/>
            </a:xfrm>
            <a:custGeom>
              <a:avLst/>
              <a:gdLst/>
              <a:ahLst/>
              <a:cxnLst/>
              <a:rect l="l" t="t" r="r" b="b"/>
              <a:pathLst>
                <a:path w="3386" h="7985" extrusionOk="0">
                  <a:moveTo>
                    <a:pt x="2797" y="589"/>
                  </a:moveTo>
                  <a:lnTo>
                    <a:pt x="2797" y="7396"/>
                  </a:lnTo>
                  <a:lnTo>
                    <a:pt x="589" y="7396"/>
                  </a:lnTo>
                  <a:lnTo>
                    <a:pt x="589" y="589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3210;p64">
              <a:extLst>
                <a:ext uri="{FF2B5EF4-FFF2-40B4-BE49-F238E27FC236}">
                  <a16:creationId xmlns:a16="http://schemas.microsoft.com/office/drawing/2014/main" id="{083EA12D-E95F-988D-C691-88466675A531}"/>
                </a:ext>
              </a:extLst>
            </p:cNvPr>
            <p:cNvSpPr/>
            <p:nvPr/>
          </p:nvSpPr>
          <p:spPr>
            <a:xfrm>
              <a:off x="2956625" y="3520650"/>
              <a:ext cx="69975" cy="184925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1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3211;p64">
              <a:extLst>
                <a:ext uri="{FF2B5EF4-FFF2-40B4-BE49-F238E27FC236}">
                  <a16:creationId xmlns:a16="http://schemas.microsoft.com/office/drawing/2014/main" id="{4141E469-6217-FE55-97C5-EC678B52D77D}"/>
                </a:ext>
              </a:extLst>
            </p:cNvPr>
            <p:cNvSpPr/>
            <p:nvPr/>
          </p:nvSpPr>
          <p:spPr>
            <a:xfrm>
              <a:off x="2949275" y="3513300"/>
              <a:ext cx="84650" cy="199625"/>
            </a:xfrm>
            <a:custGeom>
              <a:avLst/>
              <a:gdLst/>
              <a:ahLst/>
              <a:cxnLst/>
              <a:rect l="l" t="t" r="r" b="b"/>
              <a:pathLst>
                <a:path w="3386" h="7985" extrusionOk="0">
                  <a:moveTo>
                    <a:pt x="2797" y="590"/>
                  </a:moveTo>
                  <a:lnTo>
                    <a:pt x="2797" y="7396"/>
                  </a:lnTo>
                  <a:lnTo>
                    <a:pt x="589" y="7396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3212;p64">
              <a:extLst>
                <a:ext uri="{FF2B5EF4-FFF2-40B4-BE49-F238E27FC236}">
                  <a16:creationId xmlns:a16="http://schemas.microsoft.com/office/drawing/2014/main" id="{28A6FC53-60C2-8CC9-17D2-8E245C90F9BE}"/>
                </a:ext>
              </a:extLst>
            </p:cNvPr>
            <p:cNvSpPr/>
            <p:nvPr/>
          </p:nvSpPr>
          <p:spPr>
            <a:xfrm>
              <a:off x="2956625" y="2967050"/>
              <a:ext cx="69975" cy="184925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1"/>
                  </a:moveTo>
                  <a:lnTo>
                    <a:pt x="1" y="7396"/>
                  </a:lnTo>
                  <a:lnTo>
                    <a:pt x="2798" y="7396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3213;p64">
              <a:extLst>
                <a:ext uri="{FF2B5EF4-FFF2-40B4-BE49-F238E27FC236}">
                  <a16:creationId xmlns:a16="http://schemas.microsoft.com/office/drawing/2014/main" id="{9B2356CC-03C1-02A3-663B-1A81A7B3392F}"/>
                </a:ext>
              </a:extLst>
            </p:cNvPr>
            <p:cNvSpPr/>
            <p:nvPr/>
          </p:nvSpPr>
          <p:spPr>
            <a:xfrm>
              <a:off x="2949275" y="2959725"/>
              <a:ext cx="84650" cy="199600"/>
            </a:xfrm>
            <a:custGeom>
              <a:avLst/>
              <a:gdLst/>
              <a:ahLst/>
              <a:cxnLst/>
              <a:rect l="l" t="t" r="r" b="b"/>
              <a:pathLst>
                <a:path w="3386" h="7984" extrusionOk="0">
                  <a:moveTo>
                    <a:pt x="2797" y="589"/>
                  </a:moveTo>
                  <a:lnTo>
                    <a:pt x="2797" y="7394"/>
                  </a:lnTo>
                  <a:lnTo>
                    <a:pt x="589" y="7394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7984"/>
                  </a:lnTo>
                  <a:lnTo>
                    <a:pt x="3386" y="798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3214;p64">
              <a:extLst>
                <a:ext uri="{FF2B5EF4-FFF2-40B4-BE49-F238E27FC236}">
                  <a16:creationId xmlns:a16="http://schemas.microsoft.com/office/drawing/2014/main" id="{AFF528BA-EA40-23AF-B2F6-66D81605920F}"/>
                </a:ext>
              </a:extLst>
            </p:cNvPr>
            <p:cNvSpPr/>
            <p:nvPr/>
          </p:nvSpPr>
          <p:spPr>
            <a:xfrm>
              <a:off x="4855675" y="1898175"/>
              <a:ext cx="69950" cy="184925"/>
            </a:xfrm>
            <a:custGeom>
              <a:avLst/>
              <a:gdLst/>
              <a:ahLst/>
              <a:cxnLst/>
              <a:rect l="l" t="t" r="r" b="b"/>
              <a:pathLst>
                <a:path w="2798" h="7397" extrusionOk="0">
                  <a:moveTo>
                    <a:pt x="1" y="0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3215;p64">
              <a:extLst>
                <a:ext uri="{FF2B5EF4-FFF2-40B4-BE49-F238E27FC236}">
                  <a16:creationId xmlns:a16="http://schemas.microsoft.com/office/drawing/2014/main" id="{CD81B1DE-26E8-722D-7845-1A1CAA32F6BE}"/>
                </a:ext>
              </a:extLst>
            </p:cNvPr>
            <p:cNvSpPr/>
            <p:nvPr/>
          </p:nvSpPr>
          <p:spPr>
            <a:xfrm>
              <a:off x="4848325" y="1890825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8" y="589"/>
                  </a:moveTo>
                  <a:lnTo>
                    <a:pt x="2798" y="7396"/>
                  </a:lnTo>
                  <a:lnTo>
                    <a:pt x="590" y="7396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3216;p64">
              <a:extLst>
                <a:ext uri="{FF2B5EF4-FFF2-40B4-BE49-F238E27FC236}">
                  <a16:creationId xmlns:a16="http://schemas.microsoft.com/office/drawing/2014/main" id="{3183E328-1E1F-9862-CBBD-DF407B7723B2}"/>
                </a:ext>
              </a:extLst>
            </p:cNvPr>
            <p:cNvSpPr/>
            <p:nvPr/>
          </p:nvSpPr>
          <p:spPr>
            <a:xfrm>
              <a:off x="4855675" y="3520650"/>
              <a:ext cx="69950" cy="184925"/>
            </a:xfrm>
            <a:custGeom>
              <a:avLst/>
              <a:gdLst/>
              <a:ahLst/>
              <a:cxnLst/>
              <a:rect l="l" t="t" r="r" b="b"/>
              <a:pathLst>
                <a:path w="2798" h="7397" extrusionOk="0">
                  <a:moveTo>
                    <a:pt x="1" y="1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3217;p64">
              <a:extLst>
                <a:ext uri="{FF2B5EF4-FFF2-40B4-BE49-F238E27FC236}">
                  <a16:creationId xmlns:a16="http://schemas.microsoft.com/office/drawing/2014/main" id="{81AF9C31-E7F9-94AF-FFB1-71C96A788F50}"/>
                </a:ext>
              </a:extLst>
            </p:cNvPr>
            <p:cNvSpPr/>
            <p:nvPr/>
          </p:nvSpPr>
          <p:spPr>
            <a:xfrm>
              <a:off x="4848325" y="3513300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8" y="590"/>
                  </a:moveTo>
                  <a:lnTo>
                    <a:pt x="2798" y="7396"/>
                  </a:lnTo>
                  <a:lnTo>
                    <a:pt x="590" y="7396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3218;p64">
              <a:extLst>
                <a:ext uri="{FF2B5EF4-FFF2-40B4-BE49-F238E27FC236}">
                  <a16:creationId xmlns:a16="http://schemas.microsoft.com/office/drawing/2014/main" id="{EB2A0324-E41C-ACE2-F3EC-6FA6C349E539}"/>
                </a:ext>
              </a:extLst>
            </p:cNvPr>
            <p:cNvSpPr/>
            <p:nvPr/>
          </p:nvSpPr>
          <p:spPr>
            <a:xfrm>
              <a:off x="2956625" y="2431675"/>
              <a:ext cx="69975" cy="184900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3219;p64">
              <a:extLst>
                <a:ext uri="{FF2B5EF4-FFF2-40B4-BE49-F238E27FC236}">
                  <a16:creationId xmlns:a16="http://schemas.microsoft.com/office/drawing/2014/main" id="{2E91DFFF-912E-40F2-1B72-9D73E91DA892}"/>
                </a:ext>
              </a:extLst>
            </p:cNvPr>
            <p:cNvSpPr/>
            <p:nvPr/>
          </p:nvSpPr>
          <p:spPr>
            <a:xfrm>
              <a:off x="2949275" y="2424300"/>
              <a:ext cx="84650" cy="199650"/>
            </a:xfrm>
            <a:custGeom>
              <a:avLst/>
              <a:gdLst/>
              <a:ahLst/>
              <a:cxnLst/>
              <a:rect l="l" t="t" r="r" b="b"/>
              <a:pathLst>
                <a:path w="3386" h="7986" extrusionOk="0">
                  <a:moveTo>
                    <a:pt x="2797" y="589"/>
                  </a:moveTo>
                  <a:lnTo>
                    <a:pt x="2797" y="7397"/>
                  </a:lnTo>
                  <a:lnTo>
                    <a:pt x="589" y="7397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3220;p64">
              <a:extLst>
                <a:ext uri="{FF2B5EF4-FFF2-40B4-BE49-F238E27FC236}">
                  <a16:creationId xmlns:a16="http://schemas.microsoft.com/office/drawing/2014/main" id="{A1CC9E1B-2B9C-52BD-2DB8-4C68A910EB44}"/>
                </a:ext>
              </a:extLst>
            </p:cNvPr>
            <p:cNvSpPr/>
            <p:nvPr/>
          </p:nvSpPr>
          <p:spPr>
            <a:xfrm>
              <a:off x="4855675" y="2431675"/>
              <a:ext cx="69950" cy="184900"/>
            </a:xfrm>
            <a:custGeom>
              <a:avLst/>
              <a:gdLst/>
              <a:ahLst/>
              <a:cxnLst/>
              <a:rect l="l" t="t" r="r" b="b"/>
              <a:pathLst>
                <a:path w="2798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3221;p64">
              <a:extLst>
                <a:ext uri="{FF2B5EF4-FFF2-40B4-BE49-F238E27FC236}">
                  <a16:creationId xmlns:a16="http://schemas.microsoft.com/office/drawing/2014/main" id="{A1E08AB9-2422-E09C-5161-0B2CE1316C8C}"/>
                </a:ext>
              </a:extLst>
            </p:cNvPr>
            <p:cNvSpPr/>
            <p:nvPr/>
          </p:nvSpPr>
          <p:spPr>
            <a:xfrm>
              <a:off x="4848325" y="2424300"/>
              <a:ext cx="84675" cy="199650"/>
            </a:xfrm>
            <a:custGeom>
              <a:avLst/>
              <a:gdLst/>
              <a:ahLst/>
              <a:cxnLst/>
              <a:rect l="l" t="t" r="r" b="b"/>
              <a:pathLst>
                <a:path w="3387" h="7986" extrusionOk="0">
                  <a:moveTo>
                    <a:pt x="2798" y="589"/>
                  </a:moveTo>
                  <a:lnTo>
                    <a:pt x="2798" y="7397"/>
                  </a:lnTo>
                  <a:lnTo>
                    <a:pt x="590" y="7397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3222;p64">
              <a:extLst>
                <a:ext uri="{FF2B5EF4-FFF2-40B4-BE49-F238E27FC236}">
                  <a16:creationId xmlns:a16="http://schemas.microsoft.com/office/drawing/2014/main" id="{AC8A3FF9-7513-E30A-34C8-3AFB22C9B2FD}"/>
                </a:ext>
              </a:extLst>
            </p:cNvPr>
            <p:cNvSpPr/>
            <p:nvPr/>
          </p:nvSpPr>
          <p:spPr>
            <a:xfrm>
              <a:off x="3019925" y="1795900"/>
              <a:ext cx="1840900" cy="398750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3223;p64">
              <a:extLst>
                <a:ext uri="{FF2B5EF4-FFF2-40B4-BE49-F238E27FC236}">
                  <a16:creationId xmlns:a16="http://schemas.microsoft.com/office/drawing/2014/main" id="{28A70141-66B8-2C05-413B-FB67C95F9D18}"/>
                </a:ext>
              </a:extLst>
            </p:cNvPr>
            <p:cNvSpPr/>
            <p:nvPr/>
          </p:nvSpPr>
          <p:spPr>
            <a:xfrm>
              <a:off x="3012575" y="1788525"/>
              <a:ext cx="1855600" cy="413500"/>
            </a:xfrm>
            <a:custGeom>
              <a:avLst/>
              <a:gdLst/>
              <a:ahLst/>
              <a:cxnLst/>
              <a:rect l="l" t="t" r="r" b="b"/>
              <a:pathLst>
                <a:path w="74224" h="16540" extrusionOk="0">
                  <a:moveTo>
                    <a:pt x="73635" y="589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3224;p64">
              <a:extLst>
                <a:ext uri="{FF2B5EF4-FFF2-40B4-BE49-F238E27FC236}">
                  <a16:creationId xmlns:a16="http://schemas.microsoft.com/office/drawing/2014/main" id="{14A313C1-A186-DE87-7E3A-20381D345828}"/>
                </a:ext>
              </a:extLst>
            </p:cNvPr>
            <p:cNvSpPr/>
            <p:nvPr/>
          </p:nvSpPr>
          <p:spPr>
            <a:xfrm>
              <a:off x="3409425" y="1897625"/>
              <a:ext cx="105150" cy="195325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3225;p64">
              <a:extLst>
                <a:ext uri="{FF2B5EF4-FFF2-40B4-BE49-F238E27FC236}">
                  <a16:creationId xmlns:a16="http://schemas.microsoft.com/office/drawing/2014/main" id="{5D9AF797-CACD-C8B2-9F3F-D53D024DBAC9}"/>
                </a:ext>
              </a:extLst>
            </p:cNvPr>
            <p:cNvSpPr/>
            <p:nvPr/>
          </p:nvSpPr>
          <p:spPr>
            <a:xfrm>
              <a:off x="3402075" y="1890250"/>
              <a:ext cx="119850" cy="210050"/>
            </a:xfrm>
            <a:custGeom>
              <a:avLst/>
              <a:gdLst/>
              <a:ahLst/>
              <a:cxnLst/>
              <a:rect l="l" t="t" r="r" b="b"/>
              <a:pathLst>
                <a:path w="4794" h="8402" extrusionOk="0">
                  <a:moveTo>
                    <a:pt x="4205" y="588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3226;p64">
              <a:extLst>
                <a:ext uri="{FF2B5EF4-FFF2-40B4-BE49-F238E27FC236}">
                  <a16:creationId xmlns:a16="http://schemas.microsoft.com/office/drawing/2014/main" id="{76D5E0B1-9CBA-F345-8E59-B91B91DC32AA}"/>
                </a:ext>
              </a:extLst>
            </p:cNvPr>
            <p:cNvSpPr/>
            <p:nvPr/>
          </p:nvSpPr>
          <p:spPr>
            <a:xfrm>
              <a:off x="3248250" y="189762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3227;p64">
              <a:extLst>
                <a:ext uri="{FF2B5EF4-FFF2-40B4-BE49-F238E27FC236}">
                  <a16:creationId xmlns:a16="http://schemas.microsoft.com/office/drawing/2014/main" id="{9372CEB1-073A-E00E-7A5C-AFE00D0F0584}"/>
                </a:ext>
              </a:extLst>
            </p:cNvPr>
            <p:cNvSpPr/>
            <p:nvPr/>
          </p:nvSpPr>
          <p:spPr>
            <a:xfrm>
              <a:off x="3240875" y="1890250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6" y="588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3228;p64">
              <a:extLst>
                <a:ext uri="{FF2B5EF4-FFF2-40B4-BE49-F238E27FC236}">
                  <a16:creationId xmlns:a16="http://schemas.microsoft.com/office/drawing/2014/main" id="{5A857536-CBA0-7BB2-2975-0E0BFEADA4F7}"/>
                </a:ext>
              </a:extLst>
            </p:cNvPr>
            <p:cNvSpPr/>
            <p:nvPr/>
          </p:nvSpPr>
          <p:spPr>
            <a:xfrm>
              <a:off x="3108475" y="1897625"/>
              <a:ext cx="83750" cy="195325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3229;p64">
              <a:extLst>
                <a:ext uri="{FF2B5EF4-FFF2-40B4-BE49-F238E27FC236}">
                  <a16:creationId xmlns:a16="http://schemas.microsoft.com/office/drawing/2014/main" id="{B8AA2522-0D3C-3DC2-30C2-C71EA573AFDA}"/>
                </a:ext>
              </a:extLst>
            </p:cNvPr>
            <p:cNvSpPr/>
            <p:nvPr/>
          </p:nvSpPr>
          <p:spPr>
            <a:xfrm>
              <a:off x="3101100" y="1890250"/>
              <a:ext cx="98475" cy="210050"/>
            </a:xfrm>
            <a:custGeom>
              <a:avLst/>
              <a:gdLst/>
              <a:ahLst/>
              <a:cxnLst/>
              <a:rect l="l" t="t" r="r" b="b"/>
              <a:pathLst>
                <a:path w="3939" h="8402" extrusionOk="0">
                  <a:moveTo>
                    <a:pt x="3349" y="588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3230;p64">
              <a:extLst>
                <a:ext uri="{FF2B5EF4-FFF2-40B4-BE49-F238E27FC236}">
                  <a16:creationId xmlns:a16="http://schemas.microsoft.com/office/drawing/2014/main" id="{7EFE1A0B-2705-7304-6256-09C1576767F4}"/>
                </a:ext>
              </a:extLst>
            </p:cNvPr>
            <p:cNvSpPr/>
            <p:nvPr/>
          </p:nvSpPr>
          <p:spPr>
            <a:xfrm>
              <a:off x="3570625" y="189762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3231;p64">
              <a:extLst>
                <a:ext uri="{FF2B5EF4-FFF2-40B4-BE49-F238E27FC236}">
                  <a16:creationId xmlns:a16="http://schemas.microsoft.com/office/drawing/2014/main" id="{A606C383-A25B-53DD-8687-1B5525D27133}"/>
                </a:ext>
              </a:extLst>
            </p:cNvPr>
            <p:cNvSpPr/>
            <p:nvPr/>
          </p:nvSpPr>
          <p:spPr>
            <a:xfrm>
              <a:off x="3563250" y="1890250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4" y="588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3232;p64">
              <a:extLst>
                <a:ext uri="{FF2B5EF4-FFF2-40B4-BE49-F238E27FC236}">
                  <a16:creationId xmlns:a16="http://schemas.microsoft.com/office/drawing/2014/main" id="{911F592B-73FF-E95F-6385-A6DC7DF812A3}"/>
                </a:ext>
              </a:extLst>
            </p:cNvPr>
            <p:cNvSpPr/>
            <p:nvPr/>
          </p:nvSpPr>
          <p:spPr>
            <a:xfrm>
              <a:off x="3731775" y="1897625"/>
              <a:ext cx="645425" cy="195325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3233;p64">
              <a:extLst>
                <a:ext uri="{FF2B5EF4-FFF2-40B4-BE49-F238E27FC236}">
                  <a16:creationId xmlns:a16="http://schemas.microsoft.com/office/drawing/2014/main" id="{BD50A583-4B43-C96B-35AC-C9274367EAE6}"/>
                </a:ext>
              </a:extLst>
            </p:cNvPr>
            <p:cNvSpPr/>
            <p:nvPr/>
          </p:nvSpPr>
          <p:spPr>
            <a:xfrm>
              <a:off x="3724425" y="1890250"/>
              <a:ext cx="660150" cy="210050"/>
            </a:xfrm>
            <a:custGeom>
              <a:avLst/>
              <a:gdLst/>
              <a:ahLst/>
              <a:cxnLst/>
              <a:rect l="l" t="t" r="r" b="b"/>
              <a:pathLst>
                <a:path w="26406" h="8402" extrusionOk="0">
                  <a:moveTo>
                    <a:pt x="25817" y="588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3234;p64">
              <a:extLst>
                <a:ext uri="{FF2B5EF4-FFF2-40B4-BE49-F238E27FC236}">
                  <a16:creationId xmlns:a16="http://schemas.microsoft.com/office/drawing/2014/main" id="{7ABF21A8-D66A-8702-268A-B8CB2C83602E}"/>
                </a:ext>
              </a:extLst>
            </p:cNvPr>
            <p:cNvSpPr/>
            <p:nvPr/>
          </p:nvSpPr>
          <p:spPr>
            <a:xfrm>
              <a:off x="4499825" y="1937575"/>
              <a:ext cx="98450" cy="98400"/>
            </a:xfrm>
            <a:custGeom>
              <a:avLst/>
              <a:gdLst/>
              <a:ahLst/>
              <a:cxnLst/>
              <a:rect l="l" t="t" r="r" b="b"/>
              <a:pathLst>
                <a:path w="3938" h="3936" extrusionOk="0">
                  <a:moveTo>
                    <a:pt x="1969" y="0"/>
                  </a:moveTo>
                  <a:cubicBezTo>
                    <a:pt x="882" y="0"/>
                    <a:pt x="0" y="881"/>
                    <a:pt x="0" y="1968"/>
                  </a:cubicBezTo>
                  <a:cubicBezTo>
                    <a:pt x="0" y="3055"/>
                    <a:pt x="882" y="3936"/>
                    <a:pt x="1969" y="3936"/>
                  </a:cubicBezTo>
                  <a:cubicBezTo>
                    <a:pt x="3057" y="3936"/>
                    <a:pt x="3937" y="3055"/>
                    <a:pt x="3937" y="1968"/>
                  </a:cubicBezTo>
                  <a:cubicBezTo>
                    <a:pt x="3937" y="881"/>
                    <a:pt x="3057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3235;p64">
              <a:extLst>
                <a:ext uri="{FF2B5EF4-FFF2-40B4-BE49-F238E27FC236}">
                  <a16:creationId xmlns:a16="http://schemas.microsoft.com/office/drawing/2014/main" id="{DED682DF-95D0-D5CF-72D1-1DC1EE03D3E5}"/>
                </a:ext>
              </a:extLst>
            </p:cNvPr>
            <p:cNvSpPr/>
            <p:nvPr/>
          </p:nvSpPr>
          <p:spPr>
            <a:xfrm>
              <a:off x="4492475" y="1930200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3" y="589"/>
                  </a:moveTo>
                  <a:cubicBezTo>
                    <a:pt x="3187" y="590"/>
                    <a:pt x="3936" y="1339"/>
                    <a:pt x="3936" y="2263"/>
                  </a:cubicBezTo>
                  <a:cubicBezTo>
                    <a:pt x="3936" y="2940"/>
                    <a:pt x="3529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0" y="2967"/>
                    <a:pt x="458" y="2248"/>
                    <a:pt x="717" y="1622"/>
                  </a:cubicBezTo>
                  <a:cubicBezTo>
                    <a:pt x="975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3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3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3236;p64">
              <a:extLst>
                <a:ext uri="{FF2B5EF4-FFF2-40B4-BE49-F238E27FC236}">
                  <a16:creationId xmlns:a16="http://schemas.microsoft.com/office/drawing/2014/main" id="{96DEEDF0-544E-7237-0674-C8A8B73F8143}"/>
                </a:ext>
              </a:extLst>
            </p:cNvPr>
            <p:cNvSpPr/>
            <p:nvPr/>
          </p:nvSpPr>
          <p:spPr>
            <a:xfrm>
              <a:off x="4688675" y="1937550"/>
              <a:ext cx="102300" cy="98425"/>
            </a:xfrm>
            <a:custGeom>
              <a:avLst/>
              <a:gdLst/>
              <a:ahLst/>
              <a:cxnLst/>
              <a:rect l="l" t="t" r="r" b="b"/>
              <a:pathLst>
                <a:path w="4092" h="3937" extrusionOk="0">
                  <a:moveTo>
                    <a:pt x="2124" y="0"/>
                  </a:moveTo>
                  <a:cubicBezTo>
                    <a:pt x="1612" y="0"/>
                    <a:pt x="1108" y="201"/>
                    <a:pt x="732" y="577"/>
                  </a:cubicBezTo>
                  <a:cubicBezTo>
                    <a:pt x="168" y="1141"/>
                    <a:pt x="1" y="1987"/>
                    <a:pt x="305" y="2722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0"/>
                  </a:cubicBezTo>
                  <a:cubicBezTo>
                    <a:pt x="2633" y="49"/>
                    <a:pt x="2378" y="0"/>
                    <a:pt x="21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3237;p64">
              <a:extLst>
                <a:ext uri="{FF2B5EF4-FFF2-40B4-BE49-F238E27FC236}">
                  <a16:creationId xmlns:a16="http://schemas.microsoft.com/office/drawing/2014/main" id="{D9B726B5-E7B7-8AE3-BFB1-82EAF09AED6B}"/>
                </a:ext>
              </a:extLst>
            </p:cNvPr>
            <p:cNvSpPr/>
            <p:nvPr/>
          </p:nvSpPr>
          <p:spPr>
            <a:xfrm>
              <a:off x="4685200" y="1930200"/>
              <a:ext cx="113125" cy="113150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589"/>
                  </a:moveTo>
                  <a:cubicBezTo>
                    <a:pt x="3187" y="590"/>
                    <a:pt x="3935" y="1339"/>
                    <a:pt x="3936" y="2262"/>
                  </a:cubicBezTo>
                  <a:cubicBezTo>
                    <a:pt x="3936" y="2940"/>
                    <a:pt x="3528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0" y="2967"/>
                    <a:pt x="456" y="2248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5" y="0"/>
                    <a:pt x="0" y="1016"/>
                    <a:pt x="0" y="2263"/>
                  </a:cubicBezTo>
                  <a:cubicBezTo>
                    <a:pt x="0" y="3510"/>
                    <a:pt x="1016" y="4526"/>
                    <a:pt x="2262" y="4526"/>
                  </a:cubicBezTo>
                  <a:cubicBezTo>
                    <a:pt x="3510" y="4526"/>
                    <a:pt x="4525" y="3510"/>
                    <a:pt x="4525" y="2263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3238;p64">
              <a:extLst>
                <a:ext uri="{FF2B5EF4-FFF2-40B4-BE49-F238E27FC236}">
                  <a16:creationId xmlns:a16="http://schemas.microsoft.com/office/drawing/2014/main" id="{C905DBE3-2B41-7307-219F-A0016B04957A}"/>
                </a:ext>
              </a:extLst>
            </p:cNvPr>
            <p:cNvSpPr/>
            <p:nvPr/>
          </p:nvSpPr>
          <p:spPr>
            <a:xfrm>
              <a:off x="4212825" y="1937575"/>
              <a:ext cx="98425" cy="98400"/>
            </a:xfrm>
            <a:custGeom>
              <a:avLst/>
              <a:gdLst/>
              <a:ahLst/>
              <a:cxnLst/>
              <a:rect l="l" t="t" r="r" b="b"/>
              <a:pathLst>
                <a:path w="3937" h="3936" extrusionOk="0">
                  <a:moveTo>
                    <a:pt x="1969" y="0"/>
                  </a:moveTo>
                  <a:cubicBezTo>
                    <a:pt x="881" y="0"/>
                    <a:pt x="1" y="881"/>
                    <a:pt x="1" y="1968"/>
                  </a:cubicBezTo>
                  <a:cubicBezTo>
                    <a:pt x="1" y="3055"/>
                    <a:pt x="881" y="3936"/>
                    <a:pt x="1969" y="3936"/>
                  </a:cubicBezTo>
                  <a:cubicBezTo>
                    <a:pt x="3056" y="3936"/>
                    <a:pt x="3936" y="3055"/>
                    <a:pt x="3936" y="1968"/>
                  </a:cubicBezTo>
                  <a:cubicBezTo>
                    <a:pt x="3936" y="881"/>
                    <a:pt x="3056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3239;p64">
              <a:extLst>
                <a:ext uri="{FF2B5EF4-FFF2-40B4-BE49-F238E27FC236}">
                  <a16:creationId xmlns:a16="http://schemas.microsoft.com/office/drawing/2014/main" id="{DC72ABB3-E561-1BA9-E32D-92E0242EB5AB}"/>
                </a:ext>
              </a:extLst>
            </p:cNvPr>
            <p:cNvSpPr/>
            <p:nvPr/>
          </p:nvSpPr>
          <p:spPr>
            <a:xfrm>
              <a:off x="4205475" y="1930200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2" y="589"/>
                  </a:moveTo>
                  <a:cubicBezTo>
                    <a:pt x="3186" y="590"/>
                    <a:pt x="3935" y="1339"/>
                    <a:pt x="3936" y="2263"/>
                  </a:cubicBezTo>
                  <a:cubicBezTo>
                    <a:pt x="3936" y="2940"/>
                    <a:pt x="3528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1" y="2967"/>
                    <a:pt x="457" y="2248"/>
                    <a:pt x="716" y="1623"/>
                  </a:cubicBezTo>
                  <a:cubicBezTo>
                    <a:pt x="975" y="997"/>
                    <a:pt x="1585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5" y="0"/>
                    <a:pt x="1" y="1016"/>
                    <a:pt x="1" y="2263"/>
                  </a:cubicBezTo>
                  <a:cubicBezTo>
                    <a:pt x="1" y="3510"/>
                    <a:pt x="1015" y="4526"/>
                    <a:pt x="2262" y="4526"/>
                  </a:cubicBezTo>
                  <a:cubicBezTo>
                    <a:pt x="3510" y="4526"/>
                    <a:pt x="4525" y="3510"/>
                    <a:pt x="4525" y="2263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3240;p64">
              <a:extLst>
                <a:ext uri="{FF2B5EF4-FFF2-40B4-BE49-F238E27FC236}">
                  <a16:creationId xmlns:a16="http://schemas.microsoft.com/office/drawing/2014/main" id="{C7218D00-3A50-13F4-8F3C-C7C4B014B4F5}"/>
                </a:ext>
              </a:extLst>
            </p:cNvPr>
            <p:cNvSpPr/>
            <p:nvPr/>
          </p:nvSpPr>
          <p:spPr>
            <a:xfrm>
              <a:off x="3089800" y="2194625"/>
              <a:ext cx="1701175" cy="136575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2"/>
                  </a:lnTo>
                  <a:lnTo>
                    <a:pt x="68047" y="5462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3241;p64">
              <a:extLst>
                <a:ext uri="{FF2B5EF4-FFF2-40B4-BE49-F238E27FC236}">
                  <a16:creationId xmlns:a16="http://schemas.microsoft.com/office/drawing/2014/main" id="{062A09CE-1CF0-F41E-774F-F527FACA35EA}"/>
                </a:ext>
              </a:extLst>
            </p:cNvPr>
            <p:cNvSpPr/>
            <p:nvPr/>
          </p:nvSpPr>
          <p:spPr>
            <a:xfrm>
              <a:off x="3082425" y="2187275"/>
              <a:ext cx="1715900" cy="151300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89"/>
                  </a:moveTo>
                  <a:lnTo>
                    <a:pt x="68047" y="5461"/>
                  </a:lnTo>
                  <a:lnTo>
                    <a:pt x="590" y="5461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6051"/>
                  </a:lnTo>
                  <a:lnTo>
                    <a:pt x="68636" y="6051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3242;p64">
              <a:extLst>
                <a:ext uri="{FF2B5EF4-FFF2-40B4-BE49-F238E27FC236}">
                  <a16:creationId xmlns:a16="http://schemas.microsoft.com/office/drawing/2014/main" id="{96990F65-1577-C894-729A-D47BC34AE854}"/>
                </a:ext>
              </a:extLst>
            </p:cNvPr>
            <p:cNvSpPr/>
            <p:nvPr/>
          </p:nvSpPr>
          <p:spPr>
            <a:xfrm>
              <a:off x="3019925" y="2331175"/>
              <a:ext cx="1840900" cy="398750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3243;p64">
              <a:extLst>
                <a:ext uri="{FF2B5EF4-FFF2-40B4-BE49-F238E27FC236}">
                  <a16:creationId xmlns:a16="http://schemas.microsoft.com/office/drawing/2014/main" id="{F8C8DA65-C9EB-FF40-DE5C-9C0CABCED77B}"/>
                </a:ext>
              </a:extLst>
            </p:cNvPr>
            <p:cNvSpPr/>
            <p:nvPr/>
          </p:nvSpPr>
          <p:spPr>
            <a:xfrm>
              <a:off x="3012575" y="2323825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89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3244;p64">
              <a:extLst>
                <a:ext uri="{FF2B5EF4-FFF2-40B4-BE49-F238E27FC236}">
                  <a16:creationId xmlns:a16="http://schemas.microsoft.com/office/drawing/2014/main" id="{A45B7E1F-1C2B-4EAC-E08B-ABBB496C6069}"/>
                </a:ext>
              </a:extLst>
            </p:cNvPr>
            <p:cNvSpPr/>
            <p:nvPr/>
          </p:nvSpPr>
          <p:spPr>
            <a:xfrm>
              <a:off x="3248250" y="2432900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3245;p64">
              <a:extLst>
                <a:ext uri="{FF2B5EF4-FFF2-40B4-BE49-F238E27FC236}">
                  <a16:creationId xmlns:a16="http://schemas.microsoft.com/office/drawing/2014/main" id="{9A5CF5BE-263A-1ED1-0F45-E0C0F8DF2A6D}"/>
                </a:ext>
              </a:extLst>
            </p:cNvPr>
            <p:cNvSpPr/>
            <p:nvPr/>
          </p:nvSpPr>
          <p:spPr>
            <a:xfrm>
              <a:off x="3240875" y="2425525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6" y="588"/>
                  </a:moveTo>
                  <a:lnTo>
                    <a:pt x="4206" y="7813"/>
                  </a:lnTo>
                  <a:lnTo>
                    <a:pt x="590" y="7813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3246;p64">
              <a:extLst>
                <a:ext uri="{FF2B5EF4-FFF2-40B4-BE49-F238E27FC236}">
                  <a16:creationId xmlns:a16="http://schemas.microsoft.com/office/drawing/2014/main" id="{1D10A40F-9770-2A9D-5120-97ABBBAD846C}"/>
                </a:ext>
              </a:extLst>
            </p:cNvPr>
            <p:cNvSpPr/>
            <p:nvPr/>
          </p:nvSpPr>
          <p:spPr>
            <a:xfrm>
              <a:off x="3570625" y="2432900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3247;p64">
              <a:extLst>
                <a:ext uri="{FF2B5EF4-FFF2-40B4-BE49-F238E27FC236}">
                  <a16:creationId xmlns:a16="http://schemas.microsoft.com/office/drawing/2014/main" id="{B9482084-94FB-3B2A-0F28-CEBC2562E8F2}"/>
                </a:ext>
              </a:extLst>
            </p:cNvPr>
            <p:cNvSpPr/>
            <p:nvPr/>
          </p:nvSpPr>
          <p:spPr>
            <a:xfrm>
              <a:off x="3563250" y="2425525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4" y="588"/>
                  </a:moveTo>
                  <a:lnTo>
                    <a:pt x="4204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3248;p64">
              <a:extLst>
                <a:ext uri="{FF2B5EF4-FFF2-40B4-BE49-F238E27FC236}">
                  <a16:creationId xmlns:a16="http://schemas.microsoft.com/office/drawing/2014/main" id="{D52950ED-DD22-60B4-37A0-5D80E875AF8D}"/>
                </a:ext>
              </a:extLst>
            </p:cNvPr>
            <p:cNvSpPr/>
            <p:nvPr/>
          </p:nvSpPr>
          <p:spPr>
            <a:xfrm>
              <a:off x="3409425" y="2432900"/>
              <a:ext cx="105150" cy="195325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249;p64">
              <a:extLst>
                <a:ext uri="{FF2B5EF4-FFF2-40B4-BE49-F238E27FC236}">
                  <a16:creationId xmlns:a16="http://schemas.microsoft.com/office/drawing/2014/main" id="{FD6D1565-01B9-A480-B5F7-BFFC011B815D}"/>
                </a:ext>
              </a:extLst>
            </p:cNvPr>
            <p:cNvSpPr/>
            <p:nvPr/>
          </p:nvSpPr>
          <p:spPr>
            <a:xfrm>
              <a:off x="3402075" y="2425525"/>
              <a:ext cx="119850" cy="210050"/>
            </a:xfrm>
            <a:custGeom>
              <a:avLst/>
              <a:gdLst/>
              <a:ahLst/>
              <a:cxnLst/>
              <a:rect l="l" t="t" r="r" b="b"/>
              <a:pathLst>
                <a:path w="4794" h="8402" extrusionOk="0">
                  <a:moveTo>
                    <a:pt x="4205" y="588"/>
                  </a:moveTo>
                  <a:lnTo>
                    <a:pt x="4205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250;p64">
              <a:extLst>
                <a:ext uri="{FF2B5EF4-FFF2-40B4-BE49-F238E27FC236}">
                  <a16:creationId xmlns:a16="http://schemas.microsoft.com/office/drawing/2014/main" id="{DA42871C-C742-0069-AB98-B0CE3E2F6628}"/>
                </a:ext>
              </a:extLst>
            </p:cNvPr>
            <p:cNvSpPr/>
            <p:nvPr/>
          </p:nvSpPr>
          <p:spPr>
            <a:xfrm>
              <a:off x="3108475" y="2432900"/>
              <a:ext cx="83750" cy="195325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51;p64">
              <a:extLst>
                <a:ext uri="{FF2B5EF4-FFF2-40B4-BE49-F238E27FC236}">
                  <a16:creationId xmlns:a16="http://schemas.microsoft.com/office/drawing/2014/main" id="{E1CD5312-0C3E-8EA3-02E7-2EC7DA8D7762}"/>
                </a:ext>
              </a:extLst>
            </p:cNvPr>
            <p:cNvSpPr/>
            <p:nvPr/>
          </p:nvSpPr>
          <p:spPr>
            <a:xfrm>
              <a:off x="3101100" y="2425525"/>
              <a:ext cx="98475" cy="210050"/>
            </a:xfrm>
            <a:custGeom>
              <a:avLst/>
              <a:gdLst/>
              <a:ahLst/>
              <a:cxnLst/>
              <a:rect l="l" t="t" r="r" b="b"/>
              <a:pathLst>
                <a:path w="3939" h="8402" extrusionOk="0">
                  <a:moveTo>
                    <a:pt x="3349" y="588"/>
                  </a:moveTo>
                  <a:lnTo>
                    <a:pt x="3349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252;p64">
              <a:extLst>
                <a:ext uri="{FF2B5EF4-FFF2-40B4-BE49-F238E27FC236}">
                  <a16:creationId xmlns:a16="http://schemas.microsoft.com/office/drawing/2014/main" id="{51D14996-D05C-611F-F544-EFF154FD6654}"/>
                </a:ext>
              </a:extLst>
            </p:cNvPr>
            <p:cNvSpPr/>
            <p:nvPr/>
          </p:nvSpPr>
          <p:spPr>
            <a:xfrm>
              <a:off x="3731775" y="2432900"/>
              <a:ext cx="645425" cy="195325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253;p64">
              <a:extLst>
                <a:ext uri="{FF2B5EF4-FFF2-40B4-BE49-F238E27FC236}">
                  <a16:creationId xmlns:a16="http://schemas.microsoft.com/office/drawing/2014/main" id="{D244090F-E532-8BC6-3343-8135B2B3EF8E}"/>
                </a:ext>
              </a:extLst>
            </p:cNvPr>
            <p:cNvSpPr/>
            <p:nvPr/>
          </p:nvSpPr>
          <p:spPr>
            <a:xfrm>
              <a:off x="3724425" y="2425525"/>
              <a:ext cx="660150" cy="210050"/>
            </a:xfrm>
            <a:custGeom>
              <a:avLst/>
              <a:gdLst/>
              <a:ahLst/>
              <a:cxnLst/>
              <a:rect l="l" t="t" r="r" b="b"/>
              <a:pathLst>
                <a:path w="26406" h="8402" extrusionOk="0">
                  <a:moveTo>
                    <a:pt x="25817" y="588"/>
                  </a:moveTo>
                  <a:lnTo>
                    <a:pt x="25817" y="7813"/>
                  </a:lnTo>
                  <a:lnTo>
                    <a:pt x="590" y="7813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254;p64">
              <a:extLst>
                <a:ext uri="{FF2B5EF4-FFF2-40B4-BE49-F238E27FC236}">
                  <a16:creationId xmlns:a16="http://schemas.microsoft.com/office/drawing/2014/main" id="{4855772C-8937-41DF-3F39-1DE2CA5F9574}"/>
                </a:ext>
              </a:extLst>
            </p:cNvPr>
            <p:cNvSpPr/>
            <p:nvPr/>
          </p:nvSpPr>
          <p:spPr>
            <a:xfrm>
              <a:off x="4499825" y="2472850"/>
              <a:ext cx="98450" cy="98400"/>
            </a:xfrm>
            <a:custGeom>
              <a:avLst/>
              <a:gdLst/>
              <a:ahLst/>
              <a:cxnLst/>
              <a:rect l="l" t="t" r="r" b="b"/>
              <a:pathLst>
                <a:path w="3938" h="3936" extrusionOk="0">
                  <a:moveTo>
                    <a:pt x="1969" y="0"/>
                  </a:moveTo>
                  <a:cubicBezTo>
                    <a:pt x="882" y="0"/>
                    <a:pt x="0" y="881"/>
                    <a:pt x="0" y="1969"/>
                  </a:cubicBezTo>
                  <a:cubicBezTo>
                    <a:pt x="0" y="3055"/>
                    <a:pt x="882" y="3936"/>
                    <a:pt x="1969" y="3936"/>
                  </a:cubicBezTo>
                  <a:cubicBezTo>
                    <a:pt x="3057" y="3936"/>
                    <a:pt x="3937" y="3055"/>
                    <a:pt x="3937" y="1969"/>
                  </a:cubicBezTo>
                  <a:cubicBezTo>
                    <a:pt x="3937" y="881"/>
                    <a:pt x="3057" y="0"/>
                    <a:pt x="196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255;p64">
              <a:extLst>
                <a:ext uri="{FF2B5EF4-FFF2-40B4-BE49-F238E27FC236}">
                  <a16:creationId xmlns:a16="http://schemas.microsoft.com/office/drawing/2014/main" id="{5926B20D-191E-E8A5-4447-56D54AB4C920}"/>
                </a:ext>
              </a:extLst>
            </p:cNvPr>
            <p:cNvSpPr/>
            <p:nvPr/>
          </p:nvSpPr>
          <p:spPr>
            <a:xfrm>
              <a:off x="4492475" y="2465475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3" y="589"/>
                  </a:moveTo>
                  <a:lnTo>
                    <a:pt x="2263" y="590"/>
                  </a:lnTo>
                  <a:cubicBezTo>
                    <a:pt x="3187" y="590"/>
                    <a:pt x="3935" y="1339"/>
                    <a:pt x="3937" y="2264"/>
                  </a:cubicBezTo>
                  <a:cubicBezTo>
                    <a:pt x="3936" y="2940"/>
                    <a:pt x="3529" y="3551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0" y="2968"/>
                    <a:pt x="458" y="2248"/>
                    <a:pt x="717" y="1622"/>
                  </a:cubicBezTo>
                  <a:cubicBezTo>
                    <a:pt x="975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4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4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256;p64">
              <a:extLst>
                <a:ext uri="{FF2B5EF4-FFF2-40B4-BE49-F238E27FC236}">
                  <a16:creationId xmlns:a16="http://schemas.microsoft.com/office/drawing/2014/main" id="{88D1FF71-B7B2-7C05-B88D-23F0E6C7F911}"/>
                </a:ext>
              </a:extLst>
            </p:cNvPr>
            <p:cNvSpPr/>
            <p:nvPr/>
          </p:nvSpPr>
          <p:spPr>
            <a:xfrm>
              <a:off x="4688675" y="2472825"/>
              <a:ext cx="102300" cy="98425"/>
            </a:xfrm>
            <a:custGeom>
              <a:avLst/>
              <a:gdLst/>
              <a:ahLst/>
              <a:cxnLst/>
              <a:rect l="l" t="t" r="r" b="b"/>
              <a:pathLst>
                <a:path w="4092" h="3937" extrusionOk="0">
                  <a:moveTo>
                    <a:pt x="2124" y="1"/>
                  </a:moveTo>
                  <a:cubicBezTo>
                    <a:pt x="1612" y="1"/>
                    <a:pt x="1108" y="201"/>
                    <a:pt x="732" y="577"/>
                  </a:cubicBezTo>
                  <a:cubicBezTo>
                    <a:pt x="168" y="1141"/>
                    <a:pt x="1" y="1987"/>
                    <a:pt x="305" y="2723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70"/>
                  </a:cubicBezTo>
                  <a:cubicBezTo>
                    <a:pt x="4092" y="1174"/>
                    <a:pt x="3611" y="455"/>
                    <a:pt x="2877" y="150"/>
                  </a:cubicBezTo>
                  <a:cubicBezTo>
                    <a:pt x="2633" y="50"/>
                    <a:pt x="2378" y="1"/>
                    <a:pt x="2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257;p64">
              <a:extLst>
                <a:ext uri="{FF2B5EF4-FFF2-40B4-BE49-F238E27FC236}">
                  <a16:creationId xmlns:a16="http://schemas.microsoft.com/office/drawing/2014/main" id="{E36554F8-C479-FF03-2D6F-B5C37114ABE1}"/>
                </a:ext>
              </a:extLst>
            </p:cNvPr>
            <p:cNvSpPr/>
            <p:nvPr/>
          </p:nvSpPr>
          <p:spPr>
            <a:xfrm>
              <a:off x="4685200" y="2465475"/>
              <a:ext cx="113125" cy="113150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589"/>
                  </a:moveTo>
                  <a:lnTo>
                    <a:pt x="2262" y="590"/>
                  </a:lnTo>
                  <a:cubicBezTo>
                    <a:pt x="3186" y="590"/>
                    <a:pt x="3935" y="1339"/>
                    <a:pt x="3936" y="2264"/>
                  </a:cubicBezTo>
                  <a:cubicBezTo>
                    <a:pt x="3936" y="2940"/>
                    <a:pt x="3528" y="3551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0" y="2968"/>
                    <a:pt x="456" y="2248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6" y="0"/>
                    <a:pt x="0" y="1016"/>
                    <a:pt x="0" y="2264"/>
                  </a:cubicBezTo>
                  <a:cubicBezTo>
                    <a:pt x="0" y="3510"/>
                    <a:pt x="1016" y="4526"/>
                    <a:pt x="2262" y="4526"/>
                  </a:cubicBezTo>
                  <a:cubicBezTo>
                    <a:pt x="3510" y="4526"/>
                    <a:pt x="4525" y="3510"/>
                    <a:pt x="4525" y="2264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258;p64">
              <a:extLst>
                <a:ext uri="{FF2B5EF4-FFF2-40B4-BE49-F238E27FC236}">
                  <a16:creationId xmlns:a16="http://schemas.microsoft.com/office/drawing/2014/main" id="{F8801997-E605-5E55-EACB-67F29C340A4F}"/>
                </a:ext>
              </a:extLst>
            </p:cNvPr>
            <p:cNvSpPr/>
            <p:nvPr/>
          </p:nvSpPr>
          <p:spPr>
            <a:xfrm>
              <a:off x="4212825" y="2472850"/>
              <a:ext cx="98425" cy="98400"/>
            </a:xfrm>
            <a:custGeom>
              <a:avLst/>
              <a:gdLst/>
              <a:ahLst/>
              <a:cxnLst/>
              <a:rect l="l" t="t" r="r" b="b"/>
              <a:pathLst>
                <a:path w="3937" h="3936" extrusionOk="0">
                  <a:moveTo>
                    <a:pt x="1969" y="0"/>
                  </a:moveTo>
                  <a:cubicBezTo>
                    <a:pt x="881" y="0"/>
                    <a:pt x="1" y="881"/>
                    <a:pt x="1" y="1969"/>
                  </a:cubicBezTo>
                  <a:cubicBezTo>
                    <a:pt x="1" y="3055"/>
                    <a:pt x="881" y="3936"/>
                    <a:pt x="1969" y="3936"/>
                  </a:cubicBezTo>
                  <a:cubicBezTo>
                    <a:pt x="3056" y="3936"/>
                    <a:pt x="3936" y="3055"/>
                    <a:pt x="3936" y="1969"/>
                  </a:cubicBezTo>
                  <a:cubicBezTo>
                    <a:pt x="3936" y="881"/>
                    <a:pt x="3056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3259;p64">
              <a:extLst>
                <a:ext uri="{FF2B5EF4-FFF2-40B4-BE49-F238E27FC236}">
                  <a16:creationId xmlns:a16="http://schemas.microsoft.com/office/drawing/2014/main" id="{96F3CD7A-D175-D97B-55F3-E46261548791}"/>
                </a:ext>
              </a:extLst>
            </p:cNvPr>
            <p:cNvSpPr/>
            <p:nvPr/>
          </p:nvSpPr>
          <p:spPr>
            <a:xfrm>
              <a:off x="4205450" y="2465475"/>
              <a:ext cx="113175" cy="113150"/>
            </a:xfrm>
            <a:custGeom>
              <a:avLst/>
              <a:gdLst/>
              <a:ahLst/>
              <a:cxnLst/>
              <a:rect l="l" t="t" r="r" b="b"/>
              <a:pathLst>
                <a:path w="4527" h="4526" extrusionOk="0">
                  <a:moveTo>
                    <a:pt x="2263" y="589"/>
                  </a:moveTo>
                  <a:lnTo>
                    <a:pt x="2263" y="590"/>
                  </a:lnTo>
                  <a:cubicBezTo>
                    <a:pt x="3187" y="590"/>
                    <a:pt x="3935" y="1339"/>
                    <a:pt x="3936" y="2264"/>
                  </a:cubicBezTo>
                  <a:cubicBezTo>
                    <a:pt x="3936" y="2940"/>
                    <a:pt x="3528" y="3551"/>
                    <a:pt x="2903" y="3810"/>
                  </a:cubicBezTo>
                  <a:cubicBezTo>
                    <a:pt x="2697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1" y="2968"/>
                    <a:pt x="458" y="2248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4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4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3260;p64">
              <a:extLst>
                <a:ext uri="{FF2B5EF4-FFF2-40B4-BE49-F238E27FC236}">
                  <a16:creationId xmlns:a16="http://schemas.microsoft.com/office/drawing/2014/main" id="{CAF54374-2441-BCBE-4632-96CE3227B5E0}"/>
                </a:ext>
              </a:extLst>
            </p:cNvPr>
            <p:cNvSpPr/>
            <p:nvPr/>
          </p:nvSpPr>
          <p:spPr>
            <a:xfrm>
              <a:off x="3089800" y="2729900"/>
              <a:ext cx="1701175" cy="136575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3"/>
                  </a:lnTo>
                  <a:lnTo>
                    <a:pt x="68047" y="5463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3261;p64">
              <a:extLst>
                <a:ext uri="{FF2B5EF4-FFF2-40B4-BE49-F238E27FC236}">
                  <a16:creationId xmlns:a16="http://schemas.microsoft.com/office/drawing/2014/main" id="{FE239F6F-1EB1-B193-1CDE-7FD911B437B3}"/>
                </a:ext>
              </a:extLst>
            </p:cNvPr>
            <p:cNvSpPr/>
            <p:nvPr/>
          </p:nvSpPr>
          <p:spPr>
            <a:xfrm>
              <a:off x="3082425" y="2722550"/>
              <a:ext cx="1715900" cy="151300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90"/>
                  </a:moveTo>
                  <a:lnTo>
                    <a:pt x="68047" y="5462"/>
                  </a:lnTo>
                  <a:lnTo>
                    <a:pt x="590" y="546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6052"/>
                  </a:lnTo>
                  <a:lnTo>
                    <a:pt x="68636" y="6052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3262;p64">
              <a:extLst>
                <a:ext uri="{FF2B5EF4-FFF2-40B4-BE49-F238E27FC236}">
                  <a16:creationId xmlns:a16="http://schemas.microsoft.com/office/drawing/2014/main" id="{96F2E994-DA1E-AB5B-89C2-2E2B4BD61E22}"/>
                </a:ext>
              </a:extLst>
            </p:cNvPr>
            <p:cNvSpPr/>
            <p:nvPr/>
          </p:nvSpPr>
          <p:spPr>
            <a:xfrm>
              <a:off x="3019925" y="2866450"/>
              <a:ext cx="1840900" cy="398775"/>
            </a:xfrm>
            <a:custGeom>
              <a:avLst/>
              <a:gdLst/>
              <a:ahLst/>
              <a:cxnLst/>
              <a:rect l="l" t="t" r="r" b="b"/>
              <a:pathLst>
                <a:path w="73636" h="15951" extrusionOk="0">
                  <a:moveTo>
                    <a:pt x="1" y="1"/>
                  </a:moveTo>
                  <a:lnTo>
                    <a:pt x="1" y="15951"/>
                  </a:lnTo>
                  <a:lnTo>
                    <a:pt x="73636" y="15951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3263;p64">
              <a:extLst>
                <a:ext uri="{FF2B5EF4-FFF2-40B4-BE49-F238E27FC236}">
                  <a16:creationId xmlns:a16="http://schemas.microsoft.com/office/drawing/2014/main" id="{49189955-77BE-7710-C3CB-5655BE2DED83}"/>
                </a:ext>
              </a:extLst>
            </p:cNvPr>
            <p:cNvSpPr/>
            <p:nvPr/>
          </p:nvSpPr>
          <p:spPr>
            <a:xfrm>
              <a:off x="3012575" y="2859100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90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3264;p64">
              <a:extLst>
                <a:ext uri="{FF2B5EF4-FFF2-40B4-BE49-F238E27FC236}">
                  <a16:creationId xmlns:a16="http://schemas.microsoft.com/office/drawing/2014/main" id="{2D7E4249-8305-5B76-60E9-031F1CA60F3D}"/>
                </a:ext>
              </a:extLst>
            </p:cNvPr>
            <p:cNvSpPr/>
            <p:nvPr/>
          </p:nvSpPr>
          <p:spPr>
            <a:xfrm>
              <a:off x="3409425" y="2968175"/>
              <a:ext cx="105150" cy="195325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3"/>
                  </a:lnTo>
                  <a:lnTo>
                    <a:pt x="4206" y="7813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3265;p64">
              <a:extLst>
                <a:ext uri="{FF2B5EF4-FFF2-40B4-BE49-F238E27FC236}">
                  <a16:creationId xmlns:a16="http://schemas.microsoft.com/office/drawing/2014/main" id="{6A7F280E-B8AB-54F7-88FB-EB451D20F1B3}"/>
                </a:ext>
              </a:extLst>
            </p:cNvPr>
            <p:cNvSpPr/>
            <p:nvPr/>
          </p:nvSpPr>
          <p:spPr>
            <a:xfrm>
              <a:off x="3402075" y="2960825"/>
              <a:ext cx="119850" cy="210025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90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3266;p64">
              <a:extLst>
                <a:ext uri="{FF2B5EF4-FFF2-40B4-BE49-F238E27FC236}">
                  <a16:creationId xmlns:a16="http://schemas.microsoft.com/office/drawing/2014/main" id="{8505A73F-DFE5-8F12-5587-32550A81E838}"/>
                </a:ext>
              </a:extLst>
            </p:cNvPr>
            <p:cNvSpPr/>
            <p:nvPr/>
          </p:nvSpPr>
          <p:spPr>
            <a:xfrm>
              <a:off x="3570625" y="296817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3"/>
                  </a:lnTo>
                  <a:lnTo>
                    <a:pt x="4204" y="7813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3267;p64">
              <a:extLst>
                <a:ext uri="{FF2B5EF4-FFF2-40B4-BE49-F238E27FC236}">
                  <a16:creationId xmlns:a16="http://schemas.microsoft.com/office/drawing/2014/main" id="{5EF42433-3AF9-623F-E6A8-29980C10E364}"/>
                </a:ext>
              </a:extLst>
            </p:cNvPr>
            <p:cNvSpPr/>
            <p:nvPr/>
          </p:nvSpPr>
          <p:spPr>
            <a:xfrm>
              <a:off x="3563250" y="2960825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90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3268;p64">
              <a:extLst>
                <a:ext uri="{FF2B5EF4-FFF2-40B4-BE49-F238E27FC236}">
                  <a16:creationId xmlns:a16="http://schemas.microsoft.com/office/drawing/2014/main" id="{D8E9BD53-BFF6-299A-2B50-F655BBF36AB4}"/>
                </a:ext>
              </a:extLst>
            </p:cNvPr>
            <p:cNvSpPr/>
            <p:nvPr/>
          </p:nvSpPr>
          <p:spPr>
            <a:xfrm>
              <a:off x="3248250" y="296817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4205" y="7813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3269;p64">
              <a:extLst>
                <a:ext uri="{FF2B5EF4-FFF2-40B4-BE49-F238E27FC236}">
                  <a16:creationId xmlns:a16="http://schemas.microsoft.com/office/drawing/2014/main" id="{E5AF41BC-CED2-1E42-EBF8-656893DC5B77}"/>
                </a:ext>
              </a:extLst>
            </p:cNvPr>
            <p:cNvSpPr/>
            <p:nvPr/>
          </p:nvSpPr>
          <p:spPr>
            <a:xfrm>
              <a:off x="3240875" y="2960825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90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3270;p64">
              <a:extLst>
                <a:ext uri="{FF2B5EF4-FFF2-40B4-BE49-F238E27FC236}">
                  <a16:creationId xmlns:a16="http://schemas.microsoft.com/office/drawing/2014/main" id="{0E22343D-C530-5324-A3A7-54E4BBE8E49C}"/>
                </a:ext>
              </a:extLst>
            </p:cNvPr>
            <p:cNvSpPr/>
            <p:nvPr/>
          </p:nvSpPr>
          <p:spPr>
            <a:xfrm>
              <a:off x="3731775" y="2968175"/>
              <a:ext cx="645425" cy="195325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25817" y="7813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3271;p64">
              <a:extLst>
                <a:ext uri="{FF2B5EF4-FFF2-40B4-BE49-F238E27FC236}">
                  <a16:creationId xmlns:a16="http://schemas.microsoft.com/office/drawing/2014/main" id="{27AFE16F-6892-8BA5-5C5A-F14B0D15A7A4}"/>
                </a:ext>
              </a:extLst>
            </p:cNvPr>
            <p:cNvSpPr/>
            <p:nvPr/>
          </p:nvSpPr>
          <p:spPr>
            <a:xfrm>
              <a:off x="3724425" y="2960825"/>
              <a:ext cx="660150" cy="210025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90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3272;p64">
              <a:extLst>
                <a:ext uri="{FF2B5EF4-FFF2-40B4-BE49-F238E27FC236}">
                  <a16:creationId xmlns:a16="http://schemas.microsoft.com/office/drawing/2014/main" id="{958269F7-0517-9DFD-7411-4046B9019A8B}"/>
                </a:ext>
              </a:extLst>
            </p:cNvPr>
            <p:cNvSpPr/>
            <p:nvPr/>
          </p:nvSpPr>
          <p:spPr>
            <a:xfrm>
              <a:off x="3108475" y="2968175"/>
              <a:ext cx="83750" cy="195325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3349" y="7813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3273;p64">
              <a:extLst>
                <a:ext uri="{FF2B5EF4-FFF2-40B4-BE49-F238E27FC236}">
                  <a16:creationId xmlns:a16="http://schemas.microsoft.com/office/drawing/2014/main" id="{4439B8DE-D0BE-88C8-3472-A09D174EE455}"/>
                </a:ext>
              </a:extLst>
            </p:cNvPr>
            <p:cNvSpPr/>
            <p:nvPr/>
          </p:nvSpPr>
          <p:spPr>
            <a:xfrm>
              <a:off x="3101100" y="2960825"/>
              <a:ext cx="98475" cy="210025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90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3274;p64">
              <a:extLst>
                <a:ext uri="{FF2B5EF4-FFF2-40B4-BE49-F238E27FC236}">
                  <a16:creationId xmlns:a16="http://schemas.microsoft.com/office/drawing/2014/main" id="{5BD786C0-21D4-404E-AFBE-DEB95D20EB46}"/>
                </a:ext>
              </a:extLst>
            </p:cNvPr>
            <p:cNvSpPr/>
            <p:nvPr/>
          </p:nvSpPr>
          <p:spPr>
            <a:xfrm>
              <a:off x="4499825" y="3008125"/>
              <a:ext cx="98450" cy="98450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1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1"/>
                    <a:pt x="3057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3275;p64">
              <a:extLst>
                <a:ext uri="{FF2B5EF4-FFF2-40B4-BE49-F238E27FC236}">
                  <a16:creationId xmlns:a16="http://schemas.microsoft.com/office/drawing/2014/main" id="{1BF19483-F206-56C6-AC56-8960BE94316D}"/>
                </a:ext>
              </a:extLst>
            </p:cNvPr>
            <p:cNvSpPr/>
            <p:nvPr/>
          </p:nvSpPr>
          <p:spPr>
            <a:xfrm>
              <a:off x="4492475" y="3000775"/>
              <a:ext cx="113150" cy="113125"/>
            </a:xfrm>
            <a:custGeom>
              <a:avLst/>
              <a:gdLst/>
              <a:ahLst/>
              <a:cxnLst/>
              <a:rect l="l" t="t" r="r" b="b"/>
              <a:pathLst>
                <a:path w="4526" h="4525" extrusionOk="0">
                  <a:moveTo>
                    <a:pt x="2263" y="589"/>
                  </a:moveTo>
                  <a:cubicBezTo>
                    <a:pt x="3187" y="589"/>
                    <a:pt x="3936" y="1338"/>
                    <a:pt x="3937" y="2263"/>
                  </a:cubicBezTo>
                  <a:cubicBezTo>
                    <a:pt x="3936" y="2939"/>
                    <a:pt x="3529" y="3550"/>
                    <a:pt x="2903" y="3809"/>
                  </a:cubicBezTo>
                  <a:cubicBezTo>
                    <a:pt x="2696" y="3895"/>
                    <a:pt x="2479" y="3936"/>
                    <a:pt x="2264" y="3936"/>
                  </a:cubicBezTo>
                  <a:cubicBezTo>
                    <a:pt x="1829" y="3936"/>
                    <a:pt x="1400" y="3766"/>
                    <a:pt x="1080" y="3446"/>
                  </a:cubicBezTo>
                  <a:cubicBezTo>
                    <a:pt x="601" y="2967"/>
                    <a:pt x="458" y="2247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5"/>
                    <a:pt x="2263" y="4525"/>
                  </a:cubicBezTo>
                  <a:cubicBezTo>
                    <a:pt x="3511" y="4525"/>
                    <a:pt x="4526" y="3511"/>
                    <a:pt x="4526" y="2263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3276;p64">
              <a:extLst>
                <a:ext uri="{FF2B5EF4-FFF2-40B4-BE49-F238E27FC236}">
                  <a16:creationId xmlns:a16="http://schemas.microsoft.com/office/drawing/2014/main" id="{7D0996F8-B217-7630-043D-72363463F057}"/>
                </a:ext>
              </a:extLst>
            </p:cNvPr>
            <p:cNvSpPr/>
            <p:nvPr/>
          </p:nvSpPr>
          <p:spPr>
            <a:xfrm>
              <a:off x="4688675" y="3008125"/>
              <a:ext cx="102300" cy="98450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4" y="0"/>
                  </a:moveTo>
                  <a:cubicBezTo>
                    <a:pt x="1612" y="0"/>
                    <a:pt x="1108" y="200"/>
                    <a:pt x="732" y="577"/>
                  </a:cubicBezTo>
                  <a:cubicBezTo>
                    <a:pt x="168" y="1140"/>
                    <a:pt x="1" y="1986"/>
                    <a:pt x="305" y="2722"/>
                  </a:cubicBezTo>
                  <a:cubicBezTo>
                    <a:pt x="609" y="3457"/>
                    <a:pt x="1327" y="3937"/>
                    <a:pt x="2123" y="3937"/>
                  </a:cubicBezTo>
                  <a:cubicBezTo>
                    <a:pt x="3210" y="3936"/>
                    <a:pt x="4092" y="3056"/>
                    <a:pt x="4092" y="1969"/>
                  </a:cubicBezTo>
                  <a:cubicBezTo>
                    <a:pt x="4092" y="1173"/>
                    <a:pt x="3611" y="454"/>
                    <a:pt x="2877" y="150"/>
                  </a:cubicBezTo>
                  <a:cubicBezTo>
                    <a:pt x="2633" y="49"/>
                    <a:pt x="2378" y="0"/>
                    <a:pt x="21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3277;p64">
              <a:extLst>
                <a:ext uri="{FF2B5EF4-FFF2-40B4-BE49-F238E27FC236}">
                  <a16:creationId xmlns:a16="http://schemas.microsoft.com/office/drawing/2014/main" id="{7C1B804B-49AF-4CD5-A257-62428AB2B8A1}"/>
                </a:ext>
              </a:extLst>
            </p:cNvPr>
            <p:cNvSpPr/>
            <p:nvPr/>
          </p:nvSpPr>
          <p:spPr>
            <a:xfrm>
              <a:off x="4685200" y="3000775"/>
              <a:ext cx="113125" cy="113125"/>
            </a:xfrm>
            <a:custGeom>
              <a:avLst/>
              <a:gdLst/>
              <a:ahLst/>
              <a:cxnLst/>
              <a:rect l="l" t="t" r="r" b="b"/>
              <a:pathLst>
                <a:path w="4525" h="4525" extrusionOk="0">
                  <a:moveTo>
                    <a:pt x="2262" y="589"/>
                  </a:moveTo>
                  <a:cubicBezTo>
                    <a:pt x="3187" y="589"/>
                    <a:pt x="3935" y="1338"/>
                    <a:pt x="3936" y="2263"/>
                  </a:cubicBezTo>
                  <a:cubicBezTo>
                    <a:pt x="3936" y="2939"/>
                    <a:pt x="3528" y="3550"/>
                    <a:pt x="2903" y="3809"/>
                  </a:cubicBezTo>
                  <a:cubicBezTo>
                    <a:pt x="2696" y="3895"/>
                    <a:pt x="2479" y="3936"/>
                    <a:pt x="2264" y="3936"/>
                  </a:cubicBezTo>
                  <a:cubicBezTo>
                    <a:pt x="1828" y="3936"/>
                    <a:pt x="1399" y="3766"/>
                    <a:pt x="1079" y="3446"/>
                  </a:cubicBezTo>
                  <a:cubicBezTo>
                    <a:pt x="601" y="2967"/>
                    <a:pt x="458" y="2247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3"/>
                  </a:cubicBezTo>
                  <a:cubicBezTo>
                    <a:pt x="0" y="3511"/>
                    <a:pt x="1016" y="4525"/>
                    <a:pt x="2262" y="4525"/>
                  </a:cubicBezTo>
                  <a:cubicBezTo>
                    <a:pt x="3510" y="4525"/>
                    <a:pt x="4525" y="3511"/>
                    <a:pt x="4525" y="2263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3278;p64">
              <a:extLst>
                <a:ext uri="{FF2B5EF4-FFF2-40B4-BE49-F238E27FC236}">
                  <a16:creationId xmlns:a16="http://schemas.microsoft.com/office/drawing/2014/main" id="{EFD04B16-6D31-F1D2-7CE6-74FF957AC0A9}"/>
                </a:ext>
              </a:extLst>
            </p:cNvPr>
            <p:cNvSpPr/>
            <p:nvPr/>
          </p:nvSpPr>
          <p:spPr>
            <a:xfrm>
              <a:off x="4212825" y="3008125"/>
              <a:ext cx="98425" cy="98450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1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1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3279;p64">
              <a:extLst>
                <a:ext uri="{FF2B5EF4-FFF2-40B4-BE49-F238E27FC236}">
                  <a16:creationId xmlns:a16="http://schemas.microsoft.com/office/drawing/2014/main" id="{D805B95A-7257-0FF5-305B-969019757363}"/>
                </a:ext>
              </a:extLst>
            </p:cNvPr>
            <p:cNvSpPr/>
            <p:nvPr/>
          </p:nvSpPr>
          <p:spPr>
            <a:xfrm>
              <a:off x="4205450" y="3000775"/>
              <a:ext cx="113175" cy="113125"/>
            </a:xfrm>
            <a:custGeom>
              <a:avLst/>
              <a:gdLst/>
              <a:ahLst/>
              <a:cxnLst/>
              <a:rect l="l" t="t" r="r" b="b"/>
              <a:pathLst>
                <a:path w="4527" h="4525" extrusionOk="0">
                  <a:moveTo>
                    <a:pt x="2263" y="589"/>
                  </a:moveTo>
                  <a:cubicBezTo>
                    <a:pt x="3187" y="589"/>
                    <a:pt x="3936" y="1338"/>
                    <a:pt x="3936" y="2263"/>
                  </a:cubicBezTo>
                  <a:cubicBezTo>
                    <a:pt x="3936" y="2939"/>
                    <a:pt x="3528" y="3550"/>
                    <a:pt x="2903" y="3809"/>
                  </a:cubicBezTo>
                  <a:cubicBezTo>
                    <a:pt x="2697" y="3895"/>
                    <a:pt x="2480" y="3936"/>
                    <a:pt x="2264" y="3936"/>
                  </a:cubicBezTo>
                  <a:cubicBezTo>
                    <a:pt x="1829" y="3936"/>
                    <a:pt x="1400" y="3766"/>
                    <a:pt x="1080" y="3446"/>
                  </a:cubicBezTo>
                  <a:cubicBezTo>
                    <a:pt x="602" y="2967"/>
                    <a:pt x="458" y="2247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5"/>
                    <a:pt x="2263" y="4525"/>
                  </a:cubicBezTo>
                  <a:cubicBezTo>
                    <a:pt x="3511" y="4525"/>
                    <a:pt x="4526" y="3511"/>
                    <a:pt x="4526" y="2263"/>
                  </a:cubicBezTo>
                  <a:cubicBezTo>
                    <a:pt x="4526" y="1015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3280;p64">
              <a:extLst>
                <a:ext uri="{FF2B5EF4-FFF2-40B4-BE49-F238E27FC236}">
                  <a16:creationId xmlns:a16="http://schemas.microsoft.com/office/drawing/2014/main" id="{C60919E4-9029-63AD-89A8-A6CDECB57C59}"/>
                </a:ext>
              </a:extLst>
            </p:cNvPr>
            <p:cNvSpPr/>
            <p:nvPr/>
          </p:nvSpPr>
          <p:spPr>
            <a:xfrm>
              <a:off x="3089800" y="3265175"/>
              <a:ext cx="1701175" cy="136575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3"/>
                  </a:lnTo>
                  <a:lnTo>
                    <a:pt x="68047" y="5463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3281;p64">
              <a:extLst>
                <a:ext uri="{FF2B5EF4-FFF2-40B4-BE49-F238E27FC236}">
                  <a16:creationId xmlns:a16="http://schemas.microsoft.com/office/drawing/2014/main" id="{7785C389-03CA-FE97-AC80-EE3C5C864B12}"/>
                </a:ext>
              </a:extLst>
            </p:cNvPr>
            <p:cNvSpPr/>
            <p:nvPr/>
          </p:nvSpPr>
          <p:spPr>
            <a:xfrm>
              <a:off x="3082425" y="3257825"/>
              <a:ext cx="1715900" cy="151300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90"/>
                  </a:moveTo>
                  <a:lnTo>
                    <a:pt x="68047" y="5463"/>
                  </a:lnTo>
                  <a:lnTo>
                    <a:pt x="590" y="5463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6052"/>
                  </a:lnTo>
                  <a:lnTo>
                    <a:pt x="68636" y="6052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3282;p64">
              <a:extLst>
                <a:ext uri="{FF2B5EF4-FFF2-40B4-BE49-F238E27FC236}">
                  <a16:creationId xmlns:a16="http://schemas.microsoft.com/office/drawing/2014/main" id="{C0AA5A7C-BD1F-A626-11C1-676D5CE33B95}"/>
                </a:ext>
              </a:extLst>
            </p:cNvPr>
            <p:cNvSpPr/>
            <p:nvPr/>
          </p:nvSpPr>
          <p:spPr>
            <a:xfrm>
              <a:off x="3019925" y="3401725"/>
              <a:ext cx="1840900" cy="398800"/>
            </a:xfrm>
            <a:custGeom>
              <a:avLst/>
              <a:gdLst/>
              <a:ahLst/>
              <a:cxnLst/>
              <a:rect l="l" t="t" r="r" b="b"/>
              <a:pathLst>
                <a:path w="73636" h="15952" extrusionOk="0">
                  <a:moveTo>
                    <a:pt x="1" y="1"/>
                  </a:moveTo>
                  <a:lnTo>
                    <a:pt x="1" y="15951"/>
                  </a:lnTo>
                  <a:lnTo>
                    <a:pt x="73636" y="15951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3283;p64">
              <a:extLst>
                <a:ext uri="{FF2B5EF4-FFF2-40B4-BE49-F238E27FC236}">
                  <a16:creationId xmlns:a16="http://schemas.microsoft.com/office/drawing/2014/main" id="{2BF6B0FC-3EBB-BBFB-ED31-E92735073756}"/>
                </a:ext>
              </a:extLst>
            </p:cNvPr>
            <p:cNvSpPr/>
            <p:nvPr/>
          </p:nvSpPr>
          <p:spPr>
            <a:xfrm>
              <a:off x="3012575" y="3394375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90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3284;p64">
              <a:extLst>
                <a:ext uri="{FF2B5EF4-FFF2-40B4-BE49-F238E27FC236}">
                  <a16:creationId xmlns:a16="http://schemas.microsoft.com/office/drawing/2014/main" id="{AD0A38F3-F556-DFAE-FF10-487C4ECDEF08}"/>
                </a:ext>
              </a:extLst>
            </p:cNvPr>
            <p:cNvSpPr/>
            <p:nvPr/>
          </p:nvSpPr>
          <p:spPr>
            <a:xfrm>
              <a:off x="3570625" y="3503475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3285;p64">
              <a:extLst>
                <a:ext uri="{FF2B5EF4-FFF2-40B4-BE49-F238E27FC236}">
                  <a16:creationId xmlns:a16="http://schemas.microsoft.com/office/drawing/2014/main" id="{A6E2B623-266F-D9C6-3442-A0F6E1B4357B}"/>
                </a:ext>
              </a:extLst>
            </p:cNvPr>
            <p:cNvSpPr/>
            <p:nvPr/>
          </p:nvSpPr>
          <p:spPr>
            <a:xfrm>
              <a:off x="3563250" y="34961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89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0" y="0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3286;p64">
              <a:extLst>
                <a:ext uri="{FF2B5EF4-FFF2-40B4-BE49-F238E27FC236}">
                  <a16:creationId xmlns:a16="http://schemas.microsoft.com/office/drawing/2014/main" id="{D3896B87-C6B7-CA86-4338-B70AB94C366C}"/>
                </a:ext>
              </a:extLst>
            </p:cNvPr>
            <p:cNvSpPr/>
            <p:nvPr/>
          </p:nvSpPr>
          <p:spPr>
            <a:xfrm>
              <a:off x="3248250" y="3503475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3287;p64">
              <a:extLst>
                <a:ext uri="{FF2B5EF4-FFF2-40B4-BE49-F238E27FC236}">
                  <a16:creationId xmlns:a16="http://schemas.microsoft.com/office/drawing/2014/main" id="{ECBB79EC-878F-4E3F-D990-F0A5AC0F4B30}"/>
                </a:ext>
              </a:extLst>
            </p:cNvPr>
            <p:cNvSpPr/>
            <p:nvPr/>
          </p:nvSpPr>
          <p:spPr>
            <a:xfrm>
              <a:off x="3240875" y="34961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89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3288;p64">
              <a:extLst>
                <a:ext uri="{FF2B5EF4-FFF2-40B4-BE49-F238E27FC236}">
                  <a16:creationId xmlns:a16="http://schemas.microsoft.com/office/drawing/2014/main" id="{713A1A11-C814-0C79-44C3-F9EDF103630D}"/>
                </a:ext>
              </a:extLst>
            </p:cNvPr>
            <p:cNvSpPr/>
            <p:nvPr/>
          </p:nvSpPr>
          <p:spPr>
            <a:xfrm>
              <a:off x="3409425" y="3503475"/>
              <a:ext cx="105150" cy="195300"/>
            </a:xfrm>
            <a:custGeom>
              <a:avLst/>
              <a:gdLst/>
              <a:ahLst/>
              <a:cxnLst/>
              <a:rect l="l" t="t" r="r" b="b"/>
              <a:pathLst>
                <a:path w="4206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3289;p64">
              <a:extLst>
                <a:ext uri="{FF2B5EF4-FFF2-40B4-BE49-F238E27FC236}">
                  <a16:creationId xmlns:a16="http://schemas.microsoft.com/office/drawing/2014/main" id="{1A03AA2F-211F-CEDA-177F-6F327098EF5C}"/>
                </a:ext>
              </a:extLst>
            </p:cNvPr>
            <p:cNvSpPr/>
            <p:nvPr/>
          </p:nvSpPr>
          <p:spPr>
            <a:xfrm>
              <a:off x="3402075" y="3496100"/>
              <a:ext cx="119850" cy="210025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89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3290;p64">
              <a:extLst>
                <a:ext uri="{FF2B5EF4-FFF2-40B4-BE49-F238E27FC236}">
                  <a16:creationId xmlns:a16="http://schemas.microsoft.com/office/drawing/2014/main" id="{C1209BFC-D7CB-CB50-FCF7-12052F730712}"/>
                </a:ext>
              </a:extLst>
            </p:cNvPr>
            <p:cNvSpPr/>
            <p:nvPr/>
          </p:nvSpPr>
          <p:spPr>
            <a:xfrm>
              <a:off x="3108475" y="3503475"/>
              <a:ext cx="83750" cy="195300"/>
            </a:xfrm>
            <a:custGeom>
              <a:avLst/>
              <a:gdLst/>
              <a:ahLst/>
              <a:cxnLst/>
              <a:rect l="l" t="t" r="r" b="b"/>
              <a:pathLst>
                <a:path w="3350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3291;p64">
              <a:extLst>
                <a:ext uri="{FF2B5EF4-FFF2-40B4-BE49-F238E27FC236}">
                  <a16:creationId xmlns:a16="http://schemas.microsoft.com/office/drawing/2014/main" id="{275C3872-BF0E-A4DC-EAB2-32386C394D02}"/>
                </a:ext>
              </a:extLst>
            </p:cNvPr>
            <p:cNvSpPr/>
            <p:nvPr/>
          </p:nvSpPr>
          <p:spPr>
            <a:xfrm>
              <a:off x="3101100" y="3496100"/>
              <a:ext cx="98475" cy="210025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89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3292;p64">
              <a:extLst>
                <a:ext uri="{FF2B5EF4-FFF2-40B4-BE49-F238E27FC236}">
                  <a16:creationId xmlns:a16="http://schemas.microsoft.com/office/drawing/2014/main" id="{4691A4A8-B002-ED18-0109-5676F39E0E9C}"/>
                </a:ext>
              </a:extLst>
            </p:cNvPr>
            <p:cNvSpPr/>
            <p:nvPr/>
          </p:nvSpPr>
          <p:spPr>
            <a:xfrm>
              <a:off x="3731775" y="3503475"/>
              <a:ext cx="645425" cy="195300"/>
            </a:xfrm>
            <a:custGeom>
              <a:avLst/>
              <a:gdLst/>
              <a:ahLst/>
              <a:cxnLst/>
              <a:rect l="l" t="t" r="r" b="b"/>
              <a:pathLst>
                <a:path w="25817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3293;p64">
              <a:extLst>
                <a:ext uri="{FF2B5EF4-FFF2-40B4-BE49-F238E27FC236}">
                  <a16:creationId xmlns:a16="http://schemas.microsoft.com/office/drawing/2014/main" id="{DD1B1A00-B7FF-45C2-ABC7-C0966370CC07}"/>
                </a:ext>
              </a:extLst>
            </p:cNvPr>
            <p:cNvSpPr/>
            <p:nvPr/>
          </p:nvSpPr>
          <p:spPr>
            <a:xfrm>
              <a:off x="3724425" y="3496100"/>
              <a:ext cx="660150" cy="210025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89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3294;p64">
              <a:extLst>
                <a:ext uri="{FF2B5EF4-FFF2-40B4-BE49-F238E27FC236}">
                  <a16:creationId xmlns:a16="http://schemas.microsoft.com/office/drawing/2014/main" id="{F59A1778-8906-1FDC-8509-63944873A162}"/>
                </a:ext>
              </a:extLst>
            </p:cNvPr>
            <p:cNvSpPr/>
            <p:nvPr/>
          </p:nvSpPr>
          <p:spPr>
            <a:xfrm>
              <a:off x="4499825" y="3543400"/>
              <a:ext cx="98450" cy="98450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2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2"/>
                    <a:pt x="3057" y="1"/>
                    <a:pt x="196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3295;p64">
              <a:extLst>
                <a:ext uri="{FF2B5EF4-FFF2-40B4-BE49-F238E27FC236}">
                  <a16:creationId xmlns:a16="http://schemas.microsoft.com/office/drawing/2014/main" id="{EA42EAF7-F8F4-AFD7-69F8-11E240C2247B}"/>
                </a:ext>
              </a:extLst>
            </p:cNvPr>
            <p:cNvSpPr/>
            <p:nvPr/>
          </p:nvSpPr>
          <p:spPr>
            <a:xfrm>
              <a:off x="4492475" y="3536025"/>
              <a:ext cx="113150" cy="113175"/>
            </a:xfrm>
            <a:custGeom>
              <a:avLst/>
              <a:gdLst/>
              <a:ahLst/>
              <a:cxnLst/>
              <a:rect l="l" t="t" r="r" b="b"/>
              <a:pathLst>
                <a:path w="4526" h="4527" extrusionOk="0">
                  <a:moveTo>
                    <a:pt x="2260" y="591"/>
                  </a:moveTo>
                  <a:cubicBezTo>
                    <a:pt x="2261" y="591"/>
                    <a:pt x="2262" y="591"/>
                    <a:pt x="2263" y="591"/>
                  </a:cubicBezTo>
                  <a:cubicBezTo>
                    <a:pt x="3187" y="591"/>
                    <a:pt x="3936" y="1340"/>
                    <a:pt x="3937" y="2264"/>
                  </a:cubicBezTo>
                  <a:cubicBezTo>
                    <a:pt x="3937" y="2941"/>
                    <a:pt x="3529" y="3551"/>
                    <a:pt x="2903" y="3810"/>
                  </a:cubicBezTo>
                  <a:cubicBezTo>
                    <a:pt x="2696" y="3896"/>
                    <a:pt x="2479" y="3938"/>
                    <a:pt x="2263" y="3938"/>
                  </a:cubicBezTo>
                  <a:cubicBezTo>
                    <a:pt x="1827" y="3938"/>
                    <a:pt x="1399" y="3768"/>
                    <a:pt x="1080" y="3447"/>
                  </a:cubicBezTo>
                  <a:cubicBezTo>
                    <a:pt x="600" y="2969"/>
                    <a:pt x="458" y="2249"/>
                    <a:pt x="717" y="1624"/>
                  </a:cubicBezTo>
                  <a:cubicBezTo>
                    <a:pt x="975" y="998"/>
                    <a:pt x="1585" y="591"/>
                    <a:pt x="2260" y="591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4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4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3296;p64">
              <a:extLst>
                <a:ext uri="{FF2B5EF4-FFF2-40B4-BE49-F238E27FC236}">
                  <a16:creationId xmlns:a16="http://schemas.microsoft.com/office/drawing/2014/main" id="{78B54430-E5F4-6613-7DCB-A2D79F8C74DF}"/>
                </a:ext>
              </a:extLst>
            </p:cNvPr>
            <p:cNvSpPr/>
            <p:nvPr/>
          </p:nvSpPr>
          <p:spPr>
            <a:xfrm>
              <a:off x="4688675" y="3543400"/>
              <a:ext cx="102300" cy="98450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3" y="1"/>
                  </a:moveTo>
                  <a:cubicBezTo>
                    <a:pt x="1611" y="1"/>
                    <a:pt x="1108" y="201"/>
                    <a:pt x="732" y="577"/>
                  </a:cubicBezTo>
                  <a:cubicBezTo>
                    <a:pt x="168" y="1140"/>
                    <a:pt x="1" y="1987"/>
                    <a:pt x="305" y="2722"/>
                  </a:cubicBezTo>
                  <a:cubicBezTo>
                    <a:pt x="609" y="3457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1"/>
                  </a:cubicBezTo>
                  <a:cubicBezTo>
                    <a:pt x="2633" y="50"/>
                    <a:pt x="2377" y="1"/>
                    <a:pt x="2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3297;p64">
              <a:extLst>
                <a:ext uri="{FF2B5EF4-FFF2-40B4-BE49-F238E27FC236}">
                  <a16:creationId xmlns:a16="http://schemas.microsoft.com/office/drawing/2014/main" id="{0A6F046E-4C67-ECFA-D7D0-1C3C746CA9FC}"/>
                </a:ext>
              </a:extLst>
            </p:cNvPr>
            <p:cNvSpPr/>
            <p:nvPr/>
          </p:nvSpPr>
          <p:spPr>
            <a:xfrm>
              <a:off x="4685200" y="3536025"/>
              <a:ext cx="113125" cy="113175"/>
            </a:xfrm>
            <a:custGeom>
              <a:avLst/>
              <a:gdLst/>
              <a:ahLst/>
              <a:cxnLst/>
              <a:rect l="l" t="t" r="r" b="b"/>
              <a:pathLst>
                <a:path w="4525" h="4527" extrusionOk="0">
                  <a:moveTo>
                    <a:pt x="2260" y="591"/>
                  </a:moveTo>
                  <a:cubicBezTo>
                    <a:pt x="2261" y="591"/>
                    <a:pt x="2262" y="591"/>
                    <a:pt x="2262" y="591"/>
                  </a:cubicBezTo>
                  <a:cubicBezTo>
                    <a:pt x="3187" y="591"/>
                    <a:pt x="3935" y="1340"/>
                    <a:pt x="3936" y="2264"/>
                  </a:cubicBezTo>
                  <a:cubicBezTo>
                    <a:pt x="3936" y="2941"/>
                    <a:pt x="3528" y="3551"/>
                    <a:pt x="2903" y="3810"/>
                  </a:cubicBezTo>
                  <a:cubicBezTo>
                    <a:pt x="2696" y="3896"/>
                    <a:pt x="2478" y="3938"/>
                    <a:pt x="2263" y="3938"/>
                  </a:cubicBezTo>
                  <a:cubicBezTo>
                    <a:pt x="1827" y="3938"/>
                    <a:pt x="1399" y="3768"/>
                    <a:pt x="1079" y="3447"/>
                  </a:cubicBezTo>
                  <a:cubicBezTo>
                    <a:pt x="600" y="2969"/>
                    <a:pt x="456" y="2249"/>
                    <a:pt x="716" y="1624"/>
                  </a:cubicBezTo>
                  <a:cubicBezTo>
                    <a:pt x="975" y="998"/>
                    <a:pt x="1584" y="591"/>
                    <a:pt x="2260" y="591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4"/>
                  </a:cubicBezTo>
                  <a:cubicBezTo>
                    <a:pt x="0" y="3511"/>
                    <a:pt x="1016" y="4526"/>
                    <a:pt x="2262" y="4526"/>
                  </a:cubicBezTo>
                  <a:cubicBezTo>
                    <a:pt x="3510" y="4526"/>
                    <a:pt x="4525" y="3511"/>
                    <a:pt x="4525" y="2264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3298;p64">
              <a:extLst>
                <a:ext uri="{FF2B5EF4-FFF2-40B4-BE49-F238E27FC236}">
                  <a16:creationId xmlns:a16="http://schemas.microsoft.com/office/drawing/2014/main" id="{FA2B0491-28A6-C6B9-F9F7-FDC02CCD7B1A}"/>
                </a:ext>
              </a:extLst>
            </p:cNvPr>
            <p:cNvSpPr/>
            <p:nvPr/>
          </p:nvSpPr>
          <p:spPr>
            <a:xfrm>
              <a:off x="4212825" y="3543400"/>
              <a:ext cx="98425" cy="98450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2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2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3299;p64">
              <a:extLst>
                <a:ext uri="{FF2B5EF4-FFF2-40B4-BE49-F238E27FC236}">
                  <a16:creationId xmlns:a16="http://schemas.microsoft.com/office/drawing/2014/main" id="{20681CDA-BB8E-10C4-426D-9DAF39131A09}"/>
                </a:ext>
              </a:extLst>
            </p:cNvPr>
            <p:cNvSpPr/>
            <p:nvPr/>
          </p:nvSpPr>
          <p:spPr>
            <a:xfrm>
              <a:off x="4205450" y="3536025"/>
              <a:ext cx="113175" cy="113175"/>
            </a:xfrm>
            <a:custGeom>
              <a:avLst/>
              <a:gdLst/>
              <a:ahLst/>
              <a:cxnLst/>
              <a:rect l="l" t="t" r="r" b="b"/>
              <a:pathLst>
                <a:path w="4527" h="4527" extrusionOk="0">
                  <a:moveTo>
                    <a:pt x="2263" y="591"/>
                  </a:moveTo>
                  <a:cubicBezTo>
                    <a:pt x="3187" y="591"/>
                    <a:pt x="3936" y="1340"/>
                    <a:pt x="3936" y="2264"/>
                  </a:cubicBezTo>
                  <a:cubicBezTo>
                    <a:pt x="3936" y="2941"/>
                    <a:pt x="3529" y="3551"/>
                    <a:pt x="2903" y="3810"/>
                  </a:cubicBezTo>
                  <a:cubicBezTo>
                    <a:pt x="2696" y="3896"/>
                    <a:pt x="2479" y="3938"/>
                    <a:pt x="2263" y="3938"/>
                  </a:cubicBezTo>
                  <a:cubicBezTo>
                    <a:pt x="1828" y="3938"/>
                    <a:pt x="1399" y="3768"/>
                    <a:pt x="1080" y="3447"/>
                  </a:cubicBezTo>
                  <a:cubicBezTo>
                    <a:pt x="601" y="2969"/>
                    <a:pt x="458" y="2249"/>
                    <a:pt x="717" y="1624"/>
                  </a:cubicBezTo>
                  <a:cubicBezTo>
                    <a:pt x="976" y="997"/>
                    <a:pt x="1586" y="591"/>
                    <a:pt x="2263" y="591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4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4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3300;p64">
              <a:extLst>
                <a:ext uri="{FF2B5EF4-FFF2-40B4-BE49-F238E27FC236}">
                  <a16:creationId xmlns:a16="http://schemas.microsoft.com/office/drawing/2014/main" id="{C449FF94-00D6-A974-212F-CA7993A6E24E}"/>
                </a:ext>
              </a:extLst>
            </p:cNvPr>
            <p:cNvSpPr/>
            <p:nvPr/>
          </p:nvSpPr>
          <p:spPr>
            <a:xfrm>
              <a:off x="3089800" y="3800475"/>
              <a:ext cx="1701175" cy="136550"/>
            </a:xfrm>
            <a:custGeom>
              <a:avLst/>
              <a:gdLst/>
              <a:ahLst/>
              <a:cxnLst/>
              <a:rect l="l" t="t" r="r" b="b"/>
              <a:pathLst>
                <a:path w="68047" h="5462" extrusionOk="0">
                  <a:moveTo>
                    <a:pt x="1" y="0"/>
                  </a:moveTo>
                  <a:lnTo>
                    <a:pt x="1" y="5462"/>
                  </a:lnTo>
                  <a:lnTo>
                    <a:pt x="68047" y="5462"/>
                  </a:lnTo>
                  <a:lnTo>
                    <a:pt x="68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3301;p64">
              <a:extLst>
                <a:ext uri="{FF2B5EF4-FFF2-40B4-BE49-F238E27FC236}">
                  <a16:creationId xmlns:a16="http://schemas.microsoft.com/office/drawing/2014/main" id="{5A8319B0-DF9E-53E2-859A-6E21FDCDF5F1}"/>
                </a:ext>
              </a:extLst>
            </p:cNvPr>
            <p:cNvSpPr/>
            <p:nvPr/>
          </p:nvSpPr>
          <p:spPr>
            <a:xfrm>
              <a:off x="3082425" y="3793125"/>
              <a:ext cx="1715900" cy="151275"/>
            </a:xfrm>
            <a:custGeom>
              <a:avLst/>
              <a:gdLst/>
              <a:ahLst/>
              <a:cxnLst/>
              <a:rect l="l" t="t" r="r" b="b"/>
              <a:pathLst>
                <a:path w="68636" h="6051" extrusionOk="0">
                  <a:moveTo>
                    <a:pt x="68047" y="589"/>
                  </a:moveTo>
                  <a:lnTo>
                    <a:pt x="68047" y="5461"/>
                  </a:lnTo>
                  <a:lnTo>
                    <a:pt x="590" y="546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6051"/>
                  </a:lnTo>
                  <a:lnTo>
                    <a:pt x="68636" y="6051"/>
                  </a:lnTo>
                  <a:lnTo>
                    <a:pt x="68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3302;p64">
              <a:extLst>
                <a:ext uri="{FF2B5EF4-FFF2-40B4-BE49-F238E27FC236}">
                  <a16:creationId xmlns:a16="http://schemas.microsoft.com/office/drawing/2014/main" id="{F12F6E16-7F7A-A14A-8402-3901CDC8CAF5}"/>
                </a:ext>
              </a:extLst>
            </p:cNvPr>
            <p:cNvSpPr/>
            <p:nvPr/>
          </p:nvSpPr>
          <p:spPr>
            <a:xfrm>
              <a:off x="3019925" y="3937050"/>
              <a:ext cx="1840900" cy="398750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49"/>
                  </a:lnTo>
                  <a:lnTo>
                    <a:pt x="73636" y="15949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3303;p64">
              <a:extLst>
                <a:ext uri="{FF2B5EF4-FFF2-40B4-BE49-F238E27FC236}">
                  <a16:creationId xmlns:a16="http://schemas.microsoft.com/office/drawing/2014/main" id="{64CDB8C1-B2CC-446C-B393-BF248F6EEBC5}"/>
                </a:ext>
              </a:extLst>
            </p:cNvPr>
            <p:cNvSpPr/>
            <p:nvPr/>
          </p:nvSpPr>
          <p:spPr>
            <a:xfrm>
              <a:off x="3012575" y="3929675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89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16538"/>
                  </a:lnTo>
                  <a:lnTo>
                    <a:pt x="74224" y="16538"/>
                  </a:lnTo>
                  <a:lnTo>
                    <a:pt x="74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3304;p64">
              <a:extLst>
                <a:ext uri="{FF2B5EF4-FFF2-40B4-BE49-F238E27FC236}">
                  <a16:creationId xmlns:a16="http://schemas.microsoft.com/office/drawing/2014/main" id="{B9E15058-EAAC-32B5-FE56-9D9DCE735ADB}"/>
                </a:ext>
              </a:extLst>
            </p:cNvPr>
            <p:cNvSpPr/>
            <p:nvPr/>
          </p:nvSpPr>
          <p:spPr>
            <a:xfrm>
              <a:off x="3248250" y="4038750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3305;p64">
              <a:extLst>
                <a:ext uri="{FF2B5EF4-FFF2-40B4-BE49-F238E27FC236}">
                  <a16:creationId xmlns:a16="http://schemas.microsoft.com/office/drawing/2014/main" id="{75D115D3-5473-5574-2E57-C2CECD1897BF}"/>
                </a:ext>
              </a:extLst>
            </p:cNvPr>
            <p:cNvSpPr/>
            <p:nvPr/>
          </p:nvSpPr>
          <p:spPr>
            <a:xfrm>
              <a:off x="3240875" y="40314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89"/>
                  </a:moveTo>
                  <a:lnTo>
                    <a:pt x="4206" y="7811"/>
                  </a:lnTo>
                  <a:lnTo>
                    <a:pt x="590" y="781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3306;p64">
              <a:extLst>
                <a:ext uri="{FF2B5EF4-FFF2-40B4-BE49-F238E27FC236}">
                  <a16:creationId xmlns:a16="http://schemas.microsoft.com/office/drawing/2014/main" id="{38C36DB7-AC8D-7DD6-E8D0-97365AAC6255}"/>
                </a:ext>
              </a:extLst>
            </p:cNvPr>
            <p:cNvSpPr/>
            <p:nvPr/>
          </p:nvSpPr>
          <p:spPr>
            <a:xfrm>
              <a:off x="3409425" y="4038750"/>
              <a:ext cx="105150" cy="195300"/>
            </a:xfrm>
            <a:custGeom>
              <a:avLst/>
              <a:gdLst/>
              <a:ahLst/>
              <a:cxnLst/>
              <a:rect l="l" t="t" r="r" b="b"/>
              <a:pathLst>
                <a:path w="4206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3307;p64">
              <a:extLst>
                <a:ext uri="{FF2B5EF4-FFF2-40B4-BE49-F238E27FC236}">
                  <a16:creationId xmlns:a16="http://schemas.microsoft.com/office/drawing/2014/main" id="{6215E3AD-8139-614C-BEE1-B4EFBD3385E6}"/>
                </a:ext>
              </a:extLst>
            </p:cNvPr>
            <p:cNvSpPr/>
            <p:nvPr/>
          </p:nvSpPr>
          <p:spPr>
            <a:xfrm>
              <a:off x="3402075" y="4031400"/>
              <a:ext cx="119850" cy="210025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89"/>
                  </a:moveTo>
                  <a:lnTo>
                    <a:pt x="4205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3308;p64">
              <a:extLst>
                <a:ext uri="{FF2B5EF4-FFF2-40B4-BE49-F238E27FC236}">
                  <a16:creationId xmlns:a16="http://schemas.microsoft.com/office/drawing/2014/main" id="{BEFEA8B2-1226-4ADB-AAF4-2084347546DC}"/>
                </a:ext>
              </a:extLst>
            </p:cNvPr>
            <p:cNvSpPr/>
            <p:nvPr/>
          </p:nvSpPr>
          <p:spPr>
            <a:xfrm>
              <a:off x="3570625" y="4038750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3309;p64">
              <a:extLst>
                <a:ext uri="{FF2B5EF4-FFF2-40B4-BE49-F238E27FC236}">
                  <a16:creationId xmlns:a16="http://schemas.microsoft.com/office/drawing/2014/main" id="{1AD6F7A7-C843-634B-65CF-F93D7D2BF389}"/>
                </a:ext>
              </a:extLst>
            </p:cNvPr>
            <p:cNvSpPr/>
            <p:nvPr/>
          </p:nvSpPr>
          <p:spPr>
            <a:xfrm>
              <a:off x="3563250" y="40314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89"/>
                  </a:moveTo>
                  <a:lnTo>
                    <a:pt x="4204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0" y="0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3310;p64">
              <a:extLst>
                <a:ext uri="{FF2B5EF4-FFF2-40B4-BE49-F238E27FC236}">
                  <a16:creationId xmlns:a16="http://schemas.microsoft.com/office/drawing/2014/main" id="{D084E2D9-2FF4-C213-E697-1B705AEBB9BD}"/>
                </a:ext>
              </a:extLst>
            </p:cNvPr>
            <p:cNvSpPr/>
            <p:nvPr/>
          </p:nvSpPr>
          <p:spPr>
            <a:xfrm>
              <a:off x="3108475" y="4038750"/>
              <a:ext cx="83750" cy="195300"/>
            </a:xfrm>
            <a:custGeom>
              <a:avLst/>
              <a:gdLst/>
              <a:ahLst/>
              <a:cxnLst/>
              <a:rect l="l" t="t" r="r" b="b"/>
              <a:pathLst>
                <a:path w="3350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3311;p64">
              <a:extLst>
                <a:ext uri="{FF2B5EF4-FFF2-40B4-BE49-F238E27FC236}">
                  <a16:creationId xmlns:a16="http://schemas.microsoft.com/office/drawing/2014/main" id="{F28F396D-99E4-909A-9EFA-2DA69E3EBEFE}"/>
                </a:ext>
              </a:extLst>
            </p:cNvPr>
            <p:cNvSpPr/>
            <p:nvPr/>
          </p:nvSpPr>
          <p:spPr>
            <a:xfrm>
              <a:off x="3101100" y="4031400"/>
              <a:ext cx="98475" cy="210025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89"/>
                  </a:moveTo>
                  <a:lnTo>
                    <a:pt x="3349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3312;p64">
              <a:extLst>
                <a:ext uri="{FF2B5EF4-FFF2-40B4-BE49-F238E27FC236}">
                  <a16:creationId xmlns:a16="http://schemas.microsoft.com/office/drawing/2014/main" id="{CAB199B9-D837-403A-EFFF-2BB5B2AA60B1}"/>
                </a:ext>
              </a:extLst>
            </p:cNvPr>
            <p:cNvSpPr/>
            <p:nvPr/>
          </p:nvSpPr>
          <p:spPr>
            <a:xfrm>
              <a:off x="3731775" y="4038750"/>
              <a:ext cx="645425" cy="195300"/>
            </a:xfrm>
            <a:custGeom>
              <a:avLst/>
              <a:gdLst/>
              <a:ahLst/>
              <a:cxnLst/>
              <a:rect l="l" t="t" r="r" b="b"/>
              <a:pathLst>
                <a:path w="25817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3313;p64">
              <a:extLst>
                <a:ext uri="{FF2B5EF4-FFF2-40B4-BE49-F238E27FC236}">
                  <a16:creationId xmlns:a16="http://schemas.microsoft.com/office/drawing/2014/main" id="{18808A75-38B6-FBC3-862C-4BC0AB44BBE7}"/>
                </a:ext>
              </a:extLst>
            </p:cNvPr>
            <p:cNvSpPr/>
            <p:nvPr/>
          </p:nvSpPr>
          <p:spPr>
            <a:xfrm>
              <a:off x="3724425" y="4031400"/>
              <a:ext cx="660150" cy="210025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89"/>
                  </a:moveTo>
                  <a:lnTo>
                    <a:pt x="25817" y="7811"/>
                  </a:lnTo>
                  <a:lnTo>
                    <a:pt x="590" y="781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3314;p64">
              <a:extLst>
                <a:ext uri="{FF2B5EF4-FFF2-40B4-BE49-F238E27FC236}">
                  <a16:creationId xmlns:a16="http://schemas.microsoft.com/office/drawing/2014/main" id="{33D7207B-422F-03B3-EA67-297249190B26}"/>
                </a:ext>
              </a:extLst>
            </p:cNvPr>
            <p:cNvSpPr/>
            <p:nvPr/>
          </p:nvSpPr>
          <p:spPr>
            <a:xfrm>
              <a:off x="4499825" y="4078675"/>
              <a:ext cx="98450" cy="98450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2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2"/>
                    <a:pt x="3057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3315;p64">
              <a:extLst>
                <a:ext uri="{FF2B5EF4-FFF2-40B4-BE49-F238E27FC236}">
                  <a16:creationId xmlns:a16="http://schemas.microsoft.com/office/drawing/2014/main" id="{FDBC273D-BDF9-426E-7F71-9A9CDAC651DA}"/>
                </a:ext>
              </a:extLst>
            </p:cNvPr>
            <p:cNvSpPr/>
            <p:nvPr/>
          </p:nvSpPr>
          <p:spPr>
            <a:xfrm>
              <a:off x="4492475" y="4071325"/>
              <a:ext cx="113150" cy="113175"/>
            </a:xfrm>
            <a:custGeom>
              <a:avLst/>
              <a:gdLst/>
              <a:ahLst/>
              <a:cxnLst/>
              <a:rect l="l" t="t" r="r" b="b"/>
              <a:pathLst>
                <a:path w="4526" h="4527" extrusionOk="0">
                  <a:moveTo>
                    <a:pt x="2263" y="590"/>
                  </a:moveTo>
                  <a:cubicBezTo>
                    <a:pt x="3187" y="591"/>
                    <a:pt x="3936" y="1340"/>
                    <a:pt x="3937" y="2263"/>
                  </a:cubicBezTo>
                  <a:cubicBezTo>
                    <a:pt x="3937" y="2941"/>
                    <a:pt x="3529" y="3551"/>
                    <a:pt x="2903" y="3809"/>
                  </a:cubicBezTo>
                  <a:cubicBezTo>
                    <a:pt x="2696" y="3895"/>
                    <a:pt x="2478" y="3937"/>
                    <a:pt x="2263" y="3937"/>
                  </a:cubicBezTo>
                  <a:cubicBezTo>
                    <a:pt x="1827" y="3937"/>
                    <a:pt x="1399" y="3767"/>
                    <a:pt x="1080" y="3447"/>
                  </a:cubicBezTo>
                  <a:cubicBezTo>
                    <a:pt x="600" y="2968"/>
                    <a:pt x="458" y="2248"/>
                    <a:pt x="717" y="1623"/>
                  </a:cubicBezTo>
                  <a:cubicBezTo>
                    <a:pt x="975" y="998"/>
                    <a:pt x="1586" y="590"/>
                    <a:pt x="2263" y="590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3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3316;p64">
              <a:extLst>
                <a:ext uri="{FF2B5EF4-FFF2-40B4-BE49-F238E27FC236}">
                  <a16:creationId xmlns:a16="http://schemas.microsoft.com/office/drawing/2014/main" id="{E7E195F3-013A-597F-4397-8C749787930D}"/>
                </a:ext>
              </a:extLst>
            </p:cNvPr>
            <p:cNvSpPr/>
            <p:nvPr/>
          </p:nvSpPr>
          <p:spPr>
            <a:xfrm>
              <a:off x="4688675" y="4078675"/>
              <a:ext cx="102300" cy="98450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3" y="1"/>
                  </a:moveTo>
                  <a:cubicBezTo>
                    <a:pt x="1611" y="1"/>
                    <a:pt x="1108" y="201"/>
                    <a:pt x="732" y="578"/>
                  </a:cubicBezTo>
                  <a:cubicBezTo>
                    <a:pt x="168" y="1140"/>
                    <a:pt x="1" y="1987"/>
                    <a:pt x="305" y="2722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1"/>
                  </a:cubicBezTo>
                  <a:cubicBezTo>
                    <a:pt x="2633" y="50"/>
                    <a:pt x="2377" y="1"/>
                    <a:pt x="212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3317;p64">
              <a:extLst>
                <a:ext uri="{FF2B5EF4-FFF2-40B4-BE49-F238E27FC236}">
                  <a16:creationId xmlns:a16="http://schemas.microsoft.com/office/drawing/2014/main" id="{BE2B5B77-8DD0-7573-C4A3-753072219625}"/>
                </a:ext>
              </a:extLst>
            </p:cNvPr>
            <p:cNvSpPr/>
            <p:nvPr/>
          </p:nvSpPr>
          <p:spPr>
            <a:xfrm>
              <a:off x="4685200" y="4071325"/>
              <a:ext cx="113125" cy="113175"/>
            </a:xfrm>
            <a:custGeom>
              <a:avLst/>
              <a:gdLst/>
              <a:ahLst/>
              <a:cxnLst/>
              <a:rect l="l" t="t" r="r" b="b"/>
              <a:pathLst>
                <a:path w="4525" h="4527" extrusionOk="0">
                  <a:moveTo>
                    <a:pt x="2262" y="590"/>
                  </a:moveTo>
                  <a:cubicBezTo>
                    <a:pt x="3187" y="591"/>
                    <a:pt x="3935" y="1340"/>
                    <a:pt x="3936" y="2263"/>
                  </a:cubicBezTo>
                  <a:cubicBezTo>
                    <a:pt x="3936" y="2941"/>
                    <a:pt x="3528" y="3551"/>
                    <a:pt x="2903" y="3809"/>
                  </a:cubicBezTo>
                  <a:cubicBezTo>
                    <a:pt x="2696" y="3895"/>
                    <a:pt x="2478" y="3937"/>
                    <a:pt x="2262" y="3937"/>
                  </a:cubicBezTo>
                  <a:cubicBezTo>
                    <a:pt x="1827" y="3937"/>
                    <a:pt x="1399" y="3767"/>
                    <a:pt x="1079" y="3447"/>
                  </a:cubicBezTo>
                  <a:cubicBezTo>
                    <a:pt x="600" y="2968"/>
                    <a:pt x="456" y="2248"/>
                    <a:pt x="716" y="1623"/>
                  </a:cubicBezTo>
                  <a:cubicBezTo>
                    <a:pt x="975" y="998"/>
                    <a:pt x="1586" y="590"/>
                    <a:pt x="2262" y="590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3"/>
                  </a:cubicBezTo>
                  <a:cubicBezTo>
                    <a:pt x="0" y="3511"/>
                    <a:pt x="1016" y="4526"/>
                    <a:pt x="2262" y="4526"/>
                  </a:cubicBezTo>
                  <a:cubicBezTo>
                    <a:pt x="3510" y="4526"/>
                    <a:pt x="4525" y="3511"/>
                    <a:pt x="4525" y="2263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3318;p64">
              <a:extLst>
                <a:ext uri="{FF2B5EF4-FFF2-40B4-BE49-F238E27FC236}">
                  <a16:creationId xmlns:a16="http://schemas.microsoft.com/office/drawing/2014/main" id="{70B9F426-DB92-7BBC-F9F3-1E1D3E0E8B22}"/>
                </a:ext>
              </a:extLst>
            </p:cNvPr>
            <p:cNvSpPr/>
            <p:nvPr/>
          </p:nvSpPr>
          <p:spPr>
            <a:xfrm>
              <a:off x="4212825" y="4078675"/>
              <a:ext cx="98425" cy="98450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2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2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3319;p64">
              <a:extLst>
                <a:ext uri="{FF2B5EF4-FFF2-40B4-BE49-F238E27FC236}">
                  <a16:creationId xmlns:a16="http://schemas.microsoft.com/office/drawing/2014/main" id="{B98969A3-E45B-C202-6DCD-2D0425765F5C}"/>
                </a:ext>
              </a:extLst>
            </p:cNvPr>
            <p:cNvSpPr/>
            <p:nvPr/>
          </p:nvSpPr>
          <p:spPr>
            <a:xfrm>
              <a:off x="4205450" y="4071325"/>
              <a:ext cx="113175" cy="113175"/>
            </a:xfrm>
            <a:custGeom>
              <a:avLst/>
              <a:gdLst/>
              <a:ahLst/>
              <a:cxnLst/>
              <a:rect l="l" t="t" r="r" b="b"/>
              <a:pathLst>
                <a:path w="4527" h="4527" extrusionOk="0">
                  <a:moveTo>
                    <a:pt x="2263" y="590"/>
                  </a:moveTo>
                  <a:cubicBezTo>
                    <a:pt x="3187" y="591"/>
                    <a:pt x="3936" y="1339"/>
                    <a:pt x="3936" y="2263"/>
                  </a:cubicBezTo>
                  <a:cubicBezTo>
                    <a:pt x="3936" y="2940"/>
                    <a:pt x="3529" y="3551"/>
                    <a:pt x="2903" y="3809"/>
                  </a:cubicBezTo>
                  <a:cubicBezTo>
                    <a:pt x="2696" y="3895"/>
                    <a:pt x="2479" y="3937"/>
                    <a:pt x="2263" y="3937"/>
                  </a:cubicBezTo>
                  <a:cubicBezTo>
                    <a:pt x="1827" y="3937"/>
                    <a:pt x="1399" y="3767"/>
                    <a:pt x="1080" y="3447"/>
                  </a:cubicBezTo>
                  <a:cubicBezTo>
                    <a:pt x="601" y="2968"/>
                    <a:pt x="458" y="2249"/>
                    <a:pt x="717" y="1623"/>
                  </a:cubicBezTo>
                  <a:cubicBezTo>
                    <a:pt x="976" y="998"/>
                    <a:pt x="1586" y="590"/>
                    <a:pt x="2263" y="590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3"/>
                  </a:cubicBezTo>
                  <a:cubicBezTo>
                    <a:pt x="4526" y="1015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</a:t>
            </a:r>
            <a:endParaRPr dirty="0"/>
          </a:p>
        </p:txBody>
      </p:sp>
      <p:cxnSp>
        <p:nvCxnSpPr>
          <p:cNvPr id="1875" name="Google Shape;1875;p46"/>
          <p:cNvCxnSpPr>
            <a:cxnSpLocks/>
          </p:cNvCxnSpPr>
          <p:nvPr/>
        </p:nvCxnSpPr>
        <p:spPr>
          <a:xfrm>
            <a:off x="5627648" y="2793456"/>
            <a:ext cx="1" cy="305389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76" name="Google Shape;1876;p46"/>
          <p:cNvSpPr/>
          <p:nvPr/>
        </p:nvSpPr>
        <p:spPr>
          <a:xfrm flipH="1" flipV="1">
            <a:off x="5577061" y="2741925"/>
            <a:ext cx="101173" cy="63796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7" name="Google Shape;1877;p46"/>
          <p:cNvGrpSpPr/>
          <p:nvPr/>
        </p:nvGrpSpPr>
        <p:grpSpPr>
          <a:xfrm>
            <a:off x="751818" y="2793456"/>
            <a:ext cx="4875831" cy="289708"/>
            <a:chOff x="816751" y="1127387"/>
            <a:chExt cx="577570" cy="106132"/>
          </a:xfrm>
        </p:grpSpPr>
        <p:cxnSp>
          <p:nvCxnSpPr>
            <p:cNvPr id="1879" name="Google Shape;1879;p46"/>
            <p:cNvCxnSpPr/>
            <p:nvPr/>
          </p:nvCxnSpPr>
          <p:spPr>
            <a:xfrm>
              <a:off x="816751" y="1127387"/>
              <a:ext cx="0" cy="105664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81" name="Google Shape;1881;p46"/>
            <p:cNvSpPr/>
            <p:nvPr/>
          </p:nvSpPr>
          <p:spPr>
            <a:xfrm>
              <a:off x="818321" y="1194219"/>
              <a:ext cx="576000" cy="39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2" name="Google Shape;1892;p46"/>
          <p:cNvSpPr txBox="1">
            <a:spLocks noGrp="1"/>
          </p:cNvSpPr>
          <p:nvPr>
            <p:ph type="body" idx="4294967295"/>
          </p:nvPr>
        </p:nvSpPr>
        <p:spPr>
          <a:xfrm>
            <a:off x="-85530" y="1806095"/>
            <a:ext cx="2104754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b="1" i="0" dirty="0">
                <a:solidFill>
                  <a:schemeClr val="tx1"/>
                </a:solidFill>
                <a:effectLst/>
                <a:latin typeface="DM Sans" pitchFamily="2" charset="0"/>
              </a:rPr>
              <a:t>The GUI simplifies user interaction, allowing users to send and receive messages seamlessly within the application</a:t>
            </a:r>
            <a:endParaRPr sz="1000" b="1" dirty="0">
              <a:solidFill>
                <a:schemeClr val="tx1"/>
              </a:solidFill>
              <a:latin typeface="DM Sans" pitchFamily="2" charset="0"/>
            </a:endParaRPr>
          </a:p>
        </p:txBody>
      </p:sp>
      <p:sp>
        <p:nvSpPr>
          <p:cNvPr id="1893" name="Google Shape;1893;p46"/>
          <p:cNvSpPr txBox="1">
            <a:spLocks noGrp="1"/>
          </p:cNvSpPr>
          <p:nvPr>
            <p:ph type="title" idx="4294967295"/>
          </p:nvPr>
        </p:nvSpPr>
        <p:spPr>
          <a:xfrm>
            <a:off x="289042" y="1103114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dirty="0">
                <a:effectLst/>
                <a:latin typeface="Viga" panose="020B0604020202020204" charset="0"/>
              </a:rPr>
              <a:t>User Interaction &amp; Messaging</a:t>
            </a:r>
            <a:endParaRPr sz="1400" dirty="0">
              <a:latin typeface="Viga" panose="020B0604020202020204" charset="0"/>
            </a:endParaRPr>
          </a:p>
        </p:txBody>
      </p:sp>
      <p:sp>
        <p:nvSpPr>
          <p:cNvPr id="1896" name="Google Shape;1896;p46"/>
          <p:cNvSpPr txBox="1">
            <a:spLocks noGrp="1"/>
          </p:cNvSpPr>
          <p:nvPr>
            <p:ph type="body" idx="4294967295"/>
          </p:nvPr>
        </p:nvSpPr>
        <p:spPr>
          <a:xfrm>
            <a:off x="2406349" y="3844252"/>
            <a:ext cx="1976011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b="1" i="0" dirty="0">
                <a:solidFill>
                  <a:schemeClr val="tx1"/>
                </a:solidFill>
                <a:effectLst/>
                <a:latin typeface="DM Sans" pitchFamily="2" charset="0"/>
              </a:rPr>
              <a:t>The GUI contributes to an enhanced user experience by providing an accessible platform for real-time communication.</a:t>
            </a:r>
            <a:endParaRPr sz="1000" b="1" dirty="0">
              <a:solidFill>
                <a:schemeClr val="tx1"/>
              </a:solidFill>
              <a:latin typeface="DM Sans" pitchFamily="2" charset="0"/>
            </a:endParaRPr>
          </a:p>
        </p:txBody>
      </p:sp>
      <p:sp>
        <p:nvSpPr>
          <p:cNvPr id="1897" name="Google Shape;1897;p46"/>
          <p:cNvSpPr txBox="1">
            <a:spLocks noGrp="1"/>
          </p:cNvSpPr>
          <p:nvPr>
            <p:ph type="title" idx="4294967295"/>
          </p:nvPr>
        </p:nvSpPr>
        <p:spPr>
          <a:xfrm>
            <a:off x="2587848" y="3328783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dirty="0">
                <a:effectLst/>
                <a:latin typeface="Viga" panose="020B0604020202020204" charset="0"/>
              </a:rPr>
              <a:t>Enhanced User Experience</a:t>
            </a:r>
            <a:endParaRPr sz="1400" dirty="0">
              <a:latin typeface="Viga" panose="020B0604020202020204" charset="0"/>
            </a:endParaRPr>
          </a:p>
        </p:txBody>
      </p:sp>
      <p:sp>
        <p:nvSpPr>
          <p:cNvPr id="1898" name="Google Shape;1898;p46"/>
          <p:cNvSpPr txBox="1">
            <a:spLocks noGrp="1"/>
          </p:cNvSpPr>
          <p:nvPr>
            <p:ph type="body" idx="4294967295"/>
          </p:nvPr>
        </p:nvSpPr>
        <p:spPr>
          <a:xfrm>
            <a:off x="4082879" y="1980837"/>
            <a:ext cx="2649461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b="1" i="0" dirty="0">
                <a:solidFill>
                  <a:schemeClr val="tx1"/>
                </a:solidFill>
                <a:effectLst/>
                <a:latin typeface="DM Sans" pitchFamily="2" charset="0"/>
              </a:rPr>
              <a:t>Messages are presented in a clear and intuitive format, enhancing the user experience and ensuring conversations are easy to follow</a:t>
            </a:r>
            <a:endParaRPr sz="1000" b="1" dirty="0">
              <a:solidFill>
                <a:schemeClr val="tx1"/>
              </a:solidFill>
              <a:latin typeface="DM Sans" pitchFamily="2" charset="0"/>
            </a:endParaRPr>
          </a:p>
        </p:txBody>
      </p:sp>
      <p:sp>
        <p:nvSpPr>
          <p:cNvPr id="1899" name="Google Shape;1899;p46"/>
          <p:cNvSpPr txBox="1">
            <a:spLocks noGrp="1"/>
          </p:cNvSpPr>
          <p:nvPr>
            <p:ph type="title" idx="4294967295"/>
          </p:nvPr>
        </p:nvSpPr>
        <p:spPr>
          <a:xfrm>
            <a:off x="4382360" y="1416777"/>
            <a:ext cx="20505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dirty="0">
                <a:effectLst/>
                <a:latin typeface="Viga" panose="020B0604020202020204" charset="0"/>
              </a:rPr>
              <a:t>Intuitive Message Display</a:t>
            </a:r>
            <a:endParaRPr sz="1400" dirty="0">
              <a:latin typeface="Viga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B9BD25-F5B1-0A04-0D15-D5A4242A7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300889" y="3007737"/>
            <a:ext cx="45719" cy="304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22A5D4-E388-A5D4-1FA2-64B65DC27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424" y="3263145"/>
            <a:ext cx="121931" cy="79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1E80B3-CC89-3F60-16D8-A7FD884D5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73" y="2727999"/>
            <a:ext cx="121931" cy="792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C5154B-E298-6286-CC10-6EF0C0C39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616" y="2259681"/>
            <a:ext cx="2882800" cy="2727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Google Shape;2795;p5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XOR ENCRYPTION</a:t>
            </a:r>
            <a:endParaRPr dirty="0"/>
          </a:p>
        </p:txBody>
      </p:sp>
      <p:sp>
        <p:nvSpPr>
          <p:cNvPr id="2796" name="Google Shape;2796;p57"/>
          <p:cNvSpPr/>
          <p:nvPr/>
        </p:nvSpPr>
        <p:spPr>
          <a:xfrm>
            <a:off x="1934155" y="2542161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57"/>
          <p:cNvSpPr txBox="1">
            <a:spLocks noGrp="1"/>
          </p:cNvSpPr>
          <p:nvPr>
            <p:ph type="body" idx="4294967295"/>
          </p:nvPr>
        </p:nvSpPr>
        <p:spPr>
          <a:xfrm>
            <a:off x="1267131" y="3819128"/>
            <a:ext cx="2261375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b="0" i="0" dirty="0">
                <a:solidFill>
                  <a:schemeClr val="tx1"/>
                </a:solidFill>
                <a:effectLst/>
                <a:latin typeface="DM Sans" pitchFamily="2" charset="0"/>
              </a:rPr>
              <a:t>XOR encryption is utilized to enhance data security during message transmission. It ensures that messages are not transmitted in plain text, reducing the risk of unauthorized access</a:t>
            </a:r>
            <a:endParaRPr sz="1000" dirty="0">
              <a:solidFill>
                <a:schemeClr val="tx1"/>
              </a:solidFill>
              <a:latin typeface="DM Sans" pitchFamily="2" charset="0"/>
            </a:endParaRPr>
          </a:p>
        </p:txBody>
      </p:sp>
      <p:sp>
        <p:nvSpPr>
          <p:cNvPr id="2798" name="Google Shape;2798;p57"/>
          <p:cNvSpPr txBox="1">
            <a:spLocks noGrp="1"/>
          </p:cNvSpPr>
          <p:nvPr>
            <p:ph type="title" idx="4294967295"/>
          </p:nvPr>
        </p:nvSpPr>
        <p:spPr>
          <a:xfrm>
            <a:off x="1414250" y="3482648"/>
            <a:ext cx="1931325" cy="422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dirty="0">
                <a:effectLst/>
                <a:latin typeface="Viga" panose="020B0604020202020204" charset="0"/>
              </a:rPr>
              <a:t>Data Security</a:t>
            </a:r>
            <a:endParaRPr sz="1800" dirty="0">
              <a:latin typeface="Viga" panose="020B0604020202020204" charset="0"/>
            </a:endParaRPr>
          </a:p>
        </p:txBody>
      </p:sp>
      <p:sp>
        <p:nvSpPr>
          <p:cNvPr id="2799" name="Google Shape;2799;p57"/>
          <p:cNvSpPr/>
          <p:nvPr/>
        </p:nvSpPr>
        <p:spPr>
          <a:xfrm>
            <a:off x="4095498" y="2547155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0" name="Google Shape;2800;p57"/>
          <p:cNvSpPr/>
          <p:nvPr/>
        </p:nvSpPr>
        <p:spPr>
          <a:xfrm>
            <a:off x="6186919" y="2451744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2" name="Google Shape;2802;p57"/>
          <p:cNvSpPr txBox="1">
            <a:spLocks noGrp="1"/>
          </p:cNvSpPr>
          <p:nvPr>
            <p:ph type="body" idx="4294967295"/>
          </p:nvPr>
        </p:nvSpPr>
        <p:spPr>
          <a:xfrm>
            <a:off x="5238825" y="3920069"/>
            <a:ext cx="29436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0" i="0" dirty="0">
                <a:solidFill>
                  <a:schemeClr val="tx1"/>
                </a:solidFill>
                <a:effectLst/>
                <a:latin typeface="DM Sans" pitchFamily="2" charset="0"/>
              </a:rPr>
              <a:t>XOR encryption strikes a balance between security and performance, making it suitable for real-time communication while providing a basic level of data protection.</a:t>
            </a:r>
            <a:endParaRPr sz="1000" dirty="0">
              <a:solidFill>
                <a:schemeClr val="tx1"/>
              </a:solidFill>
              <a:latin typeface="DM Sans" pitchFamily="2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2803" name="Google Shape;2803;p57"/>
          <p:cNvSpPr txBox="1">
            <a:spLocks noGrp="1"/>
          </p:cNvSpPr>
          <p:nvPr>
            <p:ph type="title" idx="4294967295"/>
          </p:nvPr>
        </p:nvSpPr>
        <p:spPr>
          <a:xfrm>
            <a:off x="5398668" y="3346368"/>
            <a:ext cx="2478482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dirty="0">
                <a:effectLst/>
                <a:latin typeface="Viga" panose="020B0604020202020204" charset="0"/>
              </a:rPr>
              <a:t>Balancing Security and Performance</a:t>
            </a:r>
            <a:endParaRPr sz="1800" dirty="0">
              <a:latin typeface="Viga" panose="020B0604020202020204" charset="0"/>
            </a:endParaRPr>
          </a:p>
        </p:txBody>
      </p:sp>
      <p:sp>
        <p:nvSpPr>
          <p:cNvPr id="2804" name="Google Shape;2804;p57"/>
          <p:cNvSpPr txBox="1">
            <a:spLocks noGrp="1"/>
          </p:cNvSpPr>
          <p:nvPr>
            <p:ph type="body" idx="4294967295"/>
          </p:nvPr>
        </p:nvSpPr>
        <p:spPr>
          <a:xfrm>
            <a:off x="3069592" y="1611157"/>
            <a:ext cx="3004816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b="0" i="0" dirty="0">
                <a:solidFill>
                  <a:schemeClr val="tx1"/>
                </a:solidFill>
                <a:effectLst/>
                <a:latin typeface="DM Sans" pitchFamily="2" charset="0"/>
              </a:rPr>
              <a:t>XOR encryption is a straightforward method that involves applying a bitwise XOR operation to the message and a secret key</a:t>
            </a:r>
            <a:endParaRPr sz="1000" dirty="0">
              <a:solidFill>
                <a:schemeClr val="tx1"/>
              </a:solidFill>
              <a:latin typeface="DM Sans" pitchFamily="2" charset="0"/>
            </a:endParaRPr>
          </a:p>
        </p:txBody>
      </p:sp>
      <p:sp>
        <p:nvSpPr>
          <p:cNvPr id="2807" name="Google Shape;2807;p57"/>
          <p:cNvSpPr txBox="1">
            <a:spLocks noGrp="1"/>
          </p:cNvSpPr>
          <p:nvPr>
            <p:ph type="title" idx="4294967295"/>
          </p:nvPr>
        </p:nvSpPr>
        <p:spPr>
          <a:xfrm>
            <a:off x="3179707" y="1054034"/>
            <a:ext cx="2619067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dirty="0">
                <a:effectLst/>
                <a:latin typeface="Viga" panose="020B0604020202020204" charset="0"/>
              </a:rPr>
              <a:t>Simple Encryption Method</a:t>
            </a:r>
            <a:endParaRPr sz="1800" dirty="0">
              <a:latin typeface="Viga" panose="020B0604020202020204" charset="0"/>
            </a:endParaRPr>
          </a:p>
        </p:txBody>
      </p:sp>
      <p:cxnSp>
        <p:nvCxnSpPr>
          <p:cNvPr id="2808" name="Google Shape;2808;p57"/>
          <p:cNvCxnSpPr>
            <a:cxnSpLocks/>
          </p:cNvCxnSpPr>
          <p:nvPr/>
        </p:nvCxnSpPr>
        <p:spPr>
          <a:xfrm flipH="1" flipV="1">
            <a:off x="2390394" y="3008625"/>
            <a:ext cx="7425" cy="474023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9" name="Google Shape;2809;p57"/>
          <p:cNvCxnSpPr>
            <a:cxnSpLocks/>
          </p:cNvCxnSpPr>
          <p:nvPr/>
        </p:nvCxnSpPr>
        <p:spPr>
          <a:xfrm>
            <a:off x="4478947" y="2290458"/>
            <a:ext cx="10294" cy="562583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10" name="Google Shape;2810;p57"/>
          <p:cNvCxnSpPr>
            <a:cxnSpLocks/>
          </p:cNvCxnSpPr>
          <p:nvPr/>
        </p:nvCxnSpPr>
        <p:spPr>
          <a:xfrm flipH="1" flipV="1">
            <a:off x="6637909" y="2877750"/>
            <a:ext cx="12674" cy="418322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514CD52-6779-EF64-1BE6-3000698ED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36" y="1007219"/>
            <a:ext cx="2017951" cy="14936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5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 &amp; FUTURE OF APPROACH</a:t>
            </a: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A33F0-9FFE-556C-C03C-17F83019621B}"/>
              </a:ext>
            </a:extLst>
          </p:cNvPr>
          <p:cNvSpPr txBox="1"/>
          <p:nvPr/>
        </p:nvSpPr>
        <p:spPr>
          <a:xfrm>
            <a:off x="626624" y="1021293"/>
            <a:ext cx="548424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DM Sans" pitchFamily="2" charset="0"/>
              </a:rPr>
              <a:t>In this project, we've explored a codebase designed for real-time client-server communication using Python. The project consists of two major components: the server code and the client code. The server manages client connections and provides a channel for communication, while the client code enables users to send and receive messages. The graphical user interface (GUI) simplifies interaction, and XOR encryption enhances data security during message transmission.</a:t>
            </a:r>
            <a:endParaRPr lang="en-IN" sz="1200" dirty="0">
              <a:latin typeface="DM Sans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E1B14B-664C-3CBD-5CB1-4FC7A9C2F94D}"/>
              </a:ext>
            </a:extLst>
          </p:cNvPr>
          <p:cNvSpPr txBox="1"/>
          <p:nvPr/>
        </p:nvSpPr>
        <p:spPr>
          <a:xfrm>
            <a:off x="804746" y="2406288"/>
            <a:ext cx="4627756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tx1"/>
                </a:solidFill>
                <a:latin typeface="Viga" panose="020B0604020202020204" charset="0"/>
              </a:rPr>
              <a:t>Additional Features</a:t>
            </a:r>
          </a:p>
          <a:p>
            <a:r>
              <a:rPr lang="en-US" sz="1100" dirty="0">
                <a:solidFill>
                  <a:schemeClr val="tx1"/>
                </a:solidFill>
                <a:latin typeface="DM Sans" pitchFamily="2" charset="0"/>
              </a:rPr>
              <a:t>Add features like file sharing, multimedia support, or group chat to enrich the user experience.</a:t>
            </a:r>
          </a:p>
          <a:p>
            <a:endParaRPr lang="en-US" sz="1100" dirty="0">
              <a:solidFill>
                <a:schemeClr val="tx1"/>
              </a:solidFill>
              <a:latin typeface="Viga" panose="020B0604020202020204" charset="0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100" b="1" i="0" dirty="0">
                <a:effectLst/>
                <a:latin typeface="Viga" panose="020B0604020202020204" charset="0"/>
              </a:rPr>
              <a:t>Cross-Platform Compatibility</a:t>
            </a:r>
          </a:p>
          <a:p>
            <a:pPr algn="l"/>
            <a:r>
              <a:rPr lang="en-US" sz="1100" b="0" i="0" dirty="0">
                <a:solidFill>
                  <a:schemeClr val="tx1"/>
                </a:solidFill>
                <a:effectLst/>
                <a:latin typeface="DM Sans" pitchFamily="2" charset="0"/>
              </a:rPr>
              <a:t>Make the application compatible with various platforms, including mobile devices.</a:t>
            </a:r>
          </a:p>
          <a:p>
            <a:pPr algn="l"/>
            <a:endParaRPr lang="en-US" sz="1100" dirty="0">
              <a:solidFill>
                <a:schemeClr val="tx1"/>
              </a:solidFill>
              <a:latin typeface="DM Sans" pitchFamily="2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100" b="1" i="0" dirty="0">
                <a:effectLst/>
                <a:latin typeface="Viga" panose="020B0604020202020204" charset="0"/>
              </a:rPr>
              <a:t>Performance Optimization</a:t>
            </a:r>
          </a:p>
          <a:p>
            <a:r>
              <a:rPr lang="en-US" sz="1100" b="0" i="0" dirty="0">
                <a:solidFill>
                  <a:schemeClr val="tx1"/>
                </a:solidFill>
                <a:effectLst/>
                <a:latin typeface="DM Sans" pitchFamily="2" charset="0"/>
              </a:rPr>
              <a:t>Optimize the code for better performance, reduced latency, and lower resource consumption</a:t>
            </a:r>
            <a:endParaRPr lang="en-IN" sz="1100" b="1" i="0" dirty="0"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endParaRPr lang="en-US" sz="1100" dirty="0">
              <a:solidFill>
                <a:schemeClr val="tx1"/>
              </a:solidFill>
              <a:latin typeface="DM Sans" pitchFamily="2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00" dirty="0">
              <a:solidFill>
                <a:schemeClr val="tx1"/>
              </a:solidFill>
              <a:latin typeface="DM Sans" pitchFamily="2" charset="0"/>
            </a:endParaRPr>
          </a:p>
          <a:p>
            <a:endParaRPr lang="en-US" sz="1100" dirty="0">
              <a:solidFill>
                <a:schemeClr val="tx1"/>
              </a:solidFill>
              <a:latin typeface="DM Sans" pitchFamily="2" charset="0"/>
            </a:endParaRPr>
          </a:p>
          <a:p>
            <a:endParaRPr lang="en-IN" sz="1100" dirty="0">
              <a:solidFill>
                <a:schemeClr val="tx1"/>
              </a:solidFill>
              <a:latin typeface="DM Sans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6C6E552-C722-A09F-B01E-A64004694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867" y="910428"/>
            <a:ext cx="2280102" cy="4127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547</Words>
  <Application>Microsoft Office PowerPoint</Application>
  <PresentationFormat>On-screen Show (16:9)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Söhne</vt:lpstr>
      <vt:lpstr>DM Sans</vt:lpstr>
      <vt:lpstr>Wingdings</vt:lpstr>
      <vt:lpstr>Cambria</vt:lpstr>
      <vt:lpstr>Viga</vt:lpstr>
      <vt:lpstr>Cyber Security Business Plan</vt:lpstr>
      <vt:lpstr>ChatCrypt</vt:lpstr>
      <vt:lpstr>01</vt:lpstr>
      <vt:lpstr>INTRODUCTION</vt:lpstr>
      <vt:lpstr>SERVER</vt:lpstr>
      <vt:lpstr>CLIENT</vt:lpstr>
      <vt:lpstr>GUI</vt:lpstr>
      <vt:lpstr>XOR ENCRYPTION</vt:lpstr>
      <vt:lpstr>CONCLUSION &amp; FUTURE OF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ChatCrypt</dc:title>
  <cp:lastModifiedBy>Dhinakar S P</cp:lastModifiedBy>
  <cp:revision>3</cp:revision>
  <dcterms:modified xsi:type="dcterms:W3CDTF">2023-10-31T19:29:17Z</dcterms:modified>
</cp:coreProperties>
</file>