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1" r:id="rId2"/>
  </p:sldMasterIdLst>
  <p:notesMasterIdLst>
    <p:notesMasterId r:id="rId4"/>
  </p:notesMasterIdLst>
  <p:sldIdLst>
    <p:sldId id="257" r:id="rId3"/>
  </p:sldIdLst>
  <p:sldSz cx="21386800" cy="30279975"/>
  <p:notesSz cx="6858000" cy="9144000"/>
  <p:defaultTextStyle>
    <a:defPPr>
      <a:defRPr lang="en-US"/>
    </a:defPPr>
    <a:lvl1pPr algn="l" rtl="0" fontAlgn="base">
      <a:spcBef>
        <a:spcPct val="0"/>
      </a:spcBef>
      <a:spcAft>
        <a:spcPct val="0"/>
      </a:spcAft>
      <a:defRPr sz="1700" kern="1200">
        <a:solidFill>
          <a:schemeClr val="tx1"/>
        </a:solidFill>
        <a:latin typeface="Arial Narrow" pitchFamily="34" charset="0"/>
        <a:ea typeface="MS PGothic" pitchFamily="34" charset="-128"/>
        <a:cs typeface="+mn-cs"/>
      </a:defRPr>
    </a:lvl1pPr>
    <a:lvl2pPr marL="322263" indent="134938" algn="l" rtl="0" fontAlgn="base">
      <a:spcBef>
        <a:spcPct val="0"/>
      </a:spcBef>
      <a:spcAft>
        <a:spcPct val="0"/>
      </a:spcAft>
      <a:defRPr sz="1700" kern="1200">
        <a:solidFill>
          <a:schemeClr val="tx1"/>
        </a:solidFill>
        <a:latin typeface="Arial Narrow" pitchFamily="34" charset="0"/>
        <a:ea typeface="MS PGothic" pitchFamily="34" charset="-128"/>
        <a:cs typeface="+mn-cs"/>
      </a:defRPr>
    </a:lvl2pPr>
    <a:lvl3pPr marL="646113" indent="268288" algn="l" rtl="0" fontAlgn="base">
      <a:spcBef>
        <a:spcPct val="0"/>
      </a:spcBef>
      <a:spcAft>
        <a:spcPct val="0"/>
      </a:spcAft>
      <a:defRPr sz="1700" kern="1200">
        <a:solidFill>
          <a:schemeClr val="tx1"/>
        </a:solidFill>
        <a:latin typeface="Arial Narrow" pitchFamily="34" charset="0"/>
        <a:ea typeface="MS PGothic" pitchFamily="34" charset="-128"/>
        <a:cs typeface="+mn-cs"/>
      </a:defRPr>
    </a:lvl3pPr>
    <a:lvl4pPr marL="968375" indent="403225" algn="l" rtl="0" fontAlgn="base">
      <a:spcBef>
        <a:spcPct val="0"/>
      </a:spcBef>
      <a:spcAft>
        <a:spcPct val="0"/>
      </a:spcAft>
      <a:defRPr sz="1700" kern="1200">
        <a:solidFill>
          <a:schemeClr val="tx1"/>
        </a:solidFill>
        <a:latin typeface="Arial Narrow" pitchFamily="34" charset="0"/>
        <a:ea typeface="MS PGothic" pitchFamily="34" charset="-128"/>
        <a:cs typeface="+mn-cs"/>
      </a:defRPr>
    </a:lvl4pPr>
    <a:lvl5pPr marL="1292225" indent="536575" algn="l" rtl="0" fontAlgn="base">
      <a:spcBef>
        <a:spcPct val="0"/>
      </a:spcBef>
      <a:spcAft>
        <a:spcPct val="0"/>
      </a:spcAft>
      <a:defRPr sz="1700" kern="1200">
        <a:solidFill>
          <a:schemeClr val="tx1"/>
        </a:solidFill>
        <a:latin typeface="Arial Narrow" pitchFamily="34" charset="0"/>
        <a:ea typeface="MS PGothic" pitchFamily="34" charset="-128"/>
        <a:cs typeface="+mn-cs"/>
      </a:defRPr>
    </a:lvl5pPr>
    <a:lvl6pPr marL="2286000" algn="l" defTabSz="914400" rtl="0" eaLnBrk="1" latinLnBrk="0" hangingPunct="1">
      <a:defRPr sz="1700" kern="1200">
        <a:solidFill>
          <a:schemeClr val="tx1"/>
        </a:solidFill>
        <a:latin typeface="Arial Narrow" pitchFamily="34" charset="0"/>
        <a:ea typeface="MS PGothic" pitchFamily="34" charset="-128"/>
        <a:cs typeface="+mn-cs"/>
      </a:defRPr>
    </a:lvl6pPr>
    <a:lvl7pPr marL="2743200" algn="l" defTabSz="914400" rtl="0" eaLnBrk="1" latinLnBrk="0" hangingPunct="1">
      <a:defRPr sz="1700" kern="1200">
        <a:solidFill>
          <a:schemeClr val="tx1"/>
        </a:solidFill>
        <a:latin typeface="Arial Narrow" pitchFamily="34" charset="0"/>
        <a:ea typeface="MS PGothic" pitchFamily="34" charset="-128"/>
        <a:cs typeface="+mn-cs"/>
      </a:defRPr>
    </a:lvl7pPr>
    <a:lvl8pPr marL="3200400" algn="l" defTabSz="914400" rtl="0" eaLnBrk="1" latinLnBrk="0" hangingPunct="1">
      <a:defRPr sz="1700" kern="1200">
        <a:solidFill>
          <a:schemeClr val="tx1"/>
        </a:solidFill>
        <a:latin typeface="Arial Narrow" pitchFamily="34" charset="0"/>
        <a:ea typeface="MS PGothic" pitchFamily="34" charset="-128"/>
        <a:cs typeface="+mn-cs"/>
      </a:defRPr>
    </a:lvl8pPr>
    <a:lvl9pPr marL="3657600" algn="l" defTabSz="914400" rtl="0" eaLnBrk="1" latinLnBrk="0" hangingPunct="1">
      <a:defRPr sz="1700" kern="1200">
        <a:solidFill>
          <a:schemeClr val="tx1"/>
        </a:solidFill>
        <a:latin typeface="Arial Narrow" pitchFamily="34" charset="0"/>
        <a:ea typeface="MS PGothic" pitchFamily="34" charset="-128"/>
        <a:cs typeface="+mn-cs"/>
      </a:defRPr>
    </a:lvl9pPr>
  </p:defaultTextStyle>
  <p:extLst>
    <p:ext uri="{EFAFB233-063F-42B5-8137-9DF3F51BA10A}">
      <p15:sldGuideLst xmlns:p15="http://schemas.microsoft.com/office/powerpoint/2012/main">
        <p15:guide id="1" orient="horz" pos="3858">
          <p15:clr>
            <a:srgbClr val="A4A3A4"/>
          </p15:clr>
        </p15:guide>
        <p15:guide id="2" orient="horz" pos="17210">
          <p15:clr>
            <a:srgbClr val="A4A3A4"/>
          </p15:clr>
        </p15:guide>
        <p15:guide id="3" pos="-932">
          <p15:clr>
            <a:srgbClr val="A4A3A4"/>
          </p15:clr>
        </p15:guide>
        <p15:guide id="4" pos="4000">
          <p15:clr>
            <a:srgbClr val="A4A3A4"/>
          </p15:clr>
        </p15:guide>
        <p15:guide id="5" pos="4258">
          <p15:clr>
            <a:srgbClr val="A4A3A4"/>
          </p15:clr>
        </p15:guide>
        <p15:guide id="6" pos="14378">
          <p15:clr>
            <a:srgbClr val="A4A3A4"/>
          </p15:clr>
        </p15:guide>
        <p15:guide id="7" pos="9189">
          <p15:clr>
            <a:srgbClr val="A4A3A4"/>
          </p15:clr>
        </p15:guide>
        <p15:guide id="8" pos="94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1E9"/>
    <a:srgbClr val="FFFFFF"/>
    <a:srgbClr val="1BADCF"/>
    <a:srgbClr val="3399FF"/>
    <a:srgbClr val="0066FF"/>
    <a:srgbClr val="FF9900"/>
    <a:srgbClr val="CC00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134" autoAdjust="0"/>
    <p:restoredTop sz="96357" autoAdjust="0"/>
  </p:normalViewPr>
  <p:slideViewPr>
    <p:cSldViewPr snapToGrid="0" snapToObjects="1">
      <p:cViewPr>
        <p:scale>
          <a:sx n="33" d="100"/>
          <a:sy n="33" d="100"/>
        </p:scale>
        <p:origin x="2242" y="-2722"/>
      </p:cViewPr>
      <p:guideLst>
        <p:guide orient="horz" pos="3858"/>
        <p:guide orient="horz" pos="17210"/>
        <p:guide pos="-932"/>
        <p:guide pos="4000"/>
        <p:guide pos="4258"/>
        <p:guide pos="14378"/>
        <p:guide pos="9189"/>
        <p:guide pos="94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2217738" y="685800"/>
            <a:ext cx="2422525" cy="3429000"/>
          </a:xfrm>
          <a:prstGeom prst="rect">
            <a:avLst/>
          </a:prstGeom>
          <a:noFill/>
          <a:ln w="9525">
            <a:solidFill>
              <a:srgbClr val="000000"/>
            </a:solidFill>
            <a:miter lim="800000"/>
            <a:headEnd/>
            <a:tailEnd/>
          </a:ln>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FAED72D4-7B84-40BC-9416-76156752539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800" kern="1200">
        <a:solidFill>
          <a:schemeClr val="tx1"/>
        </a:solidFill>
        <a:latin typeface="Arial" charset="0"/>
        <a:ea typeface="MS PGothic" pitchFamily="34" charset="-128"/>
        <a:cs typeface="ＭＳ Ｐゴシック" charset="-128"/>
      </a:defRPr>
    </a:lvl1pPr>
    <a:lvl2pPr marL="322263" algn="l" rtl="0" eaLnBrk="0" fontAlgn="base" hangingPunct="0">
      <a:spcBef>
        <a:spcPct val="30000"/>
      </a:spcBef>
      <a:spcAft>
        <a:spcPct val="0"/>
      </a:spcAft>
      <a:defRPr sz="800" kern="1200">
        <a:solidFill>
          <a:schemeClr val="tx1"/>
        </a:solidFill>
        <a:latin typeface="Arial" charset="0"/>
        <a:ea typeface="MS PGothic" pitchFamily="34" charset="-128"/>
        <a:cs typeface="ＭＳ Ｐゴシック"/>
      </a:defRPr>
    </a:lvl2pPr>
    <a:lvl3pPr marL="646113" algn="l" rtl="0" eaLnBrk="0" fontAlgn="base" hangingPunct="0">
      <a:spcBef>
        <a:spcPct val="30000"/>
      </a:spcBef>
      <a:spcAft>
        <a:spcPct val="0"/>
      </a:spcAft>
      <a:defRPr sz="800" kern="1200">
        <a:solidFill>
          <a:schemeClr val="tx1"/>
        </a:solidFill>
        <a:latin typeface="Arial" charset="0"/>
        <a:ea typeface="MS PGothic" pitchFamily="34" charset="-128"/>
        <a:cs typeface="ＭＳ Ｐゴシック"/>
      </a:defRPr>
    </a:lvl3pPr>
    <a:lvl4pPr marL="968375" algn="l" rtl="0" eaLnBrk="0" fontAlgn="base" hangingPunct="0">
      <a:spcBef>
        <a:spcPct val="30000"/>
      </a:spcBef>
      <a:spcAft>
        <a:spcPct val="0"/>
      </a:spcAft>
      <a:defRPr sz="800" kern="1200">
        <a:solidFill>
          <a:schemeClr val="tx1"/>
        </a:solidFill>
        <a:latin typeface="Arial" charset="0"/>
        <a:ea typeface="MS PGothic" pitchFamily="34" charset="-128"/>
        <a:cs typeface="ＭＳ Ｐゴシック"/>
      </a:defRPr>
    </a:lvl4pPr>
    <a:lvl5pPr marL="1292225" algn="l" rtl="0" eaLnBrk="0" fontAlgn="base" hangingPunct="0">
      <a:spcBef>
        <a:spcPct val="30000"/>
      </a:spcBef>
      <a:spcAft>
        <a:spcPct val="0"/>
      </a:spcAft>
      <a:defRPr sz="800" kern="1200">
        <a:solidFill>
          <a:schemeClr val="tx1"/>
        </a:solidFill>
        <a:latin typeface="Arial" charset="0"/>
        <a:ea typeface="MS PGothic" pitchFamily="34" charset="-128"/>
        <a:cs typeface="ＭＳ Ｐゴシック"/>
      </a:defRPr>
    </a:lvl5pPr>
    <a:lvl6pPr marL="1615973" algn="l" defTabSz="323195" rtl="0" eaLnBrk="1" latinLnBrk="0" hangingPunct="1">
      <a:defRPr sz="800" kern="1200">
        <a:solidFill>
          <a:schemeClr val="tx1"/>
        </a:solidFill>
        <a:latin typeface="+mn-lt"/>
        <a:ea typeface="+mn-ea"/>
        <a:cs typeface="+mn-cs"/>
      </a:defRPr>
    </a:lvl6pPr>
    <a:lvl7pPr marL="1939168" algn="l" defTabSz="323195" rtl="0" eaLnBrk="1" latinLnBrk="0" hangingPunct="1">
      <a:defRPr sz="800" kern="1200">
        <a:solidFill>
          <a:schemeClr val="tx1"/>
        </a:solidFill>
        <a:latin typeface="+mn-lt"/>
        <a:ea typeface="+mn-ea"/>
        <a:cs typeface="+mn-cs"/>
      </a:defRPr>
    </a:lvl7pPr>
    <a:lvl8pPr marL="2262363" algn="l" defTabSz="323195" rtl="0" eaLnBrk="1" latinLnBrk="0" hangingPunct="1">
      <a:defRPr sz="800" kern="1200">
        <a:solidFill>
          <a:schemeClr val="tx1"/>
        </a:solidFill>
        <a:latin typeface="+mn-lt"/>
        <a:ea typeface="+mn-ea"/>
        <a:cs typeface="+mn-cs"/>
      </a:defRPr>
    </a:lvl8pPr>
    <a:lvl9pPr marL="2585557" algn="l" defTabSz="323195" rtl="0" eaLnBrk="1" latinLnBrk="0" hangingPunct="1">
      <a:defRPr sz="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226" y="9406996"/>
            <a:ext cx="18178355" cy="6489424"/>
          </a:xfrm>
        </p:spPr>
        <p:txBody>
          <a:bodyPr/>
          <a:lstStyle/>
          <a:p>
            <a:r>
              <a:rPr lang="en-US"/>
              <a:t>Click to edit Master title style</a:t>
            </a:r>
            <a:endParaRPr lang="en-GB"/>
          </a:p>
        </p:txBody>
      </p:sp>
      <p:sp>
        <p:nvSpPr>
          <p:cNvPr id="3" name="Subtitle 2"/>
          <p:cNvSpPr>
            <a:spLocks noGrp="1"/>
          </p:cNvSpPr>
          <p:nvPr>
            <p:ph type="subTitle" idx="1"/>
          </p:nvPr>
        </p:nvSpPr>
        <p:spPr>
          <a:xfrm>
            <a:off x="3208444" y="17158252"/>
            <a:ext cx="14969912" cy="7739239"/>
          </a:xfrm>
        </p:spPr>
        <p:txBody>
          <a:bodyPr/>
          <a:lstStyle>
            <a:lvl1pPr marL="0" indent="0" algn="ctr">
              <a:buNone/>
              <a:defRPr/>
            </a:lvl1pPr>
            <a:lvl2pPr marL="323195" indent="0" algn="ctr">
              <a:buNone/>
              <a:defRPr/>
            </a:lvl2pPr>
            <a:lvl3pPr marL="646389" indent="0" algn="ctr">
              <a:buNone/>
              <a:defRPr/>
            </a:lvl3pPr>
            <a:lvl4pPr marL="969584" indent="0" algn="ctr">
              <a:buNone/>
              <a:defRPr/>
            </a:lvl4pPr>
            <a:lvl5pPr marL="1292779" indent="0" algn="ctr">
              <a:buNone/>
              <a:defRPr/>
            </a:lvl5pPr>
            <a:lvl6pPr marL="1615973" indent="0" algn="ctr">
              <a:buNone/>
              <a:defRPr/>
            </a:lvl6pPr>
            <a:lvl7pPr marL="1939168" indent="0" algn="ctr">
              <a:buNone/>
              <a:defRPr/>
            </a:lvl7pPr>
            <a:lvl8pPr marL="2262363" indent="0" algn="ctr">
              <a:buNone/>
              <a:defRPr/>
            </a:lvl8pPr>
            <a:lvl9pPr marL="2585557" indent="0" algn="ctr">
              <a:buNone/>
              <a:defRPr/>
            </a:lvl9pPr>
          </a:lstStyle>
          <a:p>
            <a:r>
              <a:rPr lang="en-US"/>
              <a:t>Click to edit Master subtitle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86642" y="1171035"/>
            <a:ext cx="5109745" cy="2845065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6463" y="1171035"/>
            <a:ext cx="15239640" cy="284506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226" y="9406996"/>
            <a:ext cx="18178355" cy="6489424"/>
          </a:xfrm>
        </p:spPr>
        <p:txBody>
          <a:bodyPr/>
          <a:lstStyle/>
          <a:p>
            <a:r>
              <a:rPr lang="en-US"/>
              <a:t>Click to edit Master title style</a:t>
            </a:r>
            <a:endParaRPr lang="en-GB"/>
          </a:p>
        </p:txBody>
      </p:sp>
      <p:sp>
        <p:nvSpPr>
          <p:cNvPr id="3" name="Subtitle 2"/>
          <p:cNvSpPr>
            <a:spLocks noGrp="1"/>
          </p:cNvSpPr>
          <p:nvPr>
            <p:ph type="subTitle" idx="1"/>
          </p:nvPr>
        </p:nvSpPr>
        <p:spPr>
          <a:xfrm>
            <a:off x="3208444" y="17158252"/>
            <a:ext cx="14969912" cy="7739239"/>
          </a:xfrm>
        </p:spPr>
        <p:txBody>
          <a:bodyPr/>
          <a:lstStyle>
            <a:lvl1pPr marL="0" indent="0" algn="ctr">
              <a:buNone/>
              <a:defRPr/>
            </a:lvl1pPr>
            <a:lvl2pPr marL="323195" indent="0" algn="ctr">
              <a:buNone/>
              <a:defRPr/>
            </a:lvl2pPr>
            <a:lvl3pPr marL="646389" indent="0" algn="ctr">
              <a:buNone/>
              <a:defRPr/>
            </a:lvl3pPr>
            <a:lvl4pPr marL="969584" indent="0" algn="ctr">
              <a:buNone/>
              <a:defRPr/>
            </a:lvl4pPr>
            <a:lvl5pPr marL="1292779" indent="0" algn="ctr">
              <a:buNone/>
              <a:defRPr/>
            </a:lvl5pPr>
            <a:lvl6pPr marL="1615973" indent="0" algn="ctr">
              <a:buNone/>
              <a:defRPr/>
            </a:lvl6pPr>
            <a:lvl7pPr marL="1939168" indent="0" algn="ctr">
              <a:buNone/>
              <a:defRPr/>
            </a:lvl7pPr>
            <a:lvl8pPr marL="2262363" indent="0" algn="ctr">
              <a:buNone/>
              <a:defRPr/>
            </a:lvl8pPr>
            <a:lvl9pPr marL="2585557" indent="0" algn="ctr">
              <a:buNone/>
              <a:defRPr/>
            </a:lvl9pPr>
          </a:lstStyle>
          <a:p>
            <a:r>
              <a:rPr lang="en-US"/>
              <a:t>Click to edit Master subtitle style</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102" y="19457591"/>
            <a:ext cx="18179298" cy="6014068"/>
          </a:xfrm>
        </p:spPr>
        <p:txBody>
          <a:bodyPr anchor="t"/>
          <a:lstStyle>
            <a:lvl1pPr algn="l">
              <a:defRPr sz="2800" b="1" cap="all"/>
            </a:lvl1pPr>
          </a:lstStyle>
          <a:p>
            <a:r>
              <a:rPr lang="en-US"/>
              <a:t>Click to edit Master title style</a:t>
            </a:r>
            <a:endParaRPr lang="en-GB"/>
          </a:p>
        </p:txBody>
      </p:sp>
      <p:sp>
        <p:nvSpPr>
          <p:cNvPr id="3" name="Text Placeholder 2"/>
          <p:cNvSpPr>
            <a:spLocks noGrp="1"/>
          </p:cNvSpPr>
          <p:nvPr>
            <p:ph type="body" idx="1"/>
          </p:nvPr>
        </p:nvSpPr>
        <p:spPr>
          <a:xfrm>
            <a:off x="1689102" y="12833307"/>
            <a:ext cx="18179298" cy="6624287"/>
          </a:xfrm>
        </p:spPr>
        <p:txBody>
          <a:bodyPr anchor="b"/>
          <a:lstStyle>
            <a:lvl1pPr marL="0" indent="0">
              <a:buNone/>
              <a:defRPr sz="1400"/>
            </a:lvl1pPr>
            <a:lvl2pPr marL="323195" indent="0">
              <a:buNone/>
              <a:defRPr sz="1300"/>
            </a:lvl2pPr>
            <a:lvl3pPr marL="646389" indent="0">
              <a:buNone/>
              <a:defRPr sz="1100"/>
            </a:lvl3pPr>
            <a:lvl4pPr marL="969584" indent="0">
              <a:buNone/>
              <a:defRPr sz="1000"/>
            </a:lvl4pPr>
            <a:lvl5pPr marL="1292779" indent="0">
              <a:buNone/>
              <a:defRPr sz="1000"/>
            </a:lvl5pPr>
            <a:lvl6pPr marL="1615973" indent="0">
              <a:buNone/>
              <a:defRPr sz="1000"/>
            </a:lvl6pPr>
            <a:lvl7pPr marL="1939168" indent="0">
              <a:buNone/>
              <a:defRPr sz="1000"/>
            </a:lvl7pPr>
            <a:lvl8pPr marL="2262363" indent="0">
              <a:buNone/>
              <a:defRPr sz="1000"/>
            </a:lvl8pPr>
            <a:lvl9pPr marL="2585557" indent="0">
              <a:buNone/>
              <a:defRPr sz="10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37633" y="4419755"/>
            <a:ext cx="10233636" cy="25201933"/>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0661806" y="4419755"/>
            <a:ext cx="10234579" cy="25201933"/>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483" y="1212427"/>
            <a:ext cx="19247837" cy="504733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069481" y="6777843"/>
            <a:ext cx="9448973" cy="2825436"/>
          </a:xfrm>
        </p:spPr>
        <p:txBody>
          <a:bodyPr anchor="b"/>
          <a:lstStyle>
            <a:lvl1pPr marL="0" indent="0">
              <a:buNone/>
              <a:defRPr sz="1700" b="1"/>
            </a:lvl1pPr>
            <a:lvl2pPr marL="323195" indent="0">
              <a:buNone/>
              <a:defRPr sz="1400" b="1"/>
            </a:lvl2pPr>
            <a:lvl3pPr marL="646389" indent="0">
              <a:buNone/>
              <a:defRPr sz="1300" b="1"/>
            </a:lvl3pPr>
            <a:lvl4pPr marL="969584" indent="0">
              <a:buNone/>
              <a:defRPr sz="1100" b="1"/>
            </a:lvl4pPr>
            <a:lvl5pPr marL="1292779" indent="0">
              <a:buNone/>
              <a:defRPr sz="1100" b="1"/>
            </a:lvl5pPr>
            <a:lvl6pPr marL="1615973" indent="0">
              <a:buNone/>
              <a:defRPr sz="1100" b="1"/>
            </a:lvl6pPr>
            <a:lvl7pPr marL="1939168" indent="0">
              <a:buNone/>
              <a:defRPr sz="1100" b="1"/>
            </a:lvl7pPr>
            <a:lvl8pPr marL="2262363" indent="0">
              <a:buNone/>
              <a:defRPr sz="1100" b="1"/>
            </a:lvl8pPr>
            <a:lvl9pPr marL="2585557" indent="0">
              <a:buNone/>
              <a:defRPr sz="1100" b="1"/>
            </a:lvl9pPr>
          </a:lstStyle>
          <a:p>
            <a:pPr lvl="0"/>
            <a:r>
              <a:rPr lang="en-US"/>
              <a:t>Click to edit Master text styles</a:t>
            </a:r>
          </a:p>
        </p:txBody>
      </p:sp>
      <p:sp>
        <p:nvSpPr>
          <p:cNvPr id="4" name="Content Placeholder 3"/>
          <p:cNvSpPr>
            <a:spLocks noGrp="1"/>
          </p:cNvSpPr>
          <p:nvPr>
            <p:ph sz="half" idx="2"/>
          </p:nvPr>
        </p:nvSpPr>
        <p:spPr>
          <a:xfrm>
            <a:off x="1069481" y="9603281"/>
            <a:ext cx="9448973" cy="17445336"/>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0864574" y="6777843"/>
            <a:ext cx="9452745" cy="2825436"/>
          </a:xfrm>
        </p:spPr>
        <p:txBody>
          <a:bodyPr anchor="b"/>
          <a:lstStyle>
            <a:lvl1pPr marL="0" indent="0">
              <a:buNone/>
              <a:defRPr sz="1700" b="1"/>
            </a:lvl1pPr>
            <a:lvl2pPr marL="323195" indent="0">
              <a:buNone/>
              <a:defRPr sz="1400" b="1"/>
            </a:lvl2pPr>
            <a:lvl3pPr marL="646389" indent="0">
              <a:buNone/>
              <a:defRPr sz="1300" b="1"/>
            </a:lvl3pPr>
            <a:lvl4pPr marL="969584" indent="0">
              <a:buNone/>
              <a:defRPr sz="1100" b="1"/>
            </a:lvl4pPr>
            <a:lvl5pPr marL="1292779" indent="0">
              <a:buNone/>
              <a:defRPr sz="1100" b="1"/>
            </a:lvl5pPr>
            <a:lvl6pPr marL="1615973" indent="0">
              <a:buNone/>
              <a:defRPr sz="1100" b="1"/>
            </a:lvl6pPr>
            <a:lvl7pPr marL="1939168" indent="0">
              <a:buNone/>
              <a:defRPr sz="1100" b="1"/>
            </a:lvl7pPr>
            <a:lvl8pPr marL="2262363" indent="0">
              <a:buNone/>
              <a:defRPr sz="1100" b="1"/>
            </a:lvl8pPr>
            <a:lvl9pPr marL="2585557" indent="0">
              <a:buNone/>
              <a:defRPr sz="1100" b="1"/>
            </a:lvl9pPr>
          </a:lstStyle>
          <a:p>
            <a:pPr lvl="0"/>
            <a:r>
              <a:rPr lang="en-US"/>
              <a:t>Click to edit Master text styles</a:t>
            </a:r>
          </a:p>
        </p:txBody>
      </p:sp>
      <p:sp>
        <p:nvSpPr>
          <p:cNvPr id="6" name="Content Placeholder 5"/>
          <p:cNvSpPr>
            <a:spLocks noGrp="1"/>
          </p:cNvSpPr>
          <p:nvPr>
            <p:ph sz="quarter" idx="4"/>
          </p:nvPr>
        </p:nvSpPr>
        <p:spPr>
          <a:xfrm>
            <a:off x="10864574" y="9603281"/>
            <a:ext cx="9452745" cy="17445336"/>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481" y="1205752"/>
            <a:ext cx="7035566" cy="5130116"/>
          </a:xfrm>
        </p:spPr>
        <p:txBody>
          <a:bodyPr anchor="b"/>
          <a:lstStyle>
            <a:lvl1pPr algn="l">
              <a:defRPr sz="1400" b="1"/>
            </a:lvl1pPr>
          </a:lstStyle>
          <a:p>
            <a:r>
              <a:rPr lang="en-US"/>
              <a:t>Click to edit Master title style</a:t>
            </a:r>
            <a:endParaRPr lang="en-GB"/>
          </a:p>
        </p:txBody>
      </p:sp>
      <p:sp>
        <p:nvSpPr>
          <p:cNvPr id="3" name="Content Placeholder 2"/>
          <p:cNvSpPr>
            <a:spLocks noGrp="1"/>
          </p:cNvSpPr>
          <p:nvPr>
            <p:ph idx="1"/>
          </p:nvPr>
        </p:nvSpPr>
        <p:spPr>
          <a:xfrm>
            <a:off x="8361572" y="1205753"/>
            <a:ext cx="11955747" cy="25842864"/>
          </a:xfrm>
        </p:spPr>
        <p:txBody>
          <a:bodyPr/>
          <a:lstStyle>
            <a:lvl1pPr>
              <a:defRPr sz="23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069481" y="6335870"/>
            <a:ext cx="7035566" cy="20712747"/>
          </a:xfrm>
        </p:spPr>
        <p:txBody>
          <a:bodyPr/>
          <a:lstStyle>
            <a:lvl1pPr marL="0" indent="0">
              <a:buNone/>
              <a:defRPr sz="1000"/>
            </a:lvl1pPr>
            <a:lvl2pPr marL="323195" indent="0">
              <a:buNone/>
              <a:defRPr sz="800"/>
            </a:lvl2pPr>
            <a:lvl3pPr marL="646389" indent="0">
              <a:buNone/>
              <a:defRPr sz="700"/>
            </a:lvl3pPr>
            <a:lvl4pPr marL="969584" indent="0">
              <a:buNone/>
              <a:defRPr sz="600"/>
            </a:lvl4pPr>
            <a:lvl5pPr marL="1292779" indent="0">
              <a:buNone/>
              <a:defRPr sz="600"/>
            </a:lvl5pPr>
            <a:lvl6pPr marL="1615973" indent="0">
              <a:buNone/>
              <a:defRPr sz="600"/>
            </a:lvl6pPr>
            <a:lvl7pPr marL="1939168" indent="0">
              <a:buNone/>
              <a:defRPr sz="600"/>
            </a:lvl7pPr>
            <a:lvl8pPr marL="2262363" indent="0">
              <a:buNone/>
              <a:defRPr sz="600"/>
            </a:lvl8pPr>
            <a:lvl9pPr marL="2585557" indent="0">
              <a:buNone/>
              <a:defRPr sz="6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2106" y="21196120"/>
            <a:ext cx="12831892" cy="2502300"/>
          </a:xfrm>
        </p:spPr>
        <p:txBody>
          <a:bodyPr anchor="b"/>
          <a:lstStyle>
            <a:lvl1pPr algn="l">
              <a:defRPr sz="1400" b="1"/>
            </a:lvl1pPr>
          </a:lstStyle>
          <a:p>
            <a:r>
              <a:rPr lang="en-US"/>
              <a:t>Click to edit Master title style</a:t>
            </a:r>
            <a:endParaRPr lang="en-GB"/>
          </a:p>
        </p:txBody>
      </p:sp>
      <p:sp>
        <p:nvSpPr>
          <p:cNvPr id="3" name="Picture Placeholder 2"/>
          <p:cNvSpPr>
            <a:spLocks noGrp="1"/>
          </p:cNvSpPr>
          <p:nvPr>
            <p:ph type="pic" idx="1"/>
          </p:nvPr>
        </p:nvSpPr>
        <p:spPr>
          <a:xfrm>
            <a:off x="4192106" y="2705265"/>
            <a:ext cx="12831892" cy="18167718"/>
          </a:xfrm>
        </p:spPr>
        <p:txBody>
          <a:bodyPr/>
          <a:lstStyle>
            <a:lvl1pPr marL="0" indent="0">
              <a:buNone/>
              <a:defRPr sz="2300"/>
            </a:lvl1pPr>
            <a:lvl2pPr marL="323195" indent="0">
              <a:buNone/>
              <a:defRPr sz="2000"/>
            </a:lvl2pPr>
            <a:lvl3pPr marL="646389" indent="0">
              <a:buNone/>
              <a:defRPr sz="1700"/>
            </a:lvl3pPr>
            <a:lvl4pPr marL="969584" indent="0">
              <a:buNone/>
              <a:defRPr sz="1400"/>
            </a:lvl4pPr>
            <a:lvl5pPr marL="1292779" indent="0">
              <a:buNone/>
              <a:defRPr sz="1400"/>
            </a:lvl5pPr>
            <a:lvl6pPr marL="1615973" indent="0">
              <a:buNone/>
              <a:defRPr sz="1400"/>
            </a:lvl6pPr>
            <a:lvl7pPr marL="1939168" indent="0">
              <a:buNone/>
              <a:defRPr sz="1400"/>
            </a:lvl7pPr>
            <a:lvl8pPr marL="2262363" indent="0">
              <a:buNone/>
              <a:defRPr sz="1400"/>
            </a:lvl8pPr>
            <a:lvl9pPr marL="2585557" indent="0">
              <a:buNone/>
              <a:defRPr sz="1400"/>
            </a:lvl9pPr>
          </a:lstStyle>
          <a:p>
            <a:pPr lvl="0"/>
            <a:endParaRPr lang="en-GB" noProof="0"/>
          </a:p>
        </p:txBody>
      </p:sp>
      <p:sp>
        <p:nvSpPr>
          <p:cNvPr id="4" name="Text Placeholder 3"/>
          <p:cNvSpPr>
            <a:spLocks noGrp="1"/>
          </p:cNvSpPr>
          <p:nvPr>
            <p:ph type="body" sz="half" idx="2"/>
          </p:nvPr>
        </p:nvSpPr>
        <p:spPr>
          <a:xfrm>
            <a:off x="4192106" y="23698418"/>
            <a:ext cx="12831892" cy="3553161"/>
          </a:xfrm>
        </p:spPr>
        <p:txBody>
          <a:bodyPr/>
          <a:lstStyle>
            <a:lvl1pPr marL="0" indent="0">
              <a:buNone/>
              <a:defRPr sz="1000"/>
            </a:lvl1pPr>
            <a:lvl2pPr marL="323195" indent="0">
              <a:buNone/>
              <a:defRPr sz="800"/>
            </a:lvl2pPr>
            <a:lvl3pPr marL="646389" indent="0">
              <a:buNone/>
              <a:defRPr sz="700"/>
            </a:lvl3pPr>
            <a:lvl4pPr marL="969584" indent="0">
              <a:buNone/>
              <a:defRPr sz="600"/>
            </a:lvl4pPr>
            <a:lvl5pPr marL="1292779" indent="0">
              <a:buNone/>
              <a:defRPr sz="600"/>
            </a:lvl5pPr>
            <a:lvl6pPr marL="1615973" indent="0">
              <a:buNone/>
              <a:defRPr sz="600"/>
            </a:lvl6pPr>
            <a:lvl7pPr marL="1939168" indent="0">
              <a:buNone/>
              <a:defRPr sz="600"/>
            </a:lvl7pPr>
            <a:lvl8pPr marL="2262363" indent="0">
              <a:buNone/>
              <a:defRPr sz="600"/>
            </a:lvl8pPr>
            <a:lvl9pPr marL="2585557" indent="0">
              <a:buNone/>
              <a:defRPr sz="6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57404" y="1171035"/>
            <a:ext cx="5138981" cy="2845065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37633" y="1171035"/>
            <a:ext cx="15329234" cy="284506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102" y="19457591"/>
            <a:ext cx="18179298" cy="6014068"/>
          </a:xfrm>
        </p:spPr>
        <p:txBody>
          <a:bodyPr anchor="t"/>
          <a:lstStyle>
            <a:lvl1pPr algn="l">
              <a:defRPr sz="2800" b="1" cap="all"/>
            </a:lvl1pPr>
          </a:lstStyle>
          <a:p>
            <a:r>
              <a:rPr lang="en-US"/>
              <a:t>Click to edit Master title style</a:t>
            </a:r>
            <a:endParaRPr lang="en-GB"/>
          </a:p>
        </p:txBody>
      </p:sp>
      <p:sp>
        <p:nvSpPr>
          <p:cNvPr id="3" name="Text Placeholder 2"/>
          <p:cNvSpPr>
            <a:spLocks noGrp="1"/>
          </p:cNvSpPr>
          <p:nvPr>
            <p:ph type="body" idx="1"/>
          </p:nvPr>
        </p:nvSpPr>
        <p:spPr>
          <a:xfrm>
            <a:off x="1689102" y="12833307"/>
            <a:ext cx="18179298" cy="6624287"/>
          </a:xfrm>
        </p:spPr>
        <p:txBody>
          <a:bodyPr anchor="b"/>
          <a:lstStyle>
            <a:lvl1pPr marL="0" indent="0">
              <a:buNone/>
              <a:defRPr sz="1400"/>
            </a:lvl1pPr>
            <a:lvl2pPr marL="323195" indent="0">
              <a:buNone/>
              <a:defRPr sz="1300"/>
            </a:lvl2pPr>
            <a:lvl3pPr marL="646389" indent="0">
              <a:buNone/>
              <a:defRPr sz="1100"/>
            </a:lvl3pPr>
            <a:lvl4pPr marL="969584" indent="0">
              <a:buNone/>
              <a:defRPr sz="1000"/>
            </a:lvl4pPr>
            <a:lvl5pPr marL="1292779" indent="0">
              <a:buNone/>
              <a:defRPr sz="1000"/>
            </a:lvl5pPr>
            <a:lvl6pPr marL="1615973" indent="0">
              <a:buNone/>
              <a:defRPr sz="1000"/>
            </a:lvl6pPr>
            <a:lvl7pPr marL="1939168" indent="0">
              <a:buNone/>
              <a:defRPr sz="1000"/>
            </a:lvl7pPr>
            <a:lvl8pPr marL="2262363" indent="0">
              <a:buNone/>
              <a:defRPr sz="1000"/>
            </a:lvl8pPr>
            <a:lvl9pPr marL="2585557" indent="0">
              <a:buNone/>
              <a:defRPr sz="10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6463" y="4419755"/>
            <a:ext cx="2384170" cy="25201933"/>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2931171" y="4419755"/>
            <a:ext cx="2385114" cy="25201933"/>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483" y="1212427"/>
            <a:ext cx="19247837" cy="504733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069481" y="6777843"/>
            <a:ext cx="9448973" cy="2825436"/>
          </a:xfrm>
        </p:spPr>
        <p:txBody>
          <a:bodyPr anchor="b"/>
          <a:lstStyle>
            <a:lvl1pPr marL="0" indent="0">
              <a:buNone/>
              <a:defRPr sz="1700" b="1"/>
            </a:lvl1pPr>
            <a:lvl2pPr marL="323195" indent="0">
              <a:buNone/>
              <a:defRPr sz="1400" b="1"/>
            </a:lvl2pPr>
            <a:lvl3pPr marL="646389" indent="0">
              <a:buNone/>
              <a:defRPr sz="1300" b="1"/>
            </a:lvl3pPr>
            <a:lvl4pPr marL="969584" indent="0">
              <a:buNone/>
              <a:defRPr sz="1100" b="1"/>
            </a:lvl4pPr>
            <a:lvl5pPr marL="1292779" indent="0">
              <a:buNone/>
              <a:defRPr sz="1100" b="1"/>
            </a:lvl5pPr>
            <a:lvl6pPr marL="1615973" indent="0">
              <a:buNone/>
              <a:defRPr sz="1100" b="1"/>
            </a:lvl6pPr>
            <a:lvl7pPr marL="1939168" indent="0">
              <a:buNone/>
              <a:defRPr sz="1100" b="1"/>
            </a:lvl7pPr>
            <a:lvl8pPr marL="2262363" indent="0">
              <a:buNone/>
              <a:defRPr sz="1100" b="1"/>
            </a:lvl8pPr>
            <a:lvl9pPr marL="2585557" indent="0">
              <a:buNone/>
              <a:defRPr sz="1100" b="1"/>
            </a:lvl9pPr>
          </a:lstStyle>
          <a:p>
            <a:pPr lvl="0"/>
            <a:r>
              <a:rPr lang="en-US"/>
              <a:t>Click to edit Master text styles</a:t>
            </a:r>
          </a:p>
        </p:txBody>
      </p:sp>
      <p:sp>
        <p:nvSpPr>
          <p:cNvPr id="4" name="Content Placeholder 3"/>
          <p:cNvSpPr>
            <a:spLocks noGrp="1"/>
          </p:cNvSpPr>
          <p:nvPr>
            <p:ph sz="half" idx="2"/>
          </p:nvPr>
        </p:nvSpPr>
        <p:spPr>
          <a:xfrm>
            <a:off x="1069481" y="9603281"/>
            <a:ext cx="9448973" cy="17445336"/>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0864574" y="6777843"/>
            <a:ext cx="9452745" cy="2825436"/>
          </a:xfrm>
        </p:spPr>
        <p:txBody>
          <a:bodyPr anchor="b"/>
          <a:lstStyle>
            <a:lvl1pPr marL="0" indent="0">
              <a:buNone/>
              <a:defRPr sz="1700" b="1"/>
            </a:lvl1pPr>
            <a:lvl2pPr marL="323195" indent="0">
              <a:buNone/>
              <a:defRPr sz="1400" b="1"/>
            </a:lvl2pPr>
            <a:lvl3pPr marL="646389" indent="0">
              <a:buNone/>
              <a:defRPr sz="1300" b="1"/>
            </a:lvl3pPr>
            <a:lvl4pPr marL="969584" indent="0">
              <a:buNone/>
              <a:defRPr sz="1100" b="1"/>
            </a:lvl4pPr>
            <a:lvl5pPr marL="1292779" indent="0">
              <a:buNone/>
              <a:defRPr sz="1100" b="1"/>
            </a:lvl5pPr>
            <a:lvl6pPr marL="1615973" indent="0">
              <a:buNone/>
              <a:defRPr sz="1100" b="1"/>
            </a:lvl6pPr>
            <a:lvl7pPr marL="1939168" indent="0">
              <a:buNone/>
              <a:defRPr sz="1100" b="1"/>
            </a:lvl7pPr>
            <a:lvl8pPr marL="2262363" indent="0">
              <a:buNone/>
              <a:defRPr sz="1100" b="1"/>
            </a:lvl8pPr>
            <a:lvl9pPr marL="2585557" indent="0">
              <a:buNone/>
              <a:defRPr sz="1100" b="1"/>
            </a:lvl9pPr>
          </a:lstStyle>
          <a:p>
            <a:pPr lvl="0"/>
            <a:r>
              <a:rPr lang="en-US"/>
              <a:t>Click to edit Master text styles</a:t>
            </a:r>
          </a:p>
        </p:txBody>
      </p:sp>
      <p:sp>
        <p:nvSpPr>
          <p:cNvPr id="6" name="Content Placeholder 5"/>
          <p:cNvSpPr>
            <a:spLocks noGrp="1"/>
          </p:cNvSpPr>
          <p:nvPr>
            <p:ph sz="quarter" idx="4"/>
          </p:nvPr>
        </p:nvSpPr>
        <p:spPr>
          <a:xfrm>
            <a:off x="10864574" y="9603281"/>
            <a:ext cx="9452745" cy="17445336"/>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481" y="1205752"/>
            <a:ext cx="7035566" cy="5130116"/>
          </a:xfrm>
        </p:spPr>
        <p:txBody>
          <a:bodyPr anchor="b"/>
          <a:lstStyle>
            <a:lvl1pPr algn="l">
              <a:defRPr sz="1400" b="1"/>
            </a:lvl1pPr>
          </a:lstStyle>
          <a:p>
            <a:r>
              <a:rPr lang="en-US"/>
              <a:t>Click to edit Master title style</a:t>
            </a:r>
            <a:endParaRPr lang="en-GB"/>
          </a:p>
        </p:txBody>
      </p:sp>
      <p:sp>
        <p:nvSpPr>
          <p:cNvPr id="3" name="Content Placeholder 2"/>
          <p:cNvSpPr>
            <a:spLocks noGrp="1"/>
          </p:cNvSpPr>
          <p:nvPr>
            <p:ph idx="1"/>
          </p:nvPr>
        </p:nvSpPr>
        <p:spPr>
          <a:xfrm>
            <a:off x="8361572" y="1205753"/>
            <a:ext cx="11955747" cy="25842864"/>
          </a:xfrm>
        </p:spPr>
        <p:txBody>
          <a:bodyPr/>
          <a:lstStyle>
            <a:lvl1pPr>
              <a:defRPr sz="23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069481" y="6335870"/>
            <a:ext cx="7035566" cy="20712747"/>
          </a:xfrm>
        </p:spPr>
        <p:txBody>
          <a:bodyPr/>
          <a:lstStyle>
            <a:lvl1pPr marL="0" indent="0">
              <a:buNone/>
              <a:defRPr sz="1000"/>
            </a:lvl1pPr>
            <a:lvl2pPr marL="323195" indent="0">
              <a:buNone/>
              <a:defRPr sz="800"/>
            </a:lvl2pPr>
            <a:lvl3pPr marL="646389" indent="0">
              <a:buNone/>
              <a:defRPr sz="700"/>
            </a:lvl3pPr>
            <a:lvl4pPr marL="969584" indent="0">
              <a:buNone/>
              <a:defRPr sz="600"/>
            </a:lvl4pPr>
            <a:lvl5pPr marL="1292779" indent="0">
              <a:buNone/>
              <a:defRPr sz="600"/>
            </a:lvl5pPr>
            <a:lvl6pPr marL="1615973" indent="0">
              <a:buNone/>
              <a:defRPr sz="600"/>
            </a:lvl6pPr>
            <a:lvl7pPr marL="1939168" indent="0">
              <a:buNone/>
              <a:defRPr sz="600"/>
            </a:lvl7pPr>
            <a:lvl8pPr marL="2262363" indent="0">
              <a:buNone/>
              <a:defRPr sz="600"/>
            </a:lvl8pPr>
            <a:lvl9pPr marL="2585557" indent="0">
              <a:buNone/>
              <a:defRPr sz="6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2106" y="21196120"/>
            <a:ext cx="12831892" cy="2502300"/>
          </a:xfrm>
        </p:spPr>
        <p:txBody>
          <a:bodyPr anchor="b"/>
          <a:lstStyle>
            <a:lvl1pPr algn="l">
              <a:defRPr sz="1400" b="1"/>
            </a:lvl1pPr>
          </a:lstStyle>
          <a:p>
            <a:r>
              <a:rPr lang="en-US"/>
              <a:t>Click to edit Master title style</a:t>
            </a:r>
            <a:endParaRPr lang="en-GB"/>
          </a:p>
        </p:txBody>
      </p:sp>
      <p:sp>
        <p:nvSpPr>
          <p:cNvPr id="3" name="Picture Placeholder 2"/>
          <p:cNvSpPr>
            <a:spLocks noGrp="1"/>
          </p:cNvSpPr>
          <p:nvPr>
            <p:ph type="pic" idx="1"/>
          </p:nvPr>
        </p:nvSpPr>
        <p:spPr>
          <a:xfrm>
            <a:off x="4192106" y="2705265"/>
            <a:ext cx="12831892" cy="18167718"/>
          </a:xfrm>
        </p:spPr>
        <p:txBody>
          <a:bodyPr/>
          <a:lstStyle>
            <a:lvl1pPr marL="0" indent="0">
              <a:buNone/>
              <a:defRPr sz="2300"/>
            </a:lvl1pPr>
            <a:lvl2pPr marL="323195" indent="0">
              <a:buNone/>
              <a:defRPr sz="2000"/>
            </a:lvl2pPr>
            <a:lvl3pPr marL="646389" indent="0">
              <a:buNone/>
              <a:defRPr sz="1700"/>
            </a:lvl3pPr>
            <a:lvl4pPr marL="969584" indent="0">
              <a:buNone/>
              <a:defRPr sz="1400"/>
            </a:lvl4pPr>
            <a:lvl5pPr marL="1292779" indent="0">
              <a:buNone/>
              <a:defRPr sz="1400"/>
            </a:lvl5pPr>
            <a:lvl6pPr marL="1615973" indent="0">
              <a:buNone/>
              <a:defRPr sz="1400"/>
            </a:lvl6pPr>
            <a:lvl7pPr marL="1939168" indent="0">
              <a:buNone/>
              <a:defRPr sz="1400"/>
            </a:lvl7pPr>
            <a:lvl8pPr marL="2262363" indent="0">
              <a:buNone/>
              <a:defRPr sz="1400"/>
            </a:lvl8pPr>
            <a:lvl9pPr marL="2585557" indent="0">
              <a:buNone/>
              <a:defRPr sz="1400"/>
            </a:lvl9pPr>
          </a:lstStyle>
          <a:p>
            <a:pPr lvl="0"/>
            <a:endParaRPr lang="en-GB" noProof="0"/>
          </a:p>
        </p:txBody>
      </p:sp>
      <p:sp>
        <p:nvSpPr>
          <p:cNvPr id="4" name="Text Placeholder 3"/>
          <p:cNvSpPr>
            <a:spLocks noGrp="1"/>
          </p:cNvSpPr>
          <p:nvPr>
            <p:ph type="body" sz="half" idx="2"/>
          </p:nvPr>
        </p:nvSpPr>
        <p:spPr>
          <a:xfrm>
            <a:off x="4192106" y="23698418"/>
            <a:ext cx="12831892" cy="3553161"/>
          </a:xfrm>
        </p:spPr>
        <p:txBody>
          <a:bodyPr/>
          <a:lstStyle>
            <a:lvl1pPr marL="0" indent="0">
              <a:buNone/>
              <a:defRPr sz="1000"/>
            </a:lvl1pPr>
            <a:lvl2pPr marL="323195" indent="0">
              <a:buNone/>
              <a:defRPr sz="800"/>
            </a:lvl2pPr>
            <a:lvl3pPr marL="646389" indent="0">
              <a:buNone/>
              <a:defRPr sz="700"/>
            </a:lvl3pPr>
            <a:lvl4pPr marL="969584" indent="0">
              <a:buNone/>
              <a:defRPr sz="600"/>
            </a:lvl4pPr>
            <a:lvl5pPr marL="1292779" indent="0">
              <a:buNone/>
              <a:defRPr sz="600"/>
            </a:lvl5pPr>
            <a:lvl6pPr marL="1615973" indent="0">
              <a:buNone/>
              <a:defRPr sz="600"/>
            </a:lvl6pPr>
            <a:lvl7pPr marL="1939168" indent="0">
              <a:buNone/>
              <a:defRPr sz="600"/>
            </a:lvl7pPr>
            <a:lvl8pPr marL="2262363" indent="0">
              <a:buNone/>
              <a:defRPr sz="600"/>
            </a:lvl8pPr>
            <a:lvl9pPr marL="2585557" indent="0">
              <a:buNone/>
              <a:defRPr sz="6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5"/>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21386800" cy="3871913"/>
          </a:xfrm>
          <a:prstGeom prst="rect">
            <a:avLst/>
          </a:prstGeom>
          <a:solidFill>
            <a:schemeClr val="tx1"/>
          </a:solidFill>
          <a:ln w="9525">
            <a:noFill/>
            <a:miter lim="800000"/>
            <a:headEnd/>
            <a:tailEnd/>
          </a:ln>
        </p:spPr>
        <p:txBody>
          <a:bodyPr wrap="none" lIns="64639" tIns="32319" rIns="64639" bIns="32319" anchor="ctr"/>
          <a:lstStyle/>
          <a:p>
            <a:pPr>
              <a:defRPr/>
            </a:pPr>
            <a:endParaRPr lang="en-GB"/>
          </a:p>
        </p:txBody>
      </p:sp>
      <p:sp>
        <p:nvSpPr>
          <p:cNvPr id="2051" name="Rectangle 3"/>
          <p:cNvSpPr>
            <a:spLocks noChangeArrowheads="1"/>
          </p:cNvSpPr>
          <p:nvPr/>
        </p:nvSpPr>
        <p:spPr bwMode="auto">
          <a:xfrm>
            <a:off x="457200" y="4419600"/>
            <a:ext cx="4859338" cy="25201563"/>
          </a:xfrm>
          <a:prstGeom prst="rect">
            <a:avLst/>
          </a:prstGeom>
          <a:solidFill>
            <a:schemeClr val="bg2"/>
          </a:solidFill>
          <a:ln w="9525">
            <a:solidFill>
              <a:schemeClr val="tx1"/>
            </a:solidFill>
            <a:miter lim="800000"/>
            <a:headEnd/>
            <a:tailEnd/>
          </a:ln>
        </p:spPr>
        <p:txBody>
          <a:bodyPr wrap="none" lIns="64639" tIns="32319" rIns="64639" bIns="32319" anchor="ctr"/>
          <a:lstStyle/>
          <a:p>
            <a:pPr>
              <a:defRPr/>
            </a:pPr>
            <a:endParaRPr lang="en-GB"/>
          </a:p>
        </p:txBody>
      </p:sp>
      <p:sp>
        <p:nvSpPr>
          <p:cNvPr id="3076" name="Rectangle 6"/>
          <p:cNvSpPr>
            <a:spLocks noGrp="1" noChangeArrowheads="1"/>
          </p:cNvSpPr>
          <p:nvPr>
            <p:ph type="title"/>
          </p:nvPr>
        </p:nvSpPr>
        <p:spPr bwMode="auto">
          <a:xfrm>
            <a:off x="468313" y="1171575"/>
            <a:ext cx="20427950" cy="2024063"/>
          </a:xfrm>
          <a:prstGeom prst="rect">
            <a:avLst/>
          </a:prstGeom>
          <a:noFill/>
          <a:ln w="9525">
            <a:noFill/>
            <a:miter lim="800000"/>
            <a:headEnd/>
            <a:tailEnd/>
          </a:ln>
        </p:spPr>
        <p:txBody>
          <a:bodyPr vert="horz" wrap="square" lIns="52916" tIns="26453" rIns="52916" bIns="26453" numCol="1" anchor="ctr" anchorCtr="0" compatLnSpc="1">
            <a:prstTxWarp prst="textNoShape">
              <a:avLst/>
            </a:prstTxWarp>
          </a:bodyPr>
          <a:lstStyle/>
          <a:p>
            <a:pPr lvl="0"/>
            <a:r>
              <a:rPr lang="en-US"/>
              <a:t>Click to edit Master title style</a:t>
            </a:r>
          </a:p>
        </p:txBody>
      </p:sp>
      <p:sp>
        <p:nvSpPr>
          <p:cNvPr id="3077" name="Rectangle 7"/>
          <p:cNvSpPr>
            <a:spLocks noGrp="1" noChangeArrowheads="1"/>
          </p:cNvSpPr>
          <p:nvPr>
            <p:ph type="body" idx="1"/>
          </p:nvPr>
        </p:nvSpPr>
        <p:spPr bwMode="auto">
          <a:xfrm>
            <a:off x="457200" y="4430713"/>
            <a:ext cx="4859338" cy="25203150"/>
          </a:xfrm>
          <a:prstGeom prst="rect">
            <a:avLst/>
          </a:prstGeom>
          <a:noFill/>
          <a:ln w="9525">
            <a:noFill/>
            <a:miter lim="800000"/>
            <a:headEnd/>
            <a:tailEnd/>
          </a:ln>
        </p:spPr>
        <p:txBody>
          <a:bodyPr vert="horz" wrap="square" lIns="264625" tIns="264625" rIns="264625" bIns="264625" numCol="1" anchor="t" anchorCtr="0" compatLnSpc="1">
            <a:prstTxWarp prst="textNoShape">
              <a:avLst/>
            </a:prstTxWarp>
          </a:bodyPr>
          <a:lstStyle/>
          <a:p>
            <a:pPr lvl="0"/>
            <a:r>
              <a:rPr lang="en-US"/>
              <a:t>Click to edit Master text styles</a:t>
            </a:r>
          </a:p>
          <a:p>
            <a:pPr lvl="1"/>
            <a:r>
              <a:rPr lang="en-US"/>
              <a:t>Second level</a:t>
            </a:r>
          </a:p>
        </p:txBody>
      </p:sp>
      <p:sp>
        <p:nvSpPr>
          <p:cNvPr id="2054" name="Rectangle 8"/>
          <p:cNvSpPr>
            <a:spLocks noChangeArrowheads="1"/>
          </p:cNvSpPr>
          <p:nvPr/>
        </p:nvSpPr>
        <p:spPr bwMode="auto">
          <a:xfrm>
            <a:off x="0" y="0"/>
            <a:ext cx="21386800" cy="30279975"/>
          </a:xfrm>
          <a:prstGeom prst="rect">
            <a:avLst/>
          </a:prstGeom>
          <a:noFill/>
          <a:ln w="3175">
            <a:noFill/>
            <a:miter lim="800000"/>
            <a:headEnd/>
            <a:tailEnd/>
          </a:ln>
        </p:spPr>
        <p:txBody>
          <a:bodyPr wrap="none" lIns="64639" tIns="32319" rIns="64639" bIns="32319" anchor="ctr"/>
          <a:lstStyle/>
          <a:p>
            <a:pPr>
              <a:defRPr/>
            </a:pPr>
            <a:endParaRPr lang="en-GB"/>
          </a:p>
        </p:txBody>
      </p:sp>
      <p:sp>
        <p:nvSpPr>
          <p:cNvPr id="2055" name="Rectangle 9"/>
          <p:cNvSpPr>
            <a:spLocks noChangeArrowheads="1"/>
          </p:cNvSpPr>
          <p:nvPr/>
        </p:nvSpPr>
        <p:spPr bwMode="auto">
          <a:xfrm>
            <a:off x="5599113" y="4419600"/>
            <a:ext cx="10117137" cy="25201563"/>
          </a:xfrm>
          <a:prstGeom prst="rect">
            <a:avLst/>
          </a:prstGeom>
          <a:solidFill>
            <a:schemeClr val="bg2"/>
          </a:solidFill>
          <a:ln w="9525">
            <a:solidFill>
              <a:schemeClr val="tx1"/>
            </a:solidFill>
            <a:miter lim="800000"/>
            <a:headEnd/>
            <a:tailEnd/>
          </a:ln>
        </p:spPr>
        <p:txBody>
          <a:bodyPr wrap="none" lIns="64639" tIns="32319" rIns="64639" bIns="32319" anchor="ctr"/>
          <a:lstStyle/>
          <a:p>
            <a:pPr>
              <a:defRPr/>
            </a:pPr>
            <a:endParaRPr lang="en-GB"/>
          </a:p>
        </p:txBody>
      </p:sp>
      <p:sp>
        <p:nvSpPr>
          <p:cNvPr id="2056" name="Rectangle 11"/>
          <p:cNvSpPr>
            <a:spLocks noChangeArrowheads="1"/>
          </p:cNvSpPr>
          <p:nvPr/>
        </p:nvSpPr>
        <p:spPr bwMode="auto">
          <a:xfrm>
            <a:off x="16033750" y="4419600"/>
            <a:ext cx="4862513" cy="25201563"/>
          </a:xfrm>
          <a:prstGeom prst="rect">
            <a:avLst/>
          </a:prstGeom>
          <a:solidFill>
            <a:schemeClr val="bg2"/>
          </a:solidFill>
          <a:ln w="9525">
            <a:solidFill>
              <a:schemeClr val="tx1"/>
            </a:solidFill>
            <a:miter lim="800000"/>
            <a:headEnd/>
            <a:tailEnd/>
          </a:ln>
        </p:spPr>
        <p:txBody>
          <a:bodyPr wrap="none" lIns="64639" tIns="32319" rIns="64639" bIns="32319" anchor="ctr"/>
          <a:lstStyle/>
          <a:p>
            <a:pPr>
              <a:defRPr/>
            </a:pPr>
            <a:endParaRPr lang="en-GB"/>
          </a:p>
        </p:txBody>
      </p:sp>
      <p:sp>
        <p:nvSpPr>
          <p:cNvPr id="2057" name="Text Box 14"/>
          <p:cNvSpPr txBox="1">
            <a:spLocks noChangeArrowheads="1"/>
          </p:cNvSpPr>
          <p:nvPr userDrawn="1"/>
        </p:nvSpPr>
        <p:spPr bwMode="auto">
          <a:xfrm>
            <a:off x="457200" y="29895800"/>
            <a:ext cx="2336800" cy="115888"/>
          </a:xfrm>
          <a:prstGeom prst="rect">
            <a:avLst/>
          </a:prstGeom>
          <a:noFill/>
          <a:ln>
            <a:noFill/>
          </a:ln>
          <a:extLst>
            <a:ext uri="{909E8E84-426E-40dd-AFC4-6F175D3DCCD1}"/>
            <a:ext uri="{91240B29-F687-4f45-9708-019B960494DF}"/>
          </a:extLst>
        </p:spPr>
        <p:txBody>
          <a:bodyPr lIns="52916" tIns="26453" rIns="52916" bIns="26453">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600" b="1" dirty="0">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528638" rtl="0" eaLnBrk="0" fontAlgn="base" hangingPunct="0">
        <a:spcBef>
          <a:spcPct val="0"/>
        </a:spcBef>
        <a:spcAft>
          <a:spcPct val="0"/>
        </a:spcAft>
        <a:defRPr sz="5000">
          <a:solidFill>
            <a:schemeClr val="bg1"/>
          </a:solidFill>
          <a:latin typeface="+mj-lt"/>
          <a:ea typeface="MS PGothic" pitchFamily="34" charset="-128"/>
          <a:cs typeface="ＭＳ Ｐゴシック" charset="-128"/>
        </a:defRPr>
      </a:lvl1pPr>
      <a:lvl2pPr algn="ctr" defTabSz="528638" rtl="0" eaLnBrk="0" fontAlgn="base" hangingPunct="0">
        <a:spcBef>
          <a:spcPct val="0"/>
        </a:spcBef>
        <a:spcAft>
          <a:spcPct val="0"/>
        </a:spcAft>
        <a:defRPr sz="5000">
          <a:solidFill>
            <a:schemeClr val="bg1"/>
          </a:solidFill>
          <a:latin typeface="Arial Black" charset="0"/>
          <a:ea typeface="MS PGothic" pitchFamily="34" charset="-128"/>
          <a:cs typeface="ＭＳ Ｐゴシック" charset="-128"/>
        </a:defRPr>
      </a:lvl2pPr>
      <a:lvl3pPr algn="ctr" defTabSz="528638" rtl="0" eaLnBrk="0" fontAlgn="base" hangingPunct="0">
        <a:spcBef>
          <a:spcPct val="0"/>
        </a:spcBef>
        <a:spcAft>
          <a:spcPct val="0"/>
        </a:spcAft>
        <a:defRPr sz="5000">
          <a:solidFill>
            <a:schemeClr val="bg1"/>
          </a:solidFill>
          <a:latin typeface="Arial Black" charset="0"/>
          <a:ea typeface="MS PGothic" pitchFamily="34" charset="-128"/>
          <a:cs typeface="ＭＳ Ｐゴシック" charset="-128"/>
        </a:defRPr>
      </a:lvl3pPr>
      <a:lvl4pPr algn="ctr" defTabSz="528638" rtl="0" eaLnBrk="0" fontAlgn="base" hangingPunct="0">
        <a:spcBef>
          <a:spcPct val="0"/>
        </a:spcBef>
        <a:spcAft>
          <a:spcPct val="0"/>
        </a:spcAft>
        <a:defRPr sz="5000">
          <a:solidFill>
            <a:schemeClr val="bg1"/>
          </a:solidFill>
          <a:latin typeface="Arial Black" charset="0"/>
          <a:ea typeface="MS PGothic" pitchFamily="34" charset="-128"/>
          <a:cs typeface="ＭＳ Ｐゴシック" charset="-128"/>
        </a:defRPr>
      </a:lvl4pPr>
      <a:lvl5pPr algn="ctr" defTabSz="528638" rtl="0" eaLnBrk="0" fontAlgn="base" hangingPunct="0">
        <a:spcBef>
          <a:spcPct val="0"/>
        </a:spcBef>
        <a:spcAft>
          <a:spcPct val="0"/>
        </a:spcAft>
        <a:defRPr sz="5000">
          <a:solidFill>
            <a:schemeClr val="bg1"/>
          </a:solidFill>
          <a:latin typeface="Arial Black" charset="0"/>
          <a:ea typeface="MS PGothic" pitchFamily="34" charset="-128"/>
          <a:cs typeface="ＭＳ Ｐゴシック" charset="-128"/>
        </a:defRPr>
      </a:lvl5pPr>
      <a:lvl6pPr marL="323195" algn="ctr" defTabSz="529680" rtl="0" fontAlgn="base">
        <a:spcBef>
          <a:spcPct val="0"/>
        </a:spcBef>
        <a:spcAft>
          <a:spcPct val="0"/>
        </a:spcAft>
        <a:defRPr sz="5000">
          <a:solidFill>
            <a:schemeClr val="tx2"/>
          </a:solidFill>
          <a:latin typeface="Arial Black" charset="0"/>
        </a:defRPr>
      </a:lvl6pPr>
      <a:lvl7pPr marL="646389" algn="ctr" defTabSz="529680" rtl="0" fontAlgn="base">
        <a:spcBef>
          <a:spcPct val="0"/>
        </a:spcBef>
        <a:spcAft>
          <a:spcPct val="0"/>
        </a:spcAft>
        <a:defRPr sz="5000">
          <a:solidFill>
            <a:schemeClr val="tx2"/>
          </a:solidFill>
          <a:latin typeface="Arial Black" charset="0"/>
        </a:defRPr>
      </a:lvl7pPr>
      <a:lvl8pPr marL="969584" algn="ctr" defTabSz="529680" rtl="0" fontAlgn="base">
        <a:spcBef>
          <a:spcPct val="0"/>
        </a:spcBef>
        <a:spcAft>
          <a:spcPct val="0"/>
        </a:spcAft>
        <a:defRPr sz="5000">
          <a:solidFill>
            <a:schemeClr val="tx2"/>
          </a:solidFill>
          <a:latin typeface="Arial Black" charset="0"/>
        </a:defRPr>
      </a:lvl8pPr>
      <a:lvl9pPr marL="1292779" algn="ctr" defTabSz="529680" rtl="0" fontAlgn="base">
        <a:spcBef>
          <a:spcPct val="0"/>
        </a:spcBef>
        <a:spcAft>
          <a:spcPct val="0"/>
        </a:spcAft>
        <a:defRPr sz="5000">
          <a:solidFill>
            <a:schemeClr val="tx2"/>
          </a:solidFill>
          <a:latin typeface="Arial Black" charset="0"/>
        </a:defRPr>
      </a:lvl9pPr>
    </p:titleStyle>
    <p:bodyStyle>
      <a:lvl1pPr marL="198438" indent="-198438" algn="l" defTabSz="528638" rtl="0" eaLnBrk="0" fontAlgn="base" hangingPunct="0">
        <a:spcBef>
          <a:spcPct val="20000"/>
        </a:spcBef>
        <a:spcAft>
          <a:spcPct val="0"/>
        </a:spcAft>
        <a:buChar char="•"/>
        <a:defRPr sz="1700">
          <a:solidFill>
            <a:schemeClr val="tx2"/>
          </a:solidFill>
          <a:latin typeface="+mn-lt"/>
          <a:ea typeface="MS PGothic" pitchFamily="34" charset="-128"/>
          <a:cs typeface="ＭＳ Ｐゴシック" charset="-128"/>
        </a:defRPr>
      </a:lvl1pPr>
      <a:lvl2pPr marL="428625" indent="-163513" algn="l" defTabSz="528638" rtl="0" eaLnBrk="0" fontAlgn="base" hangingPunct="0">
        <a:spcBef>
          <a:spcPct val="20000"/>
        </a:spcBef>
        <a:spcAft>
          <a:spcPct val="0"/>
        </a:spcAft>
        <a:buChar char="–"/>
        <a:defRPr sz="1700">
          <a:solidFill>
            <a:schemeClr val="tx2"/>
          </a:solidFill>
          <a:latin typeface="+mn-lt"/>
          <a:ea typeface="MS PGothic" pitchFamily="34" charset="-128"/>
          <a:cs typeface="ＭＳ Ｐゴシック"/>
        </a:defRPr>
      </a:lvl2pPr>
      <a:lvl3pPr marL="661988" indent="-133350" algn="l" defTabSz="528638" rtl="0" eaLnBrk="0" fontAlgn="base" hangingPunct="0">
        <a:spcBef>
          <a:spcPct val="20000"/>
        </a:spcBef>
        <a:spcAft>
          <a:spcPct val="0"/>
        </a:spcAft>
        <a:buChar char="•"/>
        <a:defRPr sz="1400">
          <a:solidFill>
            <a:schemeClr val="tx1"/>
          </a:solidFill>
          <a:latin typeface="+mn-lt"/>
          <a:ea typeface="MS PGothic" pitchFamily="34" charset="-128"/>
          <a:cs typeface="ＭＳ Ｐゴシック"/>
        </a:defRPr>
      </a:lvl3pPr>
      <a:lvl4pPr marL="927100" indent="-131763" algn="l" defTabSz="528638" rtl="0" eaLnBrk="0" fontAlgn="base" hangingPunct="0">
        <a:spcBef>
          <a:spcPct val="20000"/>
        </a:spcBef>
        <a:spcAft>
          <a:spcPct val="0"/>
        </a:spcAft>
        <a:buChar char="–"/>
        <a:defRPr sz="1100">
          <a:solidFill>
            <a:schemeClr val="tx1"/>
          </a:solidFill>
          <a:latin typeface="+mn-lt"/>
          <a:ea typeface="MS PGothic" pitchFamily="34" charset="-128"/>
          <a:cs typeface="ＭＳ Ｐゴシック"/>
        </a:defRPr>
      </a:lvl4pPr>
      <a:lvl5pPr marL="1192213" indent="-131763" algn="l" defTabSz="528638" rtl="0" eaLnBrk="0" fontAlgn="base" hangingPunct="0">
        <a:spcBef>
          <a:spcPct val="20000"/>
        </a:spcBef>
        <a:spcAft>
          <a:spcPct val="0"/>
        </a:spcAft>
        <a:buChar char="»"/>
        <a:defRPr sz="1100">
          <a:solidFill>
            <a:schemeClr val="tx1"/>
          </a:solidFill>
          <a:latin typeface="+mn-lt"/>
          <a:ea typeface="MS PGothic" pitchFamily="34" charset="-128"/>
          <a:cs typeface="ＭＳ Ｐゴシック"/>
        </a:defRPr>
      </a:lvl5pPr>
      <a:lvl6pPr marL="1516098" indent="-132420" algn="l" defTabSz="529680" rtl="0" fontAlgn="base">
        <a:spcBef>
          <a:spcPct val="20000"/>
        </a:spcBef>
        <a:spcAft>
          <a:spcPct val="0"/>
        </a:spcAft>
        <a:buChar char="»"/>
        <a:defRPr sz="1100">
          <a:solidFill>
            <a:schemeClr val="tx1"/>
          </a:solidFill>
          <a:latin typeface="+mn-lt"/>
          <a:ea typeface="ＭＳ Ｐゴシック" charset="-128"/>
        </a:defRPr>
      </a:lvl6pPr>
      <a:lvl7pPr marL="1839292" indent="-132420" algn="l" defTabSz="529680" rtl="0" fontAlgn="base">
        <a:spcBef>
          <a:spcPct val="20000"/>
        </a:spcBef>
        <a:spcAft>
          <a:spcPct val="0"/>
        </a:spcAft>
        <a:buChar char="»"/>
        <a:defRPr sz="1100">
          <a:solidFill>
            <a:schemeClr val="tx1"/>
          </a:solidFill>
          <a:latin typeface="+mn-lt"/>
          <a:ea typeface="ＭＳ Ｐゴシック" charset="-128"/>
        </a:defRPr>
      </a:lvl7pPr>
      <a:lvl8pPr marL="2162487" indent="-132420" algn="l" defTabSz="529680" rtl="0" fontAlgn="base">
        <a:spcBef>
          <a:spcPct val="20000"/>
        </a:spcBef>
        <a:spcAft>
          <a:spcPct val="0"/>
        </a:spcAft>
        <a:buChar char="»"/>
        <a:defRPr sz="1100">
          <a:solidFill>
            <a:schemeClr val="tx1"/>
          </a:solidFill>
          <a:latin typeface="+mn-lt"/>
          <a:ea typeface="ＭＳ Ｐゴシック" charset="-128"/>
        </a:defRPr>
      </a:lvl8pPr>
      <a:lvl9pPr marL="2485682" indent="-132420" algn="l" defTabSz="529680" rtl="0" fontAlgn="base">
        <a:spcBef>
          <a:spcPct val="20000"/>
        </a:spcBef>
        <a:spcAft>
          <a:spcPct val="0"/>
        </a:spcAft>
        <a:buChar char="»"/>
        <a:defRPr sz="1100">
          <a:solidFill>
            <a:schemeClr val="tx1"/>
          </a:solidFill>
          <a:latin typeface="+mn-lt"/>
          <a:ea typeface="ＭＳ Ｐゴシック" charset="-128"/>
        </a:defRPr>
      </a:lvl9pPr>
    </p:bodyStyle>
    <p:otherStyle>
      <a:defPPr>
        <a:defRPr lang="en-GB"/>
      </a:defPPr>
      <a:lvl1pPr marL="0" algn="l" defTabSz="323195" rtl="0" eaLnBrk="1" latinLnBrk="0" hangingPunct="1">
        <a:defRPr sz="1300" kern="1200">
          <a:solidFill>
            <a:schemeClr val="tx1"/>
          </a:solidFill>
          <a:latin typeface="+mn-lt"/>
          <a:ea typeface="+mn-ea"/>
          <a:cs typeface="+mn-cs"/>
        </a:defRPr>
      </a:lvl1pPr>
      <a:lvl2pPr marL="323195" algn="l" defTabSz="323195" rtl="0" eaLnBrk="1" latinLnBrk="0" hangingPunct="1">
        <a:defRPr sz="1300" kern="1200">
          <a:solidFill>
            <a:schemeClr val="tx1"/>
          </a:solidFill>
          <a:latin typeface="+mn-lt"/>
          <a:ea typeface="+mn-ea"/>
          <a:cs typeface="+mn-cs"/>
        </a:defRPr>
      </a:lvl2pPr>
      <a:lvl3pPr marL="646389" algn="l" defTabSz="323195" rtl="0" eaLnBrk="1" latinLnBrk="0" hangingPunct="1">
        <a:defRPr sz="1300" kern="1200">
          <a:solidFill>
            <a:schemeClr val="tx1"/>
          </a:solidFill>
          <a:latin typeface="+mn-lt"/>
          <a:ea typeface="+mn-ea"/>
          <a:cs typeface="+mn-cs"/>
        </a:defRPr>
      </a:lvl3pPr>
      <a:lvl4pPr marL="969584" algn="l" defTabSz="323195" rtl="0" eaLnBrk="1" latinLnBrk="0" hangingPunct="1">
        <a:defRPr sz="1300" kern="1200">
          <a:solidFill>
            <a:schemeClr val="tx1"/>
          </a:solidFill>
          <a:latin typeface="+mn-lt"/>
          <a:ea typeface="+mn-ea"/>
          <a:cs typeface="+mn-cs"/>
        </a:defRPr>
      </a:lvl4pPr>
      <a:lvl5pPr marL="1292779" algn="l" defTabSz="323195" rtl="0" eaLnBrk="1" latinLnBrk="0" hangingPunct="1">
        <a:defRPr sz="1300" kern="1200">
          <a:solidFill>
            <a:schemeClr val="tx1"/>
          </a:solidFill>
          <a:latin typeface="+mn-lt"/>
          <a:ea typeface="+mn-ea"/>
          <a:cs typeface="+mn-cs"/>
        </a:defRPr>
      </a:lvl5pPr>
      <a:lvl6pPr marL="1615973" algn="l" defTabSz="323195" rtl="0" eaLnBrk="1" latinLnBrk="0" hangingPunct="1">
        <a:defRPr sz="1300" kern="1200">
          <a:solidFill>
            <a:schemeClr val="tx1"/>
          </a:solidFill>
          <a:latin typeface="+mn-lt"/>
          <a:ea typeface="+mn-ea"/>
          <a:cs typeface="+mn-cs"/>
        </a:defRPr>
      </a:lvl6pPr>
      <a:lvl7pPr marL="1939168" algn="l" defTabSz="323195" rtl="0" eaLnBrk="1" latinLnBrk="0" hangingPunct="1">
        <a:defRPr sz="1300" kern="1200">
          <a:solidFill>
            <a:schemeClr val="tx1"/>
          </a:solidFill>
          <a:latin typeface="+mn-lt"/>
          <a:ea typeface="+mn-ea"/>
          <a:cs typeface="+mn-cs"/>
        </a:defRPr>
      </a:lvl7pPr>
      <a:lvl8pPr marL="2262363" algn="l" defTabSz="323195" rtl="0" eaLnBrk="1" latinLnBrk="0" hangingPunct="1">
        <a:defRPr sz="1300" kern="1200">
          <a:solidFill>
            <a:schemeClr val="tx1"/>
          </a:solidFill>
          <a:latin typeface="+mn-lt"/>
          <a:ea typeface="+mn-ea"/>
          <a:cs typeface="+mn-cs"/>
        </a:defRPr>
      </a:lvl8pPr>
      <a:lvl9pPr marL="2585557" algn="l" defTabSz="323195"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5"/>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21386800" cy="3871913"/>
          </a:xfrm>
          <a:prstGeom prst="rect">
            <a:avLst/>
          </a:prstGeom>
          <a:solidFill>
            <a:schemeClr val="tx1"/>
          </a:solidFill>
          <a:ln w="9525">
            <a:noFill/>
            <a:miter lim="800000"/>
            <a:headEnd/>
            <a:tailEnd/>
          </a:ln>
        </p:spPr>
        <p:txBody>
          <a:bodyPr wrap="none" lIns="64639" tIns="32319" rIns="64639" bIns="32319" anchor="ctr"/>
          <a:lstStyle/>
          <a:p>
            <a:pPr>
              <a:defRPr/>
            </a:pPr>
            <a:endParaRPr lang="en-GB"/>
          </a:p>
        </p:txBody>
      </p:sp>
      <p:sp>
        <p:nvSpPr>
          <p:cNvPr id="3075" name="Rectangle 3"/>
          <p:cNvSpPr>
            <a:spLocks noChangeArrowheads="1"/>
          </p:cNvSpPr>
          <p:nvPr/>
        </p:nvSpPr>
        <p:spPr bwMode="auto">
          <a:xfrm>
            <a:off x="338138" y="4419600"/>
            <a:ext cx="20643850" cy="25201563"/>
          </a:xfrm>
          <a:prstGeom prst="rect">
            <a:avLst/>
          </a:prstGeom>
          <a:solidFill>
            <a:schemeClr val="bg2"/>
          </a:solidFill>
          <a:ln w="9525">
            <a:solidFill>
              <a:schemeClr val="tx1"/>
            </a:solidFill>
            <a:miter lim="800000"/>
            <a:headEnd/>
            <a:tailEnd/>
          </a:ln>
        </p:spPr>
        <p:txBody>
          <a:bodyPr wrap="none" lIns="64639" tIns="32319" rIns="64639" bIns="32319" anchor="ctr"/>
          <a:lstStyle/>
          <a:p>
            <a:pPr>
              <a:defRPr/>
            </a:pPr>
            <a:endParaRPr lang="en-GB"/>
          </a:p>
        </p:txBody>
      </p:sp>
      <p:sp>
        <p:nvSpPr>
          <p:cNvPr id="4100" name="Rectangle 6"/>
          <p:cNvSpPr>
            <a:spLocks noGrp="1" noChangeArrowheads="1"/>
          </p:cNvSpPr>
          <p:nvPr>
            <p:ph type="title"/>
          </p:nvPr>
        </p:nvSpPr>
        <p:spPr bwMode="auto">
          <a:xfrm>
            <a:off x="468313" y="1171575"/>
            <a:ext cx="20427950" cy="2024063"/>
          </a:xfrm>
          <a:prstGeom prst="rect">
            <a:avLst/>
          </a:prstGeom>
          <a:noFill/>
          <a:ln w="9525">
            <a:noFill/>
            <a:miter lim="800000"/>
            <a:headEnd/>
            <a:tailEnd/>
          </a:ln>
        </p:spPr>
        <p:txBody>
          <a:bodyPr vert="horz" wrap="square" lIns="52916" tIns="26453" rIns="52916" bIns="26453" numCol="1" anchor="ctr" anchorCtr="0" compatLnSpc="1">
            <a:prstTxWarp prst="textNoShape">
              <a:avLst/>
            </a:prstTxWarp>
          </a:bodyPr>
          <a:lstStyle/>
          <a:p>
            <a:pPr lvl="0"/>
            <a:r>
              <a:rPr lang="en-US"/>
              <a:t>Click to edit Master title style</a:t>
            </a:r>
          </a:p>
        </p:txBody>
      </p:sp>
      <p:sp>
        <p:nvSpPr>
          <p:cNvPr id="4101" name="Rectangle 7"/>
          <p:cNvSpPr>
            <a:spLocks noGrp="1" noChangeArrowheads="1"/>
          </p:cNvSpPr>
          <p:nvPr>
            <p:ph type="body" idx="1"/>
          </p:nvPr>
        </p:nvSpPr>
        <p:spPr bwMode="auto">
          <a:xfrm>
            <a:off x="338138" y="4419600"/>
            <a:ext cx="20558125" cy="25201563"/>
          </a:xfrm>
          <a:prstGeom prst="rect">
            <a:avLst/>
          </a:prstGeom>
          <a:noFill/>
          <a:ln w="9525">
            <a:noFill/>
            <a:miter lim="800000"/>
            <a:headEnd/>
            <a:tailEnd/>
          </a:ln>
        </p:spPr>
        <p:txBody>
          <a:bodyPr vert="horz" wrap="square" lIns="264625" tIns="264625" rIns="264625" bIns="264625" numCol="1" anchor="t" anchorCtr="0" compatLnSpc="1">
            <a:prstTxWarp prst="textNoShape">
              <a:avLst/>
            </a:prstTxWarp>
          </a:bodyPr>
          <a:lstStyle/>
          <a:p>
            <a:pPr lvl="0"/>
            <a:r>
              <a:rPr lang="en-US"/>
              <a:t>Click to edit Master text styles</a:t>
            </a:r>
          </a:p>
          <a:p>
            <a:pPr lvl="1"/>
            <a:r>
              <a:rPr lang="en-US"/>
              <a:t>Second level</a:t>
            </a:r>
          </a:p>
        </p:txBody>
      </p:sp>
      <p:sp>
        <p:nvSpPr>
          <p:cNvPr id="3078" name="Rectangle 8"/>
          <p:cNvSpPr>
            <a:spLocks noChangeArrowheads="1"/>
          </p:cNvSpPr>
          <p:nvPr/>
        </p:nvSpPr>
        <p:spPr bwMode="auto">
          <a:xfrm>
            <a:off x="0" y="0"/>
            <a:ext cx="21386800" cy="30279975"/>
          </a:xfrm>
          <a:prstGeom prst="rect">
            <a:avLst/>
          </a:prstGeom>
          <a:noFill/>
          <a:ln w="3175">
            <a:noFill/>
            <a:miter lim="800000"/>
            <a:headEnd/>
            <a:tailEnd/>
          </a:ln>
        </p:spPr>
        <p:txBody>
          <a:bodyPr wrap="none" lIns="64639" tIns="32319" rIns="64639" bIns="32319" anchor="ctr"/>
          <a:lstStyle/>
          <a:p>
            <a:pPr>
              <a:defRPr/>
            </a:pPr>
            <a:endParaRPr lang="en-GB"/>
          </a:p>
        </p:txBody>
      </p:sp>
      <p:sp>
        <p:nvSpPr>
          <p:cNvPr id="3079" name="Text Box 14"/>
          <p:cNvSpPr txBox="1">
            <a:spLocks noChangeArrowheads="1"/>
          </p:cNvSpPr>
          <p:nvPr userDrawn="1"/>
        </p:nvSpPr>
        <p:spPr bwMode="auto">
          <a:xfrm>
            <a:off x="338138" y="29884688"/>
            <a:ext cx="2336800" cy="115887"/>
          </a:xfrm>
          <a:prstGeom prst="rect">
            <a:avLst/>
          </a:prstGeom>
          <a:noFill/>
          <a:ln>
            <a:noFill/>
          </a:ln>
          <a:extLst>
            <a:ext uri="{909E8E84-426E-40dd-AFC4-6F175D3DCCD1}"/>
            <a:ext uri="{91240B29-F687-4f45-9708-019B960494DF}"/>
          </a:extLst>
        </p:spPr>
        <p:txBody>
          <a:bodyPr lIns="52916" tIns="26453" rIns="52916" bIns="26453">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600" b="1" dirty="0">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528638" rtl="0" eaLnBrk="0" fontAlgn="base" hangingPunct="0">
        <a:spcBef>
          <a:spcPct val="0"/>
        </a:spcBef>
        <a:spcAft>
          <a:spcPct val="0"/>
        </a:spcAft>
        <a:defRPr sz="5000">
          <a:solidFill>
            <a:schemeClr val="bg1"/>
          </a:solidFill>
          <a:latin typeface="+mj-lt"/>
          <a:ea typeface="MS PGothic" pitchFamily="34" charset="-128"/>
          <a:cs typeface="ＭＳ Ｐゴシック" charset="-128"/>
        </a:defRPr>
      </a:lvl1pPr>
      <a:lvl2pPr algn="ctr" defTabSz="528638" rtl="0" eaLnBrk="0" fontAlgn="base" hangingPunct="0">
        <a:spcBef>
          <a:spcPct val="0"/>
        </a:spcBef>
        <a:spcAft>
          <a:spcPct val="0"/>
        </a:spcAft>
        <a:defRPr sz="5000">
          <a:solidFill>
            <a:schemeClr val="bg1"/>
          </a:solidFill>
          <a:latin typeface="Arial Black" charset="0"/>
          <a:ea typeface="MS PGothic" pitchFamily="34" charset="-128"/>
          <a:cs typeface="ＭＳ Ｐゴシック" charset="-128"/>
        </a:defRPr>
      </a:lvl2pPr>
      <a:lvl3pPr algn="ctr" defTabSz="528638" rtl="0" eaLnBrk="0" fontAlgn="base" hangingPunct="0">
        <a:spcBef>
          <a:spcPct val="0"/>
        </a:spcBef>
        <a:spcAft>
          <a:spcPct val="0"/>
        </a:spcAft>
        <a:defRPr sz="5000">
          <a:solidFill>
            <a:schemeClr val="bg1"/>
          </a:solidFill>
          <a:latin typeface="Arial Black" charset="0"/>
          <a:ea typeface="MS PGothic" pitchFamily="34" charset="-128"/>
          <a:cs typeface="ＭＳ Ｐゴシック" charset="-128"/>
        </a:defRPr>
      </a:lvl3pPr>
      <a:lvl4pPr algn="ctr" defTabSz="528638" rtl="0" eaLnBrk="0" fontAlgn="base" hangingPunct="0">
        <a:spcBef>
          <a:spcPct val="0"/>
        </a:spcBef>
        <a:spcAft>
          <a:spcPct val="0"/>
        </a:spcAft>
        <a:defRPr sz="5000">
          <a:solidFill>
            <a:schemeClr val="bg1"/>
          </a:solidFill>
          <a:latin typeface="Arial Black" charset="0"/>
          <a:ea typeface="MS PGothic" pitchFamily="34" charset="-128"/>
          <a:cs typeface="ＭＳ Ｐゴシック" charset="-128"/>
        </a:defRPr>
      </a:lvl4pPr>
      <a:lvl5pPr algn="ctr" defTabSz="528638" rtl="0" eaLnBrk="0" fontAlgn="base" hangingPunct="0">
        <a:spcBef>
          <a:spcPct val="0"/>
        </a:spcBef>
        <a:spcAft>
          <a:spcPct val="0"/>
        </a:spcAft>
        <a:defRPr sz="5000">
          <a:solidFill>
            <a:schemeClr val="bg1"/>
          </a:solidFill>
          <a:latin typeface="Arial Black" charset="0"/>
          <a:ea typeface="MS PGothic" pitchFamily="34" charset="-128"/>
          <a:cs typeface="ＭＳ Ｐゴシック" charset="-128"/>
        </a:defRPr>
      </a:lvl5pPr>
      <a:lvl6pPr marL="323195" algn="ctr" defTabSz="529680" rtl="0" fontAlgn="base">
        <a:spcBef>
          <a:spcPct val="0"/>
        </a:spcBef>
        <a:spcAft>
          <a:spcPct val="0"/>
        </a:spcAft>
        <a:defRPr sz="5000">
          <a:solidFill>
            <a:schemeClr val="tx2"/>
          </a:solidFill>
          <a:latin typeface="Arial Black" charset="0"/>
        </a:defRPr>
      </a:lvl6pPr>
      <a:lvl7pPr marL="646389" algn="ctr" defTabSz="529680" rtl="0" fontAlgn="base">
        <a:spcBef>
          <a:spcPct val="0"/>
        </a:spcBef>
        <a:spcAft>
          <a:spcPct val="0"/>
        </a:spcAft>
        <a:defRPr sz="5000">
          <a:solidFill>
            <a:schemeClr val="tx2"/>
          </a:solidFill>
          <a:latin typeface="Arial Black" charset="0"/>
        </a:defRPr>
      </a:lvl7pPr>
      <a:lvl8pPr marL="969584" algn="ctr" defTabSz="529680" rtl="0" fontAlgn="base">
        <a:spcBef>
          <a:spcPct val="0"/>
        </a:spcBef>
        <a:spcAft>
          <a:spcPct val="0"/>
        </a:spcAft>
        <a:defRPr sz="5000">
          <a:solidFill>
            <a:schemeClr val="tx2"/>
          </a:solidFill>
          <a:latin typeface="Arial Black" charset="0"/>
        </a:defRPr>
      </a:lvl8pPr>
      <a:lvl9pPr marL="1292779" algn="ctr" defTabSz="529680" rtl="0" fontAlgn="base">
        <a:spcBef>
          <a:spcPct val="0"/>
        </a:spcBef>
        <a:spcAft>
          <a:spcPct val="0"/>
        </a:spcAft>
        <a:defRPr sz="5000">
          <a:solidFill>
            <a:schemeClr val="tx2"/>
          </a:solidFill>
          <a:latin typeface="Arial Black" charset="0"/>
        </a:defRPr>
      </a:lvl9pPr>
    </p:titleStyle>
    <p:bodyStyle>
      <a:lvl1pPr marL="198438" indent="-198438" algn="l" defTabSz="528638" rtl="0" eaLnBrk="0" fontAlgn="base" hangingPunct="0">
        <a:spcBef>
          <a:spcPct val="20000"/>
        </a:spcBef>
        <a:spcAft>
          <a:spcPct val="0"/>
        </a:spcAft>
        <a:buChar char="•"/>
        <a:defRPr sz="1700">
          <a:solidFill>
            <a:schemeClr val="tx2"/>
          </a:solidFill>
          <a:latin typeface="+mn-lt"/>
          <a:ea typeface="MS PGothic" pitchFamily="34" charset="-128"/>
          <a:cs typeface="ＭＳ Ｐゴシック" charset="-128"/>
        </a:defRPr>
      </a:lvl1pPr>
      <a:lvl2pPr marL="428625" indent="-163513" algn="l" defTabSz="528638" rtl="0" eaLnBrk="0" fontAlgn="base" hangingPunct="0">
        <a:spcBef>
          <a:spcPct val="20000"/>
        </a:spcBef>
        <a:spcAft>
          <a:spcPct val="0"/>
        </a:spcAft>
        <a:buChar char="–"/>
        <a:defRPr sz="1700">
          <a:solidFill>
            <a:schemeClr val="tx2"/>
          </a:solidFill>
          <a:latin typeface="+mn-lt"/>
          <a:ea typeface="MS PGothic" pitchFamily="34" charset="-128"/>
          <a:cs typeface="ＭＳ Ｐゴシック"/>
        </a:defRPr>
      </a:lvl2pPr>
      <a:lvl3pPr marL="661988" indent="-133350" algn="l" defTabSz="528638" rtl="0" eaLnBrk="0" fontAlgn="base" hangingPunct="0">
        <a:spcBef>
          <a:spcPct val="20000"/>
        </a:spcBef>
        <a:spcAft>
          <a:spcPct val="0"/>
        </a:spcAft>
        <a:buChar char="•"/>
        <a:defRPr sz="1400">
          <a:solidFill>
            <a:schemeClr val="tx1"/>
          </a:solidFill>
          <a:latin typeface="+mn-lt"/>
          <a:ea typeface="MS PGothic" pitchFamily="34" charset="-128"/>
          <a:cs typeface="ＭＳ Ｐゴシック"/>
        </a:defRPr>
      </a:lvl3pPr>
      <a:lvl4pPr marL="927100" indent="-131763" algn="l" defTabSz="528638" rtl="0" eaLnBrk="0" fontAlgn="base" hangingPunct="0">
        <a:spcBef>
          <a:spcPct val="20000"/>
        </a:spcBef>
        <a:spcAft>
          <a:spcPct val="0"/>
        </a:spcAft>
        <a:buChar char="–"/>
        <a:defRPr sz="1100">
          <a:solidFill>
            <a:schemeClr val="tx1"/>
          </a:solidFill>
          <a:latin typeface="+mn-lt"/>
          <a:ea typeface="MS PGothic" pitchFamily="34" charset="-128"/>
          <a:cs typeface="ＭＳ Ｐゴシック"/>
        </a:defRPr>
      </a:lvl4pPr>
      <a:lvl5pPr marL="1192213" indent="-131763" algn="l" defTabSz="528638" rtl="0" eaLnBrk="0" fontAlgn="base" hangingPunct="0">
        <a:spcBef>
          <a:spcPct val="20000"/>
        </a:spcBef>
        <a:spcAft>
          <a:spcPct val="0"/>
        </a:spcAft>
        <a:buChar char="»"/>
        <a:defRPr sz="1100">
          <a:solidFill>
            <a:schemeClr val="tx1"/>
          </a:solidFill>
          <a:latin typeface="+mn-lt"/>
          <a:ea typeface="MS PGothic" pitchFamily="34" charset="-128"/>
          <a:cs typeface="ＭＳ Ｐゴシック"/>
        </a:defRPr>
      </a:lvl5pPr>
      <a:lvl6pPr marL="1516098" indent="-132420" algn="l" defTabSz="529680" rtl="0" fontAlgn="base">
        <a:spcBef>
          <a:spcPct val="20000"/>
        </a:spcBef>
        <a:spcAft>
          <a:spcPct val="0"/>
        </a:spcAft>
        <a:buChar char="»"/>
        <a:defRPr sz="1100">
          <a:solidFill>
            <a:schemeClr val="tx1"/>
          </a:solidFill>
          <a:latin typeface="+mn-lt"/>
          <a:ea typeface="ＭＳ Ｐゴシック" charset="-128"/>
        </a:defRPr>
      </a:lvl6pPr>
      <a:lvl7pPr marL="1839292" indent="-132420" algn="l" defTabSz="529680" rtl="0" fontAlgn="base">
        <a:spcBef>
          <a:spcPct val="20000"/>
        </a:spcBef>
        <a:spcAft>
          <a:spcPct val="0"/>
        </a:spcAft>
        <a:buChar char="»"/>
        <a:defRPr sz="1100">
          <a:solidFill>
            <a:schemeClr val="tx1"/>
          </a:solidFill>
          <a:latin typeface="+mn-lt"/>
          <a:ea typeface="ＭＳ Ｐゴシック" charset="-128"/>
        </a:defRPr>
      </a:lvl7pPr>
      <a:lvl8pPr marL="2162487" indent="-132420" algn="l" defTabSz="529680" rtl="0" fontAlgn="base">
        <a:spcBef>
          <a:spcPct val="20000"/>
        </a:spcBef>
        <a:spcAft>
          <a:spcPct val="0"/>
        </a:spcAft>
        <a:buChar char="»"/>
        <a:defRPr sz="1100">
          <a:solidFill>
            <a:schemeClr val="tx1"/>
          </a:solidFill>
          <a:latin typeface="+mn-lt"/>
          <a:ea typeface="ＭＳ Ｐゴシック" charset="-128"/>
        </a:defRPr>
      </a:lvl8pPr>
      <a:lvl9pPr marL="2485682" indent="-132420" algn="l" defTabSz="529680" rtl="0" fontAlgn="base">
        <a:spcBef>
          <a:spcPct val="20000"/>
        </a:spcBef>
        <a:spcAft>
          <a:spcPct val="0"/>
        </a:spcAft>
        <a:buChar char="»"/>
        <a:defRPr sz="1100">
          <a:solidFill>
            <a:schemeClr val="tx1"/>
          </a:solidFill>
          <a:latin typeface="+mn-lt"/>
          <a:ea typeface="ＭＳ Ｐゴシック" charset="-128"/>
        </a:defRPr>
      </a:lvl9pPr>
    </p:bodyStyle>
    <p:otherStyle>
      <a:defPPr>
        <a:defRPr lang="en-GB"/>
      </a:defPPr>
      <a:lvl1pPr marL="0" algn="l" defTabSz="323195" rtl="0" eaLnBrk="1" latinLnBrk="0" hangingPunct="1">
        <a:defRPr sz="1300" kern="1200">
          <a:solidFill>
            <a:schemeClr val="tx1"/>
          </a:solidFill>
          <a:latin typeface="+mn-lt"/>
          <a:ea typeface="+mn-ea"/>
          <a:cs typeface="+mn-cs"/>
        </a:defRPr>
      </a:lvl1pPr>
      <a:lvl2pPr marL="323195" algn="l" defTabSz="323195" rtl="0" eaLnBrk="1" latinLnBrk="0" hangingPunct="1">
        <a:defRPr sz="1300" kern="1200">
          <a:solidFill>
            <a:schemeClr val="tx1"/>
          </a:solidFill>
          <a:latin typeface="+mn-lt"/>
          <a:ea typeface="+mn-ea"/>
          <a:cs typeface="+mn-cs"/>
        </a:defRPr>
      </a:lvl2pPr>
      <a:lvl3pPr marL="646389" algn="l" defTabSz="323195" rtl="0" eaLnBrk="1" latinLnBrk="0" hangingPunct="1">
        <a:defRPr sz="1300" kern="1200">
          <a:solidFill>
            <a:schemeClr val="tx1"/>
          </a:solidFill>
          <a:latin typeface="+mn-lt"/>
          <a:ea typeface="+mn-ea"/>
          <a:cs typeface="+mn-cs"/>
        </a:defRPr>
      </a:lvl3pPr>
      <a:lvl4pPr marL="969584" algn="l" defTabSz="323195" rtl="0" eaLnBrk="1" latinLnBrk="0" hangingPunct="1">
        <a:defRPr sz="1300" kern="1200">
          <a:solidFill>
            <a:schemeClr val="tx1"/>
          </a:solidFill>
          <a:latin typeface="+mn-lt"/>
          <a:ea typeface="+mn-ea"/>
          <a:cs typeface="+mn-cs"/>
        </a:defRPr>
      </a:lvl4pPr>
      <a:lvl5pPr marL="1292779" algn="l" defTabSz="323195" rtl="0" eaLnBrk="1" latinLnBrk="0" hangingPunct="1">
        <a:defRPr sz="1300" kern="1200">
          <a:solidFill>
            <a:schemeClr val="tx1"/>
          </a:solidFill>
          <a:latin typeface="+mn-lt"/>
          <a:ea typeface="+mn-ea"/>
          <a:cs typeface="+mn-cs"/>
        </a:defRPr>
      </a:lvl5pPr>
      <a:lvl6pPr marL="1615973" algn="l" defTabSz="323195" rtl="0" eaLnBrk="1" latinLnBrk="0" hangingPunct="1">
        <a:defRPr sz="1300" kern="1200">
          <a:solidFill>
            <a:schemeClr val="tx1"/>
          </a:solidFill>
          <a:latin typeface="+mn-lt"/>
          <a:ea typeface="+mn-ea"/>
          <a:cs typeface="+mn-cs"/>
        </a:defRPr>
      </a:lvl6pPr>
      <a:lvl7pPr marL="1939168" algn="l" defTabSz="323195" rtl="0" eaLnBrk="1" latinLnBrk="0" hangingPunct="1">
        <a:defRPr sz="1300" kern="1200">
          <a:solidFill>
            <a:schemeClr val="tx1"/>
          </a:solidFill>
          <a:latin typeface="+mn-lt"/>
          <a:ea typeface="+mn-ea"/>
          <a:cs typeface="+mn-cs"/>
        </a:defRPr>
      </a:lvl7pPr>
      <a:lvl8pPr marL="2262363" algn="l" defTabSz="323195" rtl="0" eaLnBrk="1" latinLnBrk="0" hangingPunct="1">
        <a:defRPr sz="1300" kern="1200">
          <a:solidFill>
            <a:schemeClr val="tx1"/>
          </a:solidFill>
          <a:latin typeface="+mn-lt"/>
          <a:ea typeface="+mn-ea"/>
          <a:cs typeface="+mn-cs"/>
        </a:defRPr>
      </a:lvl8pPr>
      <a:lvl9pPr marL="2585557" algn="l" defTabSz="32319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0D4D6D-B9B7-AD8B-1292-3187838197ED}"/>
              </a:ext>
            </a:extLst>
          </p:cNvPr>
          <p:cNvSpPr txBox="1"/>
          <p:nvPr/>
        </p:nvSpPr>
        <p:spPr>
          <a:xfrm>
            <a:off x="3851906" y="488347"/>
            <a:ext cx="12837885" cy="2846933"/>
          </a:xfrm>
          <a:prstGeom prst="rect">
            <a:avLst/>
          </a:prstGeom>
          <a:noFill/>
        </p:spPr>
        <p:txBody>
          <a:bodyPr wrap="square">
            <a:spAutoFit/>
          </a:bodyPr>
          <a:lstStyle/>
          <a:p>
            <a:pPr algn="ctr">
              <a:lnSpc>
                <a:spcPct val="150000"/>
              </a:lnSpc>
            </a:pPr>
            <a:r>
              <a:rPr lang="en-US" sz="5400" b="1" dirty="0" err="1">
                <a:solidFill>
                  <a:srgbClr val="C00000"/>
                </a:solidFill>
              </a:rPr>
              <a:t>ChatCrypt</a:t>
            </a:r>
            <a:r>
              <a:rPr lang="en-US" sz="5400" b="1" dirty="0">
                <a:solidFill>
                  <a:srgbClr val="C00000"/>
                </a:solidFill>
              </a:rPr>
              <a:t> – Encrypted Chat Platform</a:t>
            </a:r>
          </a:p>
          <a:p>
            <a:pPr algn="ctr">
              <a:lnSpc>
                <a:spcPct val="150000"/>
              </a:lnSpc>
            </a:pPr>
            <a:r>
              <a:rPr lang="en-US" sz="2800" b="1" dirty="0" err="1">
                <a:solidFill>
                  <a:schemeClr val="accent6">
                    <a:lumMod val="50000"/>
                  </a:schemeClr>
                </a:solidFill>
              </a:rPr>
              <a:t>Shangruthan.A</a:t>
            </a:r>
            <a:r>
              <a:rPr lang="en-US" sz="2800" b="1" dirty="0">
                <a:solidFill>
                  <a:schemeClr val="accent6">
                    <a:lumMod val="50000"/>
                  </a:schemeClr>
                </a:solidFill>
              </a:rPr>
              <a:t>, </a:t>
            </a:r>
            <a:r>
              <a:rPr lang="en-US" sz="2800" b="1" dirty="0" err="1">
                <a:solidFill>
                  <a:schemeClr val="accent6">
                    <a:lumMod val="50000"/>
                  </a:schemeClr>
                </a:solidFill>
              </a:rPr>
              <a:t>Nareshkumar</a:t>
            </a:r>
            <a:r>
              <a:rPr lang="en-US" sz="2800" b="1" dirty="0">
                <a:solidFill>
                  <a:schemeClr val="accent6">
                    <a:lumMod val="50000"/>
                  </a:schemeClr>
                </a:solidFill>
              </a:rPr>
              <a:t> , </a:t>
            </a:r>
            <a:r>
              <a:rPr lang="en-US" sz="2800" b="1" dirty="0" err="1">
                <a:solidFill>
                  <a:schemeClr val="accent6">
                    <a:lumMod val="50000"/>
                  </a:schemeClr>
                </a:solidFill>
              </a:rPr>
              <a:t>Dhinakar.S.P</a:t>
            </a:r>
            <a:endParaRPr lang="en-US" sz="2800" b="1" dirty="0">
              <a:solidFill>
                <a:schemeClr val="accent6">
                  <a:lumMod val="50000"/>
                </a:schemeClr>
              </a:solidFill>
            </a:endParaRPr>
          </a:p>
          <a:p>
            <a:pPr algn="ctr"/>
            <a:r>
              <a:rPr lang="en-US" sz="2800" b="1" dirty="0">
                <a:solidFill>
                  <a:schemeClr val="accent6">
                    <a:lumMod val="50000"/>
                  </a:schemeClr>
                </a:solidFill>
              </a:rPr>
              <a:t>22011103001 ; 2201110203032 ; 22011103012</a:t>
            </a:r>
          </a:p>
          <a:p>
            <a:pPr algn="ctr"/>
            <a:r>
              <a:rPr lang="en-US" sz="2800" b="1" dirty="0">
                <a:solidFill>
                  <a:schemeClr val="accent6">
                    <a:lumMod val="50000"/>
                  </a:schemeClr>
                </a:solidFill>
              </a:rPr>
              <a:t>Mrs. </a:t>
            </a:r>
            <a:r>
              <a:rPr lang="en-US" sz="2800" b="1" dirty="0" err="1">
                <a:solidFill>
                  <a:schemeClr val="accent6">
                    <a:lumMod val="50000"/>
                  </a:schemeClr>
                </a:solidFill>
              </a:rPr>
              <a:t>Dhivya</a:t>
            </a:r>
            <a:endParaRPr lang="en-US" sz="2800" b="1" dirty="0">
              <a:solidFill>
                <a:srgbClr val="002060"/>
              </a:solidFill>
            </a:endParaRPr>
          </a:p>
        </p:txBody>
      </p:sp>
      <p:pic>
        <p:nvPicPr>
          <p:cNvPr id="4" name="Picture 3">
            <a:extLst>
              <a:ext uri="{FF2B5EF4-FFF2-40B4-BE49-F238E27FC236}">
                <a16:creationId xmlns:a16="http://schemas.microsoft.com/office/drawing/2014/main" id="{B7675181-3631-E554-36F8-7DCD4B10C948}"/>
              </a:ext>
            </a:extLst>
          </p:cNvPr>
          <p:cNvPicPr>
            <a:picLocks noChangeAspect="1"/>
          </p:cNvPicPr>
          <p:nvPr/>
        </p:nvPicPr>
        <p:blipFill>
          <a:blip r:embed="rId2"/>
          <a:stretch>
            <a:fillRect/>
          </a:stretch>
        </p:blipFill>
        <p:spPr>
          <a:xfrm>
            <a:off x="16104603" y="1"/>
            <a:ext cx="5282197" cy="1657350"/>
          </a:xfrm>
          <a:prstGeom prst="rect">
            <a:avLst/>
          </a:prstGeom>
        </p:spPr>
      </p:pic>
      <p:sp>
        <p:nvSpPr>
          <p:cNvPr id="5" name="Text Box 471">
            <a:extLst>
              <a:ext uri="{FF2B5EF4-FFF2-40B4-BE49-F238E27FC236}">
                <a16:creationId xmlns:a16="http://schemas.microsoft.com/office/drawing/2014/main" id="{9BC31DDA-92F7-7CB3-321A-768312AAA034}"/>
              </a:ext>
            </a:extLst>
          </p:cNvPr>
          <p:cNvSpPr txBox="1">
            <a:spLocks noChangeArrowheads="1"/>
          </p:cNvSpPr>
          <p:nvPr/>
        </p:nvSpPr>
        <p:spPr bwMode="auto">
          <a:xfrm>
            <a:off x="559431" y="4599842"/>
            <a:ext cx="6584950" cy="545865"/>
          </a:xfrm>
          <a:prstGeom prst="rect">
            <a:avLst/>
          </a:prstGeom>
          <a:solidFill>
            <a:schemeClr val="tx1"/>
          </a:solidFill>
          <a:ln w="9525">
            <a:noFill/>
            <a:miter lim="800000"/>
            <a:headEnd/>
            <a:tailEnd/>
          </a:ln>
        </p:spPr>
        <p:txBody>
          <a:bodyPr lIns="52916" tIns="26453" rIns="52916" bIns="26453">
            <a:spAutoFit/>
          </a:bodyPr>
          <a:lstStyle/>
          <a:p>
            <a:pPr algn="ctr" defTabSz="528638" eaLnBrk="0" hangingPunct="0">
              <a:spcBef>
                <a:spcPct val="50000"/>
              </a:spcBef>
            </a:pPr>
            <a:r>
              <a:rPr lang="en-US" sz="3200" b="1" dirty="0">
                <a:solidFill>
                  <a:schemeClr val="bg1"/>
                </a:solidFill>
              </a:rPr>
              <a:t>Overview</a:t>
            </a:r>
          </a:p>
        </p:txBody>
      </p:sp>
      <p:sp>
        <p:nvSpPr>
          <p:cNvPr id="7" name="TextBox 6">
            <a:extLst>
              <a:ext uri="{FF2B5EF4-FFF2-40B4-BE49-F238E27FC236}">
                <a16:creationId xmlns:a16="http://schemas.microsoft.com/office/drawing/2014/main" id="{F66A7F00-78F4-B70E-C114-E24E81499923}"/>
              </a:ext>
            </a:extLst>
          </p:cNvPr>
          <p:cNvSpPr txBox="1"/>
          <p:nvPr/>
        </p:nvSpPr>
        <p:spPr>
          <a:xfrm>
            <a:off x="559431" y="5313853"/>
            <a:ext cx="6584950" cy="6617196"/>
          </a:xfrm>
          <a:prstGeom prst="rect">
            <a:avLst/>
          </a:prstGeom>
          <a:noFill/>
        </p:spPr>
        <p:txBody>
          <a:bodyPr wrap="square">
            <a:spAutoFit/>
          </a:bodyPr>
          <a:lstStyle/>
          <a:p>
            <a:pPr marL="0" marR="0" indent="0" algn="just" defTabSz="914400" rtl="0" eaLnBrk="0" fontAlgn="base" latinLnBrk="0" hangingPunct="0">
              <a:lnSpc>
                <a:spcPct val="100000"/>
              </a:lnSpc>
              <a:spcBef>
                <a:spcPct val="0"/>
              </a:spcBef>
              <a:spcAft>
                <a:spcPct val="0"/>
              </a:spcAft>
              <a:buClrTx/>
              <a:buSzTx/>
              <a:buFontTx/>
              <a:buNone/>
              <a:tabLst/>
            </a:pPr>
            <a:r>
              <a:rPr lang="en-US" sz="2800" b="0" i="0" dirty="0">
                <a:solidFill>
                  <a:schemeClr val="tx2"/>
                </a:solidFill>
                <a:effectLst/>
                <a:latin typeface="+mn-lt"/>
              </a:rPr>
              <a:t>This Python-based project focuses on establishing a real-time client-server communication system. It comprises server and client components that enable multiple clients to connect and exchange messages through a user-friendly graphical interface. To ensure data privacy, XOR encryption is implemented, providing a basic level of security. This project serves as a fundamental framework for secure and intuitive real-time communication, offering opportunities for future improvements and feature additions to meet diverse communication needs</a:t>
            </a:r>
            <a:r>
              <a:rPr lang="en-US" sz="3200" b="0" i="0" dirty="0">
                <a:solidFill>
                  <a:schemeClr val="tx2"/>
                </a:solidFill>
                <a:effectLst/>
                <a:latin typeface="+mn-lt"/>
              </a:rPr>
              <a:t>.</a:t>
            </a:r>
            <a:endParaRPr kumimoji="0" lang="en-US" sz="3200" b="0" i="0" u="none" strike="noStrike" cap="none" normalizeH="0" baseline="0" dirty="0">
              <a:ln>
                <a:noFill/>
              </a:ln>
              <a:solidFill>
                <a:schemeClr val="tx2"/>
              </a:solidFill>
              <a:effectLst/>
              <a:latin typeface="+mn-lt"/>
            </a:endParaRPr>
          </a:p>
        </p:txBody>
      </p:sp>
      <p:sp>
        <p:nvSpPr>
          <p:cNvPr id="8" name="Text Box 471">
            <a:extLst>
              <a:ext uri="{FF2B5EF4-FFF2-40B4-BE49-F238E27FC236}">
                <a16:creationId xmlns:a16="http://schemas.microsoft.com/office/drawing/2014/main" id="{47418712-96AB-6E9E-BAA6-0505A939EE79}"/>
              </a:ext>
            </a:extLst>
          </p:cNvPr>
          <p:cNvSpPr txBox="1">
            <a:spLocks noChangeArrowheads="1"/>
          </p:cNvSpPr>
          <p:nvPr/>
        </p:nvSpPr>
        <p:spPr bwMode="auto">
          <a:xfrm>
            <a:off x="7400924" y="4576765"/>
            <a:ext cx="6584950" cy="545865"/>
          </a:xfrm>
          <a:prstGeom prst="rect">
            <a:avLst/>
          </a:prstGeom>
          <a:solidFill>
            <a:schemeClr val="tx1"/>
          </a:solidFill>
          <a:ln w="9525">
            <a:noFill/>
            <a:miter lim="800000"/>
            <a:headEnd/>
            <a:tailEnd/>
          </a:ln>
        </p:spPr>
        <p:txBody>
          <a:bodyPr lIns="52916" tIns="26453" rIns="52916" bIns="26453">
            <a:spAutoFit/>
          </a:bodyPr>
          <a:lstStyle/>
          <a:p>
            <a:pPr algn="ctr" defTabSz="528638" eaLnBrk="0" hangingPunct="0">
              <a:spcBef>
                <a:spcPct val="50000"/>
              </a:spcBef>
            </a:pPr>
            <a:r>
              <a:rPr lang="en-US" sz="3200" b="1" dirty="0">
                <a:solidFill>
                  <a:schemeClr val="bg1"/>
                </a:solidFill>
              </a:rPr>
              <a:t>Scope</a:t>
            </a:r>
          </a:p>
        </p:txBody>
      </p:sp>
      <p:sp>
        <p:nvSpPr>
          <p:cNvPr id="9" name="Text Box 471">
            <a:extLst>
              <a:ext uri="{FF2B5EF4-FFF2-40B4-BE49-F238E27FC236}">
                <a16:creationId xmlns:a16="http://schemas.microsoft.com/office/drawing/2014/main" id="{4AAC2B43-2B9E-1790-0C35-0FFC6DD50C2B}"/>
              </a:ext>
            </a:extLst>
          </p:cNvPr>
          <p:cNvSpPr txBox="1">
            <a:spLocks noChangeArrowheads="1"/>
          </p:cNvSpPr>
          <p:nvPr/>
        </p:nvSpPr>
        <p:spPr bwMode="auto">
          <a:xfrm>
            <a:off x="14242417" y="4572737"/>
            <a:ext cx="6584950" cy="545865"/>
          </a:xfrm>
          <a:prstGeom prst="rect">
            <a:avLst/>
          </a:prstGeom>
          <a:solidFill>
            <a:schemeClr val="tx1"/>
          </a:solidFill>
          <a:ln w="9525">
            <a:noFill/>
            <a:miter lim="800000"/>
            <a:headEnd/>
            <a:tailEnd/>
          </a:ln>
        </p:spPr>
        <p:txBody>
          <a:bodyPr lIns="52916" tIns="26453" rIns="52916" bIns="26453">
            <a:spAutoFit/>
          </a:bodyPr>
          <a:lstStyle/>
          <a:p>
            <a:pPr algn="ctr" defTabSz="528638" eaLnBrk="0" hangingPunct="0">
              <a:spcBef>
                <a:spcPct val="50000"/>
              </a:spcBef>
            </a:pPr>
            <a:r>
              <a:rPr lang="en-US" sz="3200" b="1" dirty="0">
                <a:solidFill>
                  <a:schemeClr val="bg1"/>
                </a:solidFill>
              </a:rPr>
              <a:t>Implementation</a:t>
            </a:r>
          </a:p>
        </p:txBody>
      </p:sp>
      <p:sp>
        <p:nvSpPr>
          <p:cNvPr id="10" name="Text Box 471">
            <a:extLst>
              <a:ext uri="{FF2B5EF4-FFF2-40B4-BE49-F238E27FC236}">
                <a16:creationId xmlns:a16="http://schemas.microsoft.com/office/drawing/2014/main" id="{3FFAB28E-84CC-D40D-BE9D-E4C9B886C3D9}"/>
              </a:ext>
            </a:extLst>
          </p:cNvPr>
          <p:cNvSpPr txBox="1">
            <a:spLocks noChangeArrowheads="1"/>
          </p:cNvSpPr>
          <p:nvPr/>
        </p:nvSpPr>
        <p:spPr bwMode="auto">
          <a:xfrm>
            <a:off x="577760" y="12413629"/>
            <a:ext cx="6584950" cy="545865"/>
          </a:xfrm>
          <a:prstGeom prst="rect">
            <a:avLst/>
          </a:prstGeom>
          <a:solidFill>
            <a:schemeClr val="tx1"/>
          </a:solidFill>
          <a:ln w="9525">
            <a:noFill/>
            <a:miter lim="800000"/>
            <a:headEnd/>
            <a:tailEnd/>
          </a:ln>
        </p:spPr>
        <p:txBody>
          <a:bodyPr lIns="52916" tIns="26453" rIns="52916" bIns="26453">
            <a:spAutoFit/>
          </a:bodyPr>
          <a:lstStyle/>
          <a:p>
            <a:pPr algn="ctr" defTabSz="528638" eaLnBrk="0" hangingPunct="0">
              <a:spcBef>
                <a:spcPct val="50000"/>
              </a:spcBef>
            </a:pPr>
            <a:r>
              <a:rPr lang="en-US" sz="3200" b="1" dirty="0">
                <a:solidFill>
                  <a:schemeClr val="bg1"/>
                </a:solidFill>
              </a:rPr>
              <a:t>Problem Statement</a:t>
            </a:r>
          </a:p>
        </p:txBody>
      </p:sp>
      <p:sp>
        <p:nvSpPr>
          <p:cNvPr id="12" name="TextBox 11">
            <a:extLst>
              <a:ext uri="{FF2B5EF4-FFF2-40B4-BE49-F238E27FC236}">
                <a16:creationId xmlns:a16="http://schemas.microsoft.com/office/drawing/2014/main" id="{4C58D1DB-1930-745E-C26A-910B7623052B}"/>
              </a:ext>
            </a:extLst>
          </p:cNvPr>
          <p:cNvSpPr txBox="1"/>
          <p:nvPr/>
        </p:nvSpPr>
        <p:spPr>
          <a:xfrm>
            <a:off x="687703" y="13331237"/>
            <a:ext cx="6584950" cy="15173385"/>
          </a:xfrm>
          <a:prstGeom prst="rect">
            <a:avLst/>
          </a:prstGeom>
          <a:noFill/>
        </p:spPr>
        <p:txBody>
          <a:bodyPr wrap="square">
            <a:spAutoFit/>
          </a:bodyPr>
          <a:lstStyle/>
          <a:p>
            <a:pPr algn="just"/>
            <a:r>
              <a:rPr lang="en-US" sz="2800" b="0" i="0" dirty="0">
                <a:solidFill>
                  <a:schemeClr val="tx2"/>
                </a:solidFill>
                <a:effectLst/>
                <a:latin typeface="+mn-lt"/>
              </a:rPr>
              <a:t>In a rapidly evolving digital landscape, the need for secure and efficient real-time communication systems is paramount. The problem at hand is to develop a robust real-time client-server communication application using Python that caters to the burgeoning demand for seamless and secure messaging. The challenge lies in providing a versatile platform for multiple clients to establish connections with a central server, enabling instant messaging while maintaining data confidentiality. Additionally, ensuring a user-friendly experience is crucial. To address these challenges, the project seeks to implement a server component responsible for managing client connections, message routing, and graceful client exits. The client-side component should offer an intuitive graphical user interface (GUI) for message input and display, simplifying user interaction. Data security is of utmost concern, and to address this, XOR encryption is employed to protect message content during transmission. The project not only aims to provide a functional communication system but also lays the groundwork for future enhancements, including advanced security measures, scalability, and additional features to meet the ever-evolving needs of real-time communication in a digital age.</a:t>
            </a:r>
            <a:endParaRPr lang="en-US" sz="2800" dirty="0">
              <a:solidFill>
                <a:schemeClr val="tx2"/>
              </a:solidFill>
              <a:latin typeface="+mn-lt"/>
            </a:endParaRPr>
          </a:p>
        </p:txBody>
      </p:sp>
      <p:sp>
        <p:nvSpPr>
          <p:cNvPr id="14" name="TextBox 13">
            <a:extLst>
              <a:ext uri="{FF2B5EF4-FFF2-40B4-BE49-F238E27FC236}">
                <a16:creationId xmlns:a16="http://schemas.microsoft.com/office/drawing/2014/main" id="{E206FDEA-DA84-2473-2B7F-DD03F640A17C}"/>
              </a:ext>
            </a:extLst>
          </p:cNvPr>
          <p:cNvSpPr txBox="1"/>
          <p:nvPr/>
        </p:nvSpPr>
        <p:spPr>
          <a:xfrm>
            <a:off x="7400923" y="5432932"/>
            <a:ext cx="6804835" cy="10002738"/>
          </a:xfrm>
          <a:prstGeom prst="rect">
            <a:avLst/>
          </a:prstGeom>
          <a:noFill/>
        </p:spPr>
        <p:txBody>
          <a:bodyPr wrap="square">
            <a:spAutoFit/>
          </a:bodyPr>
          <a:lstStyle/>
          <a:p>
            <a:pPr marL="457200" indent="-457200">
              <a:buFont typeface="Arial" panose="020B0604020202020204" pitchFamily="34" charset="0"/>
              <a:buChar char="•"/>
            </a:pPr>
            <a:r>
              <a:rPr lang="en-US" sz="2800" b="1" i="0" dirty="0">
                <a:effectLst/>
                <a:latin typeface="+mn-lt"/>
              </a:rPr>
              <a:t>Real-Time Communication:</a:t>
            </a:r>
            <a:r>
              <a:rPr lang="en-US" sz="2800" b="1" i="0" dirty="0">
                <a:solidFill>
                  <a:srgbClr val="D1D5DB"/>
                </a:solidFill>
                <a:effectLst/>
                <a:latin typeface="+mn-lt"/>
              </a:rPr>
              <a:t> </a:t>
            </a:r>
            <a:r>
              <a:rPr lang="en-US" sz="2800" b="0" i="0" dirty="0">
                <a:solidFill>
                  <a:schemeClr val="tx2"/>
                </a:solidFill>
                <a:effectLst/>
                <a:latin typeface="+mn-lt"/>
              </a:rPr>
              <a:t>The project focuses on enabling real-time communication between multiple clients and a central server, supporting instant messaging.</a:t>
            </a:r>
          </a:p>
          <a:p>
            <a:endParaRPr lang="en-US" sz="2800" dirty="0">
              <a:solidFill>
                <a:schemeClr val="tx2"/>
              </a:solidFill>
              <a:latin typeface="Arial" pitchFamily="-108" charset="0"/>
            </a:endParaRPr>
          </a:p>
          <a:p>
            <a:pPr marL="457200" indent="-457200">
              <a:buFont typeface="Arial" panose="020B0604020202020204" pitchFamily="34" charset="0"/>
              <a:buChar char="•"/>
            </a:pPr>
            <a:r>
              <a:rPr lang="en-US" sz="2800" b="1" i="0" dirty="0">
                <a:effectLst/>
                <a:latin typeface="+mn-lt"/>
              </a:rPr>
              <a:t>User-Friendly Interface: </a:t>
            </a:r>
            <a:r>
              <a:rPr lang="en-US" sz="2800" b="0" i="0" dirty="0">
                <a:solidFill>
                  <a:schemeClr val="tx2"/>
                </a:solidFill>
                <a:effectLst/>
                <a:latin typeface="+mn-lt"/>
              </a:rPr>
              <a:t>It incorporates a graphical user interface (GUI) to ensure user-friendly message input and display, enhancing the overall user experience.</a:t>
            </a:r>
          </a:p>
          <a:p>
            <a:pPr algn="just"/>
            <a:endParaRPr lang="en-US" sz="2800" dirty="0">
              <a:solidFill>
                <a:schemeClr val="tx2"/>
              </a:solidFill>
              <a:latin typeface="Arial" pitchFamily="-108" charset="0"/>
            </a:endParaRPr>
          </a:p>
          <a:p>
            <a:pPr marL="571500" indent="-571500">
              <a:buFont typeface="Arial" panose="020B0604020202020204" pitchFamily="34" charset="0"/>
              <a:buChar char="•"/>
            </a:pPr>
            <a:r>
              <a:rPr lang="en-US" sz="2800" b="1" i="0" dirty="0">
                <a:effectLst/>
                <a:latin typeface="+mn-lt"/>
              </a:rPr>
              <a:t>Data Security:</a:t>
            </a:r>
            <a:r>
              <a:rPr lang="en-US" sz="2800" b="0" i="0" dirty="0">
                <a:solidFill>
                  <a:srgbClr val="D1D5DB"/>
                </a:solidFill>
                <a:effectLst/>
                <a:latin typeface="+mn-lt"/>
              </a:rPr>
              <a:t> </a:t>
            </a:r>
            <a:r>
              <a:rPr lang="en-US" sz="2800" b="0" i="0" dirty="0">
                <a:solidFill>
                  <a:schemeClr val="tx2"/>
                </a:solidFill>
                <a:effectLst/>
                <a:latin typeface="+mn-lt"/>
              </a:rPr>
              <a:t>XOR encryption is employed to enhance data security during message transmission, providing a basic level of data protection.</a:t>
            </a:r>
            <a:endParaRPr lang="en-US" sz="2800" dirty="0">
              <a:solidFill>
                <a:schemeClr val="tx2"/>
              </a:solidFill>
              <a:latin typeface="+mn-lt"/>
            </a:endParaRPr>
          </a:p>
          <a:p>
            <a:pPr algn="just"/>
            <a:endParaRPr lang="en-US" sz="2800" dirty="0">
              <a:latin typeface="Arial" pitchFamily="-108" charset="0"/>
            </a:endParaRPr>
          </a:p>
          <a:p>
            <a:pPr marL="457200" indent="-457200">
              <a:buFont typeface="Arial" panose="020B0604020202020204" pitchFamily="34" charset="0"/>
              <a:buChar char="•"/>
            </a:pPr>
            <a:r>
              <a:rPr lang="en-US" sz="2800" b="1" i="0" dirty="0">
                <a:effectLst/>
                <a:latin typeface="+mn-lt"/>
              </a:rPr>
              <a:t>Balancing Security and Performance:</a:t>
            </a:r>
            <a:r>
              <a:rPr lang="en-US" sz="2800" b="0" i="0" dirty="0">
                <a:solidFill>
                  <a:srgbClr val="D1D5DB"/>
                </a:solidFill>
                <a:effectLst/>
                <a:latin typeface="+mn-lt"/>
              </a:rPr>
              <a:t> </a:t>
            </a:r>
            <a:r>
              <a:rPr lang="en-US" sz="2800" b="0" i="0" dirty="0">
                <a:solidFill>
                  <a:schemeClr val="tx2"/>
                </a:solidFill>
                <a:effectLst/>
                <a:latin typeface="+mn-lt"/>
              </a:rPr>
              <a:t>The project aims to balance data security with performance, ensuring efficient real-time communication.</a:t>
            </a:r>
            <a:endParaRPr lang="en-US" sz="2800" dirty="0">
              <a:solidFill>
                <a:schemeClr val="tx2"/>
              </a:solidFill>
              <a:latin typeface="+mn-lt"/>
            </a:endParaRPr>
          </a:p>
        </p:txBody>
      </p:sp>
      <p:sp>
        <p:nvSpPr>
          <p:cNvPr id="15" name="Text Box 471">
            <a:extLst>
              <a:ext uri="{FF2B5EF4-FFF2-40B4-BE49-F238E27FC236}">
                <a16:creationId xmlns:a16="http://schemas.microsoft.com/office/drawing/2014/main" id="{9D2E3794-785C-1EEC-A1C7-593112A069A7}"/>
              </a:ext>
            </a:extLst>
          </p:cNvPr>
          <p:cNvSpPr txBox="1">
            <a:spLocks noChangeArrowheads="1"/>
          </p:cNvSpPr>
          <p:nvPr/>
        </p:nvSpPr>
        <p:spPr bwMode="auto">
          <a:xfrm>
            <a:off x="7510865" y="15745971"/>
            <a:ext cx="6584950" cy="545865"/>
          </a:xfrm>
          <a:prstGeom prst="rect">
            <a:avLst/>
          </a:prstGeom>
          <a:solidFill>
            <a:schemeClr val="tx1"/>
          </a:solidFill>
          <a:ln w="9525">
            <a:noFill/>
            <a:miter lim="800000"/>
            <a:headEnd/>
            <a:tailEnd/>
          </a:ln>
        </p:spPr>
        <p:txBody>
          <a:bodyPr lIns="52916" tIns="26453" rIns="52916" bIns="26453">
            <a:spAutoFit/>
          </a:bodyPr>
          <a:lstStyle/>
          <a:p>
            <a:pPr algn="ctr" defTabSz="528638" eaLnBrk="0" hangingPunct="0">
              <a:spcBef>
                <a:spcPct val="50000"/>
              </a:spcBef>
            </a:pPr>
            <a:r>
              <a:rPr lang="en-US" sz="3200" b="1" dirty="0">
                <a:solidFill>
                  <a:schemeClr val="bg1"/>
                </a:solidFill>
              </a:rPr>
              <a:t>Methodology</a:t>
            </a:r>
          </a:p>
        </p:txBody>
      </p:sp>
      <p:sp>
        <p:nvSpPr>
          <p:cNvPr id="17" name="TextBox 16">
            <a:extLst>
              <a:ext uri="{FF2B5EF4-FFF2-40B4-BE49-F238E27FC236}">
                <a16:creationId xmlns:a16="http://schemas.microsoft.com/office/drawing/2014/main" id="{DC977EDD-D25A-7DD0-841A-9284B85845EB}"/>
              </a:ext>
            </a:extLst>
          </p:cNvPr>
          <p:cNvSpPr txBox="1"/>
          <p:nvPr/>
        </p:nvSpPr>
        <p:spPr>
          <a:xfrm>
            <a:off x="7400924" y="16602139"/>
            <a:ext cx="6584950" cy="12588061"/>
          </a:xfrm>
          <a:prstGeom prst="rect">
            <a:avLst/>
          </a:prstGeom>
          <a:noFill/>
        </p:spPr>
        <p:txBody>
          <a:bodyPr wrap="square">
            <a:spAutoFit/>
          </a:bodyPr>
          <a:lstStyle/>
          <a:p>
            <a:pPr marL="571500" indent="-571500" algn="just">
              <a:buFont typeface="Arial" panose="020B0604020202020204" pitchFamily="34" charset="0"/>
              <a:buChar char="•"/>
            </a:pPr>
            <a:r>
              <a:rPr lang="en-US" sz="2800" b="1" i="0" dirty="0">
                <a:effectLst/>
                <a:latin typeface="+mn-lt"/>
              </a:rPr>
              <a:t>Client-Server Communication:</a:t>
            </a:r>
            <a:r>
              <a:rPr lang="en-US" sz="2800" b="0" i="0" dirty="0">
                <a:solidFill>
                  <a:srgbClr val="D1D5DB"/>
                </a:solidFill>
                <a:effectLst/>
                <a:latin typeface="+mn-lt"/>
              </a:rPr>
              <a:t> </a:t>
            </a:r>
            <a:r>
              <a:rPr lang="en-US" sz="2800" b="0" i="0" dirty="0">
                <a:solidFill>
                  <a:schemeClr val="tx2"/>
                </a:solidFill>
                <a:effectLst/>
                <a:latin typeface="+mn-lt"/>
              </a:rPr>
              <a:t>The project utilizes a client-server architecture, where multiple clients connect to a central server to facilitate real-time communication. The server manages client connections and message routing.</a:t>
            </a:r>
          </a:p>
          <a:p>
            <a:pPr marL="571500" indent="-571500" algn="just">
              <a:buFont typeface="Arial" panose="020B0604020202020204" pitchFamily="34" charset="0"/>
              <a:buChar char="•"/>
            </a:pPr>
            <a:r>
              <a:rPr lang="en-US" sz="2800" b="0" i="0" dirty="0">
                <a:solidFill>
                  <a:srgbClr val="D1D5DB"/>
                </a:solidFill>
                <a:effectLst/>
                <a:latin typeface="+mn-lt"/>
              </a:rPr>
              <a:t>.</a:t>
            </a:r>
          </a:p>
          <a:p>
            <a:pPr marL="571500" indent="-571500" algn="just">
              <a:buFont typeface="Arial" panose="020B0604020202020204" pitchFamily="34" charset="0"/>
              <a:buChar char="•"/>
            </a:pPr>
            <a:r>
              <a:rPr lang="en-US" sz="2800" b="1" i="0" dirty="0">
                <a:effectLst/>
                <a:latin typeface="+mn-lt"/>
              </a:rPr>
              <a:t>XOR Encryption:</a:t>
            </a:r>
            <a:r>
              <a:rPr lang="en-US" sz="2800" b="0" i="0" dirty="0">
                <a:solidFill>
                  <a:srgbClr val="D1D5DB"/>
                </a:solidFill>
                <a:effectLst/>
                <a:latin typeface="+mn-lt"/>
              </a:rPr>
              <a:t>  </a:t>
            </a:r>
            <a:r>
              <a:rPr lang="en-US" sz="2800" b="0" i="0" dirty="0">
                <a:solidFill>
                  <a:schemeClr val="tx2"/>
                </a:solidFill>
                <a:effectLst/>
                <a:latin typeface="+mn-lt"/>
              </a:rPr>
              <a:t>XOR encryption is applied to the message content. Each character in a message is XORed with a secret key, transforming it into ciphertext, making it more challenging for unauthorized access.</a:t>
            </a:r>
          </a:p>
          <a:p>
            <a:pPr marL="571500" indent="-571500" algn="just">
              <a:buFont typeface="Arial" panose="020B0604020202020204" pitchFamily="34" charset="0"/>
              <a:buChar char="•"/>
            </a:pPr>
            <a:endParaRPr lang="en-US" sz="2800" dirty="0">
              <a:solidFill>
                <a:schemeClr val="tx2"/>
              </a:solidFill>
              <a:latin typeface="+mn-lt"/>
            </a:endParaRPr>
          </a:p>
          <a:p>
            <a:pPr marL="571500" indent="-571500" algn="just">
              <a:buFont typeface="Arial" panose="020B0604020202020204" pitchFamily="34" charset="0"/>
              <a:buChar char="•"/>
            </a:pPr>
            <a:r>
              <a:rPr lang="en-US" sz="2800" b="1" i="0" dirty="0">
                <a:effectLst/>
                <a:latin typeface="+mn-lt"/>
              </a:rPr>
              <a:t>Message Exchange:</a:t>
            </a:r>
            <a:r>
              <a:rPr lang="en-US" sz="2800" b="0" i="0" dirty="0">
                <a:solidFill>
                  <a:srgbClr val="D1D5DB"/>
                </a:solidFill>
                <a:effectLst/>
                <a:latin typeface="+mn-lt"/>
              </a:rPr>
              <a:t> </a:t>
            </a:r>
            <a:r>
              <a:rPr lang="en-US" sz="2800" b="0" i="0" dirty="0">
                <a:solidFill>
                  <a:schemeClr val="tx2"/>
                </a:solidFill>
                <a:effectLst/>
                <a:latin typeface="+mn-lt"/>
              </a:rPr>
              <a:t>Clients send and receive messages through the server. Messages are encrypted before transmission and decrypted upon reception.</a:t>
            </a:r>
          </a:p>
          <a:p>
            <a:pPr marL="571500" indent="-571500" algn="just">
              <a:buFont typeface="Arial" panose="020B0604020202020204" pitchFamily="34" charset="0"/>
              <a:buChar char="•"/>
            </a:pPr>
            <a:endParaRPr lang="en-US" sz="2800" dirty="0">
              <a:solidFill>
                <a:schemeClr val="tx2"/>
              </a:solidFill>
              <a:latin typeface="+mn-lt"/>
            </a:endParaRPr>
          </a:p>
          <a:p>
            <a:pPr marL="571500" indent="-571500" algn="just">
              <a:buFont typeface="Arial" panose="020B0604020202020204" pitchFamily="34" charset="0"/>
              <a:buChar char="•"/>
            </a:pPr>
            <a:r>
              <a:rPr lang="en-US" sz="2800" b="1" i="0" dirty="0">
                <a:effectLst/>
                <a:latin typeface="+mn-lt"/>
              </a:rPr>
              <a:t>Graphical User Interface (GUI):</a:t>
            </a:r>
            <a:r>
              <a:rPr lang="en-US" sz="2800" b="0" i="0" dirty="0">
                <a:solidFill>
                  <a:srgbClr val="D1D5DB"/>
                </a:solidFill>
                <a:effectLst/>
                <a:latin typeface="+mn-lt"/>
              </a:rPr>
              <a:t> </a:t>
            </a:r>
            <a:r>
              <a:rPr lang="en-US" sz="2800" b="0" i="0" dirty="0">
                <a:solidFill>
                  <a:schemeClr val="tx2"/>
                </a:solidFill>
                <a:effectLst/>
                <a:latin typeface="+mn-lt"/>
              </a:rPr>
              <a:t>Clients interact with the system through a user-friendly graphical user interface (GUI). The GUI provides a platform for users to input and view messages in an </a:t>
            </a:r>
            <a:r>
              <a:rPr lang="en-US" sz="2800" b="0" i="0">
                <a:solidFill>
                  <a:schemeClr val="tx2"/>
                </a:solidFill>
                <a:effectLst/>
                <a:latin typeface="+mn-lt"/>
              </a:rPr>
              <a:t>intuitive format</a:t>
            </a:r>
            <a:r>
              <a:rPr lang="en-US" sz="2800">
                <a:solidFill>
                  <a:srgbClr val="D1D5DB"/>
                </a:solidFill>
                <a:latin typeface="+mn-lt"/>
              </a:rPr>
              <a:t>.</a:t>
            </a:r>
            <a:endParaRPr lang="en-US" sz="2800" dirty="0">
              <a:latin typeface="+mn-lt"/>
            </a:endParaRPr>
          </a:p>
        </p:txBody>
      </p:sp>
      <p:sp>
        <p:nvSpPr>
          <p:cNvPr id="19" name="TextBox 18">
            <a:extLst>
              <a:ext uri="{FF2B5EF4-FFF2-40B4-BE49-F238E27FC236}">
                <a16:creationId xmlns:a16="http://schemas.microsoft.com/office/drawing/2014/main" id="{3EFF49EE-1386-94F2-C8B7-415A4B9D36A6}"/>
              </a:ext>
            </a:extLst>
          </p:cNvPr>
          <p:cNvSpPr txBox="1"/>
          <p:nvPr/>
        </p:nvSpPr>
        <p:spPr>
          <a:xfrm>
            <a:off x="14114147" y="5160380"/>
            <a:ext cx="6584950" cy="8679299"/>
          </a:xfrm>
          <a:prstGeom prst="rect">
            <a:avLst/>
          </a:prstGeom>
          <a:noFill/>
        </p:spPr>
        <p:txBody>
          <a:bodyPr wrap="square">
            <a:spAutoFit/>
          </a:bodyPr>
          <a:lstStyle/>
          <a:p>
            <a:pPr marL="571500" indent="-571500" algn="just">
              <a:buFont typeface="Arial" panose="020B0604020202020204" pitchFamily="34" charset="0"/>
              <a:buChar char="•"/>
            </a:pPr>
            <a:r>
              <a:rPr lang="en-US" sz="2800" b="1" dirty="0">
                <a:latin typeface="Arial" pitchFamily="-108" charset="0"/>
              </a:rPr>
              <a:t>Server Implementation: </a:t>
            </a:r>
            <a:r>
              <a:rPr lang="en-US" sz="2600" dirty="0">
                <a:solidFill>
                  <a:schemeClr val="tx2"/>
                </a:solidFill>
                <a:latin typeface="Arial" pitchFamily="-108" charset="0"/>
              </a:rPr>
              <a:t>The server is created using Python’s ‘socket’ module. It binds to da specified IP address and port and listens for incoming client connections</a:t>
            </a:r>
          </a:p>
          <a:p>
            <a:pPr marL="571500" indent="-571500" algn="just">
              <a:buFont typeface="Arial" panose="020B0604020202020204" pitchFamily="34" charset="0"/>
              <a:buChar char="•"/>
            </a:pPr>
            <a:endParaRPr lang="en-US" sz="2800" dirty="0">
              <a:solidFill>
                <a:schemeClr val="tx2"/>
              </a:solidFill>
              <a:latin typeface="Arial" pitchFamily="-108" charset="0"/>
            </a:endParaRPr>
          </a:p>
          <a:p>
            <a:pPr marL="571500" indent="-571500" algn="just">
              <a:buFont typeface="Arial" panose="020B0604020202020204" pitchFamily="34" charset="0"/>
              <a:buChar char="•"/>
            </a:pPr>
            <a:r>
              <a:rPr lang="en-US" sz="2800" b="1" dirty="0">
                <a:latin typeface="Arial" pitchFamily="-108" charset="0"/>
              </a:rPr>
              <a:t>Client Implementation: </a:t>
            </a:r>
            <a:r>
              <a:rPr lang="en-US" sz="2600" dirty="0">
                <a:solidFill>
                  <a:schemeClr val="tx2"/>
                </a:solidFill>
                <a:latin typeface="Arial" pitchFamily="-108" charset="0"/>
              </a:rPr>
              <a:t>The client is also developed in Python using the socket module. It connects to the server and facilitates message exchange with the server.</a:t>
            </a:r>
          </a:p>
          <a:p>
            <a:pPr marL="571500" indent="-571500" algn="just">
              <a:buFont typeface="Arial" panose="020B0604020202020204" pitchFamily="34" charset="0"/>
              <a:buChar char="•"/>
            </a:pPr>
            <a:endParaRPr lang="en-US" sz="2800" dirty="0">
              <a:solidFill>
                <a:schemeClr val="tx2"/>
              </a:solidFill>
              <a:latin typeface="Arial" pitchFamily="-108" charset="0"/>
            </a:endParaRPr>
          </a:p>
          <a:p>
            <a:pPr marL="571500" indent="-571500" algn="just">
              <a:buFont typeface="Arial" panose="020B0604020202020204" pitchFamily="34" charset="0"/>
              <a:buChar char="•"/>
            </a:pPr>
            <a:r>
              <a:rPr lang="en-US" sz="2800" b="1" dirty="0">
                <a:latin typeface="Arial" pitchFamily="-108" charset="0"/>
              </a:rPr>
              <a:t>XOR Encryption</a:t>
            </a:r>
            <a:r>
              <a:rPr lang="en-US" sz="2800" dirty="0">
                <a:solidFill>
                  <a:schemeClr val="tx2"/>
                </a:solidFill>
                <a:latin typeface="Arial" pitchFamily="-108" charset="0"/>
              </a:rPr>
              <a:t>: </a:t>
            </a:r>
            <a:r>
              <a:rPr lang="en-US" sz="2600" dirty="0">
                <a:solidFill>
                  <a:schemeClr val="tx2"/>
                </a:solidFill>
                <a:latin typeface="Arial" pitchFamily="-108" charset="0"/>
              </a:rPr>
              <a:t>It XORs each character in the message with a secret key, encrypting and decrypting messages during transmission.</a:t>
            </a:r>
          </a:p>
          <a:p>
            <a:pPr marL="571500" indent="-571500" algn="just">
              <a:buFont typeface="Arial" panose="020B0604020202020204" pitchFamily="34" charset="0"/>
              <a:buChar char="•"/>
            </a:pPr>
            <a:endParaRPr lang="en-US" sz="2600" dirty="0">
              <a:solidFill>
                <a:schemeClr val="tx2"/>
              </a:solidFill>
              <a:latin typeface="Arial" pitchFamily="-108" charset="0"/>
            </a:endParaRPr>
          </a:p>
          <a:p>
            <a:pPr marL="571500" indent="-571500" algn="just">
              <a:buFont typeface="Arial" panose="020B0604020202020204" pitchFamily="34" charset="0"/>
              <a:buChar char="•"/>
            </a:pPr>
            <a:r>
              <a:rPr lang="en-US" sz="2800" b="1" dirty="0">
                <a:latin typeface="Arial" pitchFamily="-108" charset="0"/>
              </a:rPr>
              <a:t>Graphical User Interface (GUI): </a:t>
            </a:r>
            <a:r>
              <a:rPr lang="en-US" sz="2600" dirty="0">
                <a:solidFill>
                  <a:schemeClr val="tx2"/>
                </a:solidFill>
                <a:latin typeface="Arial" pitchFamily="-108" charset="0"/>
              </a:rPr>
              <a:t>The GUI is designed using the </a:t>
            </a:r>
            <a:r>
              <a:rPr lang="en-US" sz="2600" dirty="0" err="1">
                <a:solidFill>
                  <a:schemeClr val="tx2"/>
                </a:solidFill>
                <a:latin typeface="Arial" pitchFamily="-108" charset="0"/>
              </a:rPr>
              <a:t>tkinter</a:t>
            </a:r>
            <a:r>
              <a:rPr lang="en-US" sz="2600" dirty="0">
                <a:solidFill>
                  <a:schemeClr val="tx2"/>
                </a:solidFill>
                <a:latin typeface="Arial" pitchFamily="-108" charset="0"/>
              </a:rPr>
              <a:t> library, providing a user-friendly interface for message input and display.</a:t>
            </a:r>
          </a:p>
        </p:txBody>
      </p:sp>
      <p:sp>
        <p:nvSpPr>
          <p:cNvPr id="20" name="Text Box 471">
            <a:extLst>
              <a:ext uri="{FF2B5EF4-FFF2-40B4-BE49-F238E27FC236}">
                <a16:creationId xmlns:a16="http://schemas.microsoft.com/office/drawing/2014/main" id="{E2F65A8A-F68F-487E-D7E8-08E89BC3DF61}"/>
              </a:ext>
            </a:extLst>
          </p:cNvPr>
          <p:cNvSpPr txBox="1">
            <a:spLocks noChangeArrowheads="1"/>
          </p:cNvSpPr>
          <p:nvPr/>
        </p:nvSpPr>
        <p:spPr bwMode="auto">
          <a:xfrm>
            <a:off x="14242417" y="23306326"/>
            <a:ext cx="6584950" cy="545865"/>
          </a:xfrm>
          <a:prstGeom prst="rect">
            <a:avLst/>
          </a:prstGeom>
          <a:solidFill>
            <a:schemeClr val="tx1"/>
          </a:solidFill>
          <a:ln w="9525">
            <a:noFill/>
            <a:miter lim="800000"/>
            <a:headEnd/>
            <a:tailEnd/>
          </a:ln>
        </p:spPr>
        <p:txBody>
          <a:bodyPr lIns="52916" tIns="26453" rIns="52916" bIns="26453">
            <a:spAutoFit/>
          </a:bodyPr>
          <a:lstStyle/>
          <a:p>
            <a:pPr algn="ctr" defTabSz="528638" eaLnBrk="0" hangingPunct="0">
              <a:spcBef>
                <a:spcPct val="50000"/>
              </a:spcBef>
            </a:pPr>
            <a:r>
              <a:rPr lang="en-US" sz="3200" b="1" dirty="0">
                <a:solidFill>
                  <a:schemeClr val="bg1"/>
                </a:solidFill>
              </a:rPr>
              <a:t>Conclusion</a:t>
            </a:r>
          </a:p>
        </p:txBody>
      </p:sp>
      <p:sp>
        <p:nvSpPr>
          <p:cNvPr id="22" name="TextBox 21">
            <a:extLst>
              <a:ext uri="{FF2B5EF4-FFF2-40B4-BE49-F238E27FC236}">
                <a16:creationId xmlns:a16="http://schemas.microsoft.com/office/drawing/2014/main" id="{65A58C06-EB45-E667-AA33-7E50AF6BFFB6}"/>
              </a:ext>
            </a:extLst>
          </p:cNvPr>
          <p:cNvSpPr txBox="1"/>
          <p:nvPr/>
        </p:nvSpPr>
        <p:spPr>
          <a:xfrm>
            <a:off x="14114147" y="24063129"/>
            <a:ext cx="6713220" cy="5293757"/>
          </a:xfrm>
          <a:prstGeom prst="rect">
            <a:avLst/>
          </a:prstGeom>
          <a:noFill/>
        </p:spPr>
        <p:txBody>
          <a:bodyPr wrap="square">
            <a:spAutoFit/>
          </a:bodyPr>
          <a:lstStyle/>
          <a:p>
            <a:r>
              <a:rPr lang="en-US" sz="2600" dirty="0">
                <a:solidFill>
                  <a:schemeClr val="tx2"/>
                </a:solidFill>
                <a:latin typeface="+mn-lt"/>
              </a:rPr>
              <a:t>T</a:t>
            </a:r>
            <a:r>
              <a:rPr lang="en-US" sz="2600" b="0" i="0" dirty="0">
                <a:solidFill>
                  <a:schemeClr val="tx2"/>
                </a:solidFill>
                <a:effectLst/>
                <a:latin typeface="+mn-lt"/>
              </a:rPr>
              <a:t>his project has successfully delivered a robust and secure real-time client-server communication system with XOR encryption. It has achieved its primary objectives by providing a functional framework for clients to connect, exchange messages, and maintain data privacy. The project's emphasis on user-friendliness through a graphical interface has greatly enhanced the user experience. The integration of XOR encryption ensures data security during transmission, striking a balance between security and performance.</a:t>
            </a:r>
            <a:endParaRPr lang="en-US" sz="2600" dirty="0">
              <a:solidFill>
                <a:schemeClr val="tx2"/>
              </a:solidFill>
              <a:latin typeface="+mn-lt"/>
            </a:endParaRPr>
          </a:p>
        </p:txBody>
      </p:sp>
      <p:sp>
        <p:nvSpPr>
          <p:cNvPr id="23" name="Text Box 471">
            <a:extLst>
              <a:ext uri="{FF2B5EF4-FFF2-40B4-BE49-F238E27FC236}">
                <a16:creationId xmlns:a16="http://schemas.microsoft.com/office/drawing/2014/main" id="{727E7928-93E1-5C80-430E-1FE06EAFABF5}"/>
              </a:ext>
            </a:extLst>
          </p:cNvPr>
          <p:cNvSpPr txBox="1">
            <a:spLocks noChangeArrowheads="1"/>
          </p:cNvSpPr>
          <p:nvPr/>
        </p:nvSpPr>
        <p:spPr bwMode="auto">
          <a:xfrm>
            <a:off x="14334028" y="13881457"/>
            <a:ext cx="6584950" cy="545865"/>
          </a:xfrm>
          <a:prstGeom prst="rect">
            <a:avLst/>
          </a:prstGeom>
          <a:solidFill>
            <a:schemeClr val="tx1"/>
          </a:solidFill>
          <a:ln w="9525">
            <a:noFill/>
            <a:miter lim="800000"/>
            <a:headEnd/>
            <a:tailEnd/>
          </a:ln>
        </p:spPr>
        <p:txBody>
          <a:bodyPr lIns="52916" tIns="26453" rIns="52916" bIns="26453">
            <a:spAutoFit/>
          </a:bodyPr>
          <a:lstStyle/>
          <a:p>
            <a:pPr algn="ctr" defTabSz="528638" eaLnBrk="0" hangingPunct="0">
              <a:spcBef>
                <a:spcPct val="50000"/>
              </a:spcBef>
            </a:pPr>
            <a:r>
              <a:rPr lang="en-US" sz="3200" b="1" dirty="0">
                <a:solidFill>
                  <a:schemeClr val="bg1"/>
                </a:solidFill>
              </a:rPr>
              <a:t>Results</a:t>
            </a:r>
          </a:p>
        </p:txBody>
      </p:sp>
      <p:sp>
        <p:nvSpPr>
          <p:cNvPr id="25" name="TextBox 24">
            <a:extLst>
              <a:ext uri="{FF2B5EF4-FFF2-40B4-BE49-F238E27FC236}">
                <a16:creationId xmlns:a16="http://schemas.microsoft.com/office/drawing/2014/main" id="{DCD45FA5-71F3-0618-A46F-74CC937C1378}"/>
              </a:ext>
            </a:extLst>
          </p:cNvPr>
          <p:cNvSpPr txBox="1"/>
          <p:nvPr/>
        </p:nvSpPr>
        <p:spPr>
          <a:xfrm>
            <a:off x="14242417" y="14561722"/>
            <a:ext cx="6584950" cy="8556188"/>
          </a:xfrm>
          <a:prstGeom prst="rect">
            <a:avLst/>
          </a:prstGeom>
          <a:noFill/>
        </p:spPr>
        <p:txBody>
          <a:bodyPr wrap="square">
            <a:spAutoFit/>
          </a:bodyPr>
          <a:lstStyle/>
          <a:p>
            <a:pPr algn="just"/>
            <a:r>
              <a:rPr lang="en-US" sz="2500" dirty="0">
                <a:solidFill>
                  <a:schemeClr val="tx2"/>
                </a:solidFill>
                <a:latin typeface="Arial" pitchFamily="-108" charset="0"/>
              </a:rPr>
              <a:t>The result of this project is the successful development of a real-time client-server communication system with XOR encryption, empowering multiple clients to engage in secure and efficient messaging through a user-friendly graphical interface. The project has laid a strong foundation for real-time communication, providing a functional platform that balances data security with performance. With XOR encryption in place, messages are transmitted securely, making it challenging for unauthorized access. The user experience is significantly enhanced through the intuitive graphical interface, and the project offers potential for further advancements, including advanced security measures, scalability, cross-platform compatibility, and the addition of new communication features. It has the versatility to cater to various communication needs and stands as an adaptable solution for secure, real-time messaging.</a:t>
            </a:r>
          </a:p>
        </p:txBody>
      </p:sp>
    </p:spTree>
    <p:extLst>
      <p:ext uri="{BB962C8B-B14F-4D97-AF65-F5344CB8AC3E}">
        <p14:creationId xmlns:p14="http://schemas.microsoft.com/office/powerpoint/2010/main" val="357040339"/>
      </p:ext>
    </p:extLst>
  </p:cSld>
  <p:clrMapOvr>
    <a:masterClrMapping/>
  </p:clrMapOvr>
</p:sld>
</file>

<file path=ppt/theme/theme1.xml><?xml version="1.0" encoding="utf-8"?>
<a:theme xmlns:a="http://schemas.openxmlformats.org/drawingml/2006/main" name="1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9681</TotalTime>
  <Words>844</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Arial Black</vt:lpstr>
      <vt:lpstr>Arial Narrow</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Portrait Poster Template</dc:title>
  <dc:subject>Free PowerPoint poster templates</dc:subject>
  <dc:creator>Copywrite Digital - Tralee - 066 7128671</dc:creator>
  <cp:keywords>poster presentation, poster design, poster template</cp:keywords>
  <cp:lastModifiedBy>Dhinakar S P</cp:lastModifiedBy>
  <cp:revision>243</cp:revision>
  <cp:lastPrinted>2009-11-10T08:04:03Z</cp:lastPrinted>
  <dcterms:created xsi:type="dcterms:W3CDTF">2009-11-10T07:29:27Z</dcterms:created>
  <dcterms:modified xsi:type="dcterms:W3CDTF">2023-11-01T04:59:12Z</dcterms:modified>
  <cp:category>Powerpoint poster templates</cp:category>
</cp:coreProperties>
</file>