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486C9-73AB-4642-9C5A-AE644CDEF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18575-74ED-4A15-B9A0-3C2865CE3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F23DB-DB0B-490B-8120-3DD12CE50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A863-1DD5-4A4D-9029-6E088076A909}" type="datetimeFigureOut">
              <a:rPr lang="en-IN" smtClean="0"/>
              <a:t>23-07-2019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48974-F54C-4C4C-8571-14336A04B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C8FA7-48C3-4481-9A32-0E14DDC5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97900-05DF-4FF4-B5D4-1F93A9145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492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0D356-2C98-40F2-B4FD-D4F4AC71A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A3FE25-7610-4A8F-A8E2-830E813FB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DE63C-2C1E-427D-97D2-EDE61596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A863-1DD5-4A4D-9029-6E088076A909}" type="datetimeFigureOut">
              <a:rPr lang="en-IN" smtClean="0"/>
              <a:t>23-07-2019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D7958-5E04-4ABD-BEA8-02B4E3839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50BA9-E7BD-451B-BF95-116095DC8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97900-05DF-4FF4-B5D4-1F93A9145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042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58B209-FD3A-4D8D-AE35-D7D4327D3E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44A084-6293-4F8A-B3D5-1BB4BB065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D807B-B394-4A5B-98D2-717083984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A863-1DD5-4A4D-9029-6E088076A909}" type="datetimeFigureOut">
              <a:rPr lang="en-IN" smtClean="0"/>
              <a:t>23-07-2019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24BF1-B045-461E-905A-07C1BB3E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10285-209E-4E90-B168-3BD156ED4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97900-05DF-4FF4-B5D4-1F93A9145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15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F710-CEE4-4619-B6DD-EC86712E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FF715-D10C-463C-BD52-6AFEE0E57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8C4F9-94F7-4919-87D4-EB7CB0846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A863-1DD5-4A4D-9029-6E088076A909}" type="datetimeFigureOut">
              <a:rPr lang="en-IN" smtClean="0"/>
              <a:t>23-07-2019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0049E-63BD-4601-B736-E032B946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54FCB-D681-4660-B451-C6E4B6421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97900-05DF-4FF4-B5D4-1F93A9145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46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1A821-5836-406F-9E1F-1C95EC476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3B4E9-97DB-4B77-B0C6-FBB3D6D48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B7A6F-56FC-4051-8F70-31813A3B8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A863-1DD5-4A4D-9029-6E088076A909}" type="datetimeFigureOut">
              <a:rPr lang="en-IN" smtClean="0"/>
              <a:t>23-07-2019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7F396-8A33-420D-9FAA-878081350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D4688-6D27-4973-B7FB-ACE0D1146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97900-05DF-4FF4-B5D4-1F93A9145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80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1F7E7-816D-4890-AD60-A3C1B84A5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13D20-F3DD-4785-82D8-A628DC5DD9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2C0DC-1D4C-4A06-9445-B0F6B11EC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1AD79-473C-48D5-9558-E39A87B53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A863-1DD5-4A4D-9029-6E088076A909}" type="datetimeFigureOut">
              <a:rPr lang="en-IN" smtClean="0"/>
              <a:t>23-07-2019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163E2-7E18-4BC6-87B9-98B73F78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F1493-682E-4F0A-B958-74583CA4F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97900-05DF-4FF4-B5D4-1F93A9145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875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6CCA8-975A-42FC-937D-BB64C9BE6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0B06A-0360-4309-AA7A-B9B0FF5ED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9AE8AC-E5AD-40FF-9D77-3E07866EA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43FA9A-0BC2-46A3-9BDB-A47BB52F34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7C38A6-47F7-4086-8C62-D19516DF4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199631-17DB-4202-83C2-E2C604B10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A863-1DD5-4A4D-9029-6E088076A909}" type="datetimeFigureOut">
              <a:rPr lang="en-IN" smtClean="0"/>
              <a:t>23-07-2019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9E6DE3-DCEB-457B-8836-4D263F2FE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797D24-EE02-4C42-80B6-E6068A7CF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97900-05DF-4FF4-B5D4-1F93A9145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637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C2919-D0C2-485A-B232-ADA4E90C5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C5C8AC-F6CC-4201-928A-1E383F71E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A863-1DD5-4A4D-9029-6E088076A909}" type="datetimeFigureOut">
              <a:rPr lang="en-IN" smtClean="0"/>
              <a:t>23-07-2019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93C05E-E31A-45A3-998A-2590A41B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B0B64D-C9FF-40A4-AC0E-94B927326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97900-05DF-4FF4-B5D4-1F93A9145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36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854272-F71E-4EFD-AD23-BADE0E092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A863-1DD5-4A4D-9029-6E088076A909}" type="datetimeFigureOut">
              <a:rPr lang="en-IN" smtClean="0"/>
              <a:t>23-07-2019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B00509-4E55-4583-9850-F43E0622E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E901B-E3FE-4A0F-B9EE-03E1989E0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97900-05DF-4FF4-B5D4-1F93A9145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89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BB9D4-5D81-4E0F-8314-55D26DE83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737D6-BDE4-4980-BCA9-987AB5130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3CC3D6-288F-4885-BCDF-EAC5B3768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500F9-BDDD-442D-81E0-97C99FBC8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A863-1DD5-4A4D-9029-6E088076A909}" type="datetimeFigureOut">
              <a:rPr lang="en-IN" smtClean="0"/>
              <a:t>23-07-2019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14518-9C15-498F-9EC5-9515F468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B3C3F-51F1-443D-8884-7F62A1185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97900-05DF-4FF4-B5D4-1F93A9145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72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5AA12-A6CE-49D2-A608-ADF5E9FAD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A7E4D4-D0D9-42BD-B12E-4F0CE9F7B6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10FD3-534B-41F9-9AD3-30DD905DC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85F3A-CEDF-41FC-8535-6C0FC7E1D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A863-1DD5-4A4D-9029-6E088076A909}" type="datetimeFigureOut">
              <a:rPr lang="en-IN" smtClean="0"/>
              <a:t>23-07-2019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6865A-279C-4328-8A37-E97D23AE2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84C95-14F5-4B54-8D0B-B629CC0A7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97900-05DF-4FF4-B5D4-1F93A9145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728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AEE74B-0A9F-4D04-8735-5B64BD2D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A55B3-E971-4980-8613-7225776B1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990F3-8022-4CBD-ACF5-4EAC96044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EA863-1DD5-4A4D-9029-6E088076A909}" type="datetimeFigureOut">
              <a:rPr lang="en-IN" smtClean="0"/>
              <a:t>23-07-2019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638F6-A7E4-4EA2-818C-A970A72A8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FE9-4157-480E-B4EB-2345F5CC0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97900-05DF-4FF4-B5D4-1F93A9145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52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42C9C-B18F-4246-8960-64061B09CB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WINDOWS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354EB8-659D-4EC1-85D2-7330D97D7D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UNIT III</a:t>
            </a:r>
          </a:p>
        </p:txBody>
      </p:sp>
    </p:spTree>
    <p:extLst>
      <p:ext uri="{BB962C8B-B14F-4D97-AF65-F5344CB8AC3E}">
        <p14:creationId xmlns:p14="http://schemas.microsoft.com/office/powerpoint/2010/main" val="2978236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8D7E4-C13D-4BFA-9975-20C786CDB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835"/>
            <a:ext cx="10515600" cy="5950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JOYSTICK:</a:t>
            </a:r>
          </a:p>
          <a:p>
            <a:r>
              <a:rPr lang="fr-FR" b="1" dirty="0"/>
              <a:t>Description:</a:t>
            </a:r>
            <a:endParaRPr lang="en-IN" sz="2400" b="1" dirty="0"/>
          </a:p>
          <a:p>
            <a:pPr lvl="1"/>
            <a:r>
              <a:rPr lang="fr-FR" dirty="0"/>
              <a:t>A stick or bat-</a:t>
            </a:r>
            <a:r>
              <a:rPr lang="fr-FR" dirty="0" err="1"/>
              <a:t>shaped</a:t>
            </a:r>
            <a:r>
              <a:rPr lang="fr-FR" dirty="0"/>
              <a:t> </a:t>
            </a:r>
            <a:r>
              <a:rPr lang="fr-FR" dirty="0" err="1"/>
              <a:t>device</a:t>
            </a:r>
            <a:r>
              <a:rPr lang="fr-FR" dirty="0"/>
              <a:t> </a:t>
            </a:r>
            <a:r>
              <a:rPr lang="fr-FR" dirty="0" err="1"/>
              <a:t>anchored</a:t>
            </a:r>
            <a:r>
              <a:rPr lang="fr-FR" dirty="0"/>
              <a:t> at the </a:t>
            </a:r>
            <a:r>
              <a:rPr lang="fr-FR" dirty="0" err="1"/>
              <a:t>bottom</a:t>
            </a:r>
            <a:r>
              <a:rPr lang="fr-FR" dirty="0"/>
              <a:t>.</a:t>
            </a:r>
            <a:endParaRPr lang="en-IN" sz="2000" dirty="0"/>
          </a:p>
          <a:p>
            <a:pPr lvl="1"/>
            <a:r>
              <a:rPr lang="fr-FR" dirty="0"/>
              <a:t>Variable in size, </a:t>
            </a:r>
            <a:r>
              <a:rPr lang="fr-FR" dirty="0" err="1"/>
              <a:t>smaller</a:t>
            </a:r>
            <a:r>
              <a:rPr lang="fr-FR" dirty="0"/>
              <a:t> </a:t>
            </a:r>
            <a:r>
              <a:rPr lang="fr-FR" dirty="0" err="1"/>
              <a:t>ones</a:t>
            </a:r>
            <a:r>
              <a:rPr lang="fr-FR" dirty="0"/>
              <a:t> </a:t>
            </a:r>
            <a:r>
              <a:rPr lang="fr-FR" dirty="0" err="1"/>
              <a:t>being</a:t>
            </a:r>
            <a:r>
              <a:rPr lang="fr-FR" dirty="0"/>
              <a:t> </a:t>
            </a:r>
            <a:r>
              <a:rPr lang="fr-FR" dirty="0" err="1"/>
              <a:t>operated</a:t>
            </a:r>
            <a:r>
              <a:rPr lang="fr-FR" dirty="0"/>
              <a:t> by </a:t>
            </a:r>
            <a:r>
              <a:rPr lang="fr-FR" dirty="0" err="1"/>
              <a:t>fingers</a:t>
            </a:r>
            <a:r>
              <a:rPr lang="fr-FR" dirty="0"/>
              <a:t>, </a:t>
            </a:r>
            <a:r>
              <a:rPr lang="fr-FR" dirty="0" err="1"/>
              <a:t>larger</a:t>
            </a:r>
            <a:r>
              <a:rPr lang="fr-FR" dirty="0"/>
              <a:t> </a:t>
            </a:r>
            <a:r>
              <a:rPr lang="fr-FR" dirty="0" err="1"/>
              <a:t>ones</a:t>
            </a:r>
            <a:r>
              <a:rPr lang="fr-FR" dirty="0"/>
              <a:t> </a:t>
            </a:r>
            <a:r>
              <a:rPr lang="fr-FR" dirty="0" err="1"/>
              <a:t>requiring</a:t>
            </a:r>
            <a:r>
              <a:rPr lang="fr-FR" dirty="0"/>
              <a:t> the </a:t>
            </a:r>
            <a:r>
              <a:rPr lang="fr-FR" dirty="0" err="1"/>
              <a:t>whole</a:t>
            </a:r>
            <a:r>
              <a:rPr lang="fr-FR" dirty="0"/>
              <a:t> hand.</a:t>
            </a:r>
          </a:p>
          <a:p>
            <a:r>
              <a:rPr lang="fr-FR" b="1" dirty="0" err="1"/>
              <a:t>Advantages</a:t>
            </a:r>
            <a:r>
              <a:rPr lang="fr-FR" b="1" dirty="0"/>
              <a:t>:</a:t>
            </a:r>
          </a:p>
          <a:p>
            <a:pPr lvl="1"/>
            <a:r>
              <a:rPr lang="fr-FR" dirty="0" err="1"/>
              <a:t>Does</a:t>
            </a:r>
            <a:r>
              <a:rPr lang="fr-FR" dirty="0"/>
              <a:t> not obscure vision of screen.</a:t>
            </a:r>
            <a:endParaRPr lang="en-IN" dirty="0"/>
          </a:p>
          <a:p>
            <a:pPr lvl="1"/>
            <a:r>
              <a:rPr lang="fr-FR" dirty="0" err="1"/>
              <a:t>Does</a:t>
            </a:r>
            <a:r>
              <a:rPr lang="fr-FR" dirty="0"/>
              <a:t> not </a:t>
            </a:r>
            <a:r>
              <a:rPr lang="fr-FR" dirty="0" err="1"/>
              <a:t>require</a:t>
            </a:r>
            <a:r>
              <a:rPr lang="fr-FR" dirty="0"/>
              <a:t> </a:t>
            </a:r>
            <a:r>
              <a:rPr lang="fr-FR" dirty="0" err="1"/>
              <a:t>additional</a:t>
            </a:r>
            <a:r>
              <a:rPr lang="fr-FR" dirty="0"/>
              <a:t> desk </a:t>
            </a:r>
            <a:r>
              <a:rPr lang="fr-FR" dirty="0" err="1"/>
              <a:t>space</a:t>
            </a:r>
            <a:r>
              <a:rPr lang="fr-FR" dirty="0"/>
              <a:t> (if </a:t>
            </a:r>
            <a:r>
              <a:rPr lang="fr-FR" dirty="0" err="1"/>
              <a:t>mounted</a:t>
            </a:r>
            <a:r>
              <a:rPr lang="fr-FR" dirty="0"/>
              <a:t> on keyboard).</a:t>
            </a:r>
            <a:endParaRPr lang="en-IN" dirty="0"/>
          </a:p>
          <a:p>
            <a:r>
              <a:rPr lang="fr-FR" b="1" dirty="0" err="1"/>
              <a:t>Disadvantages</a:t>
            </a:r>
            <a:r>
              <a:rPr lang="fr-FR" b="1" dirty="0"/>
              <a:t>:</a:t>
            </a:r>
            <a:endParaRPr lang="en-IN" sz="2400" b="1" dirty="0"/>
          </a:p>
          <a:p>
            <a:pPr lvl="1"/>
            <a:r>
              <a:rPr lang="fr-FR" dirty="0" err="1"/>
              <a:t>Movement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indirect.</a:t>
            </a:r>
            <a:endParaRPr lang="en-IN" sz="2000" dirty="0"/>
          </a:p>
          <a:p>
            <a:pPr lvl="1"/>
            <a:r>
              <a:rPr lang="fr-FR" dirty="0" err="1"/>
              <a:t>Requires</a:t>
            </a:r>
            <a:r>
              <a:rPr lang="fr-FR" dirty="0"/>
              <a:t> a </a:t>
            </a:r>
            <a:r>
              <a:rPr lang="fr-FR" dirty="0" err="1"/>
              <a:t>degree</a:t>
            </a:r>
            <a:r>
              <a:rPr lang="fr-FR" dirty="0"/>
              <a:t> of </a:t>
            </a:r>
            <a:r>
              <a:rPr lang="fr-FR" dirty="0" err="1"/>
              <a:t>eye</a:t>
            </a:r>
            <a:r>
              <a:rPr lang="fr-FR" dirty="0"/>
              <a:t>-hand coordination.</a:t>
            </a:r>
            <a:endParaRPr lang="en-IN" sz="2000" dirty="0"/>
          </a:p>
          <a:p>
            <a:pPr lvl="1"/>
            <a:r>
              <a:rPr lang="fr-FR" dirty="0" err="1"/>
              <a:t>Requires</a:t>
            </a:r>
            <a:r>
              <a:rPr lang="fr-FR" dirty="0"/>
              <a:t> hand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removed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keyboard keys.</a:t>
            </a:r>
            <a:endParaRPr lang="en-IN" sz="2000" dirty="0"/>
          </a:p>
          <a:p>
            <a:pPr lvl="1"/>
            <a:r>
              <a:rPr lang="fr-FR" dirty="0" err="1"/>
              <a:t>Requires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hand </a:t>
            </a:r>
            <a:r>
              <a:rPr lang="fr-FR" dirty="0" err="1"/>
              <a:t>movements</a:t>
            </a:r>
            <a:r>
              <a:rPr lang="fr-FR" dirty="0"/>
              <a:t>.</a:t>
            </a:r>
            <a:endParaRPr lang="en-IN" sz="2000" dirty="0"/>
          </a:p>
          <a:p>
            <a:pPr lvl="1"/>
            <a:r>
              <a:rPr lang="fr-FR" dirty="0"/>
              <a:t>May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difficult</a:t>
            </a:r>
            <a:r>
              <a:rPr lang="fr-FR" dirty="0"/>
              <a:t> to control.</a:t>
            </a:r>
            <a:endParaRPr lang="en-IN" sz="2000" dirty="0"/>
          </a:p>
          <a:p>
            <a:pPr lvl="1"/>
            <a:r>
              <a:rPr lang="fr-FR" dirty="0"/>
              <a:t>May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fatiguing</a:t>
            </a:r>
            <a:r>
              <a:rPr lang="fr-FR" dirty="0"/>
              <a:t> to use over </a:t>
            </a:r>
            <a:r>
              <a:rPr lang="fr-FR" dirty="0" err="1"/>
              <a:t>extended</a:t>
            </a:r>
            <a:r>
              <a:rPr lang="fr-FR" dirty="0"/>
              <a:t> time.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61858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7254A-41AC-4EA0-87EA-AFC0F7545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835"/>
            <a:ext cx="10515600" cy="5660128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SELECTING PROPER DEVICE BASED CONTROL:</a:t>
            </a:r>
          </a:p>
          <a:p>
            <a:pPr marL="0" indent="0">
              <a:buNone/>
            </a:pPr>
            <a:r>
              <a:rPr lang="en-IN" b="1" dirty="0"/>
              <a:t>1. FACTOR FOR SELECTING:</a:t>
            </a:r>
          </a:p>
          <a:p>
            <a:r>
              <a:rPr lang="fr-FR" dirty="0" err="1"/>
              <a:t>Consider</a:t>
            </a:r>
            <a:r>
              <a:rPr lang="fr-FR" dirty="0"/>
              <a:t> the </a:t>
            </a:r>
            <a:r>
              <a:rPr lang="fr-FR" dirty="0" err="1"/>
              <a:t>characteristics</a:t>
            </a:r>
            <a:r>
              <a:rPr lang="fr-FR" dirty="0"/>
              <a:t> of the </a:t>
            </a:r>
            <a:r>
              <a:rPr lang="fr-FR" dirty="0" err="1"/>
              <a:t>task</a:t>
            </a:r>
            <a:r>
              <a:rPr lang="fr-FR" dirty="0"/>
              <a:t>.</a:t>
            </a:r>
            <a:endParaRPr lang="en-IN" b="1" dirty="0"/>
          </a:p>
          <a:p>
            <a:r>
              <a:rPr lang="fr-FR" dirty="0" err="1"/>
              <a:t>Consider</a:t>
            </a:r>
            <a:r>
              <a:rPr lang="fr-FR" dirty="0"/>
              <a:t> user </a:t>
            </a:r>
            <a:r>
              <a:rPr lang="fr-FR" dirty="0" err="1"/>
              <a:t>characteristics</a:t>
            </a:r>
            <a:r>
              <a:rPr lang="fr-FR" dirty="0"/>
              <a:t> and </a:t>
            </a:r>
            <a:r>
              <a:rPr lang="fr-FR" dirty="0" err="1"/>
              <a:t>preferences</a:t>
            </a:r>
            <a:r>
              <a:rPr lang="fr-FR" dirty="0"/>
              <a:t>.</a:t>
            </a:r>
            <a:endParaRPr lang="en-IN" dirty="0"/>
          </a:p>
          <a:p>
            <a:r>
              <a:rPr lang="fr-FR" dirty="0" err="1"/>
              <a:t>Consider</a:t>
            </a:r>
            <a:r>
              <a:rPr lang="fr-FR" dirty="0"/>
              <a:t> the </a:t>
            </a:r>
            <a:r>
              <a:rPr lang="fr-FR" dirty="0" err="1"/>
              <a:t>characteristics</a:t>
            </a:r>
            <a:r>
              <a:rPr lang="fr-FR" dirty="0"/>
              <a:t> of the </a:t>
            </a:r>
            <a:r>
              <a:rPr lang="fr-FR" dirty="0" err="1"/>
              <a:t>environment</a:t>
            </a:r>
            <a:r>
              <a:rPr lang="fr-FR" dirty="0"/>
              <a:t>.</a:t>
            </a:r>
            <a:endParaRPr lang="en-IN" sz="2400" dirty="0"/>
          </a:p>
          <a:p>
            <a:r>
              <a:rPr lang="fr-FR" dirty="0" err="1"/>
              <a:t>Consider</a:t>
            </a:r>
            <a:r>
              <a:rPr lang="fr-FR" dirty="0"/>
              <a:t> the </a:t>
            </a:r>
            <a:r>
              <a:rPr lang="fr-FR" dirty="0" err="1"/>
              <a:t>characteristics</a:t>
            </a:r>
            <a:r>
              <a:rPr lang="fr-FR" dirty="0"/>
              <a:t> of the hardware.</a:t>
            </a:r>
            <a:endParaRPr lang="en-IN" sz="2400" dirty="0"/>
          </a:p>
          <a:p>
            <a:r>
              <a:rPr lang="fr-FR" dirty="0" err="1"/>
              <a:t>Consider</a:t>
            </a:r>
            <a:r>
              <a:rPr lang="fr-FR" dirty="0"/>
              <a:t> the </a:t>
            </a:r>
            <a:r>
              <a:rPr lang="fr-FR" dirty="0" err="1"/>
              <a:t>characteristics</a:t>
            </a:r>
            <a:r>
              <a:rPr lang="fr-FR" dirty="0"/>
              <a:t> of the </a:t>
            </a:r>
            <a:r>
              <a:rPr lang="fr-FR" dirty="0" err="1"/>
              <a:t>device</a:t>
            </a:r>
            <a:r>
              <a:rPr lang="fr-FR" dirty="0"/>
              <a:t> in relation to the application.</a:t>
            </a:r>
            <a:endParaRPr lang="en-IN" sz="2400" dirty="0"/>
          </a:p>
          <a:p>
            <a:r>
              <a:rPr lang="fr-FR" dirty="0" err="1"/>
              <a:t>Provide</a:t>
            </a:r>
            <a:r>
              <a:rPr lang="fr-FR" dirty="0"/>
              <a:t> </a:t>
            </a:r>
            <a:r>
              <a:rPr lang="fr-FR" dirty="0" err="1"/>
              <a:t>flexibility</a:t>
            </a:r>
            <a:r>
              <a:rPr lang="fr-FR" dirty="0"/>
              <a:t>.</a:t>
            </a:r>
            <a:endParaRPr lang="en-IN" sz="2400" dirty="0"/>
          </a:p>
          <a:p>
            <a:r>
              <a:rPr lang="fr-FR" dirty="0" err="1"/>
              <a:t>Minimize</a:t>
            </a:r>
            <a:r>
              <a:rPr lang="fr-FR" dirty="0"/>
              <a:t> </a:t>
            </a:r>
            <a:r>
              <a:rPr lang="fr-FR" dirty="0" err="1"/>
              <a:t>eye</a:t>
            </a:r>
            <a:r>
              <a:rPr lang="fr-FR" dirty="0"/>
              <a:t> and hand </a:t>
            </a:r>
            <a:r>
              <a:rPr lang="fr-FR" dirty="0" err="1"/>
              <a:t>movements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devices</a:t>
            </a:r>
            <a:r>
              <a:rPr lang="fr-FR" dirty="0"/>
              <a:t>.</a:t>
            </a: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8082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E5331-BCA6-4E04-B00B-312DAC7A3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3096"/>
            <a:ext cx="10515600" cy="5593867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2. POINTER GUIDELINES:</a:t>
            </a:r>
          </a:p>
          <a:p>
            <a:r>
              <a:rPr lang="fr-FR" dirty="0"/>
              <a:t>The pointer:</a:t>
            </a:r>
            <a:endParaRPr lang="en-IN" dirty="0"/>
          </a:p>
          <a:p>
            <a:pPr lvl="1"/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visible at all times.</a:t>
            </a:r>
            <a:endParaRPr lang="en-IN" dirty="0"/>
          </a:p>
          <a:p>
            <a:pPr lvl="1"/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contrast</a:t>
            </a:r>
            <a:r>
              <a:rPr lang="fr-FR" dirty="0"/>
              <a:t> </a:t>
            </a:r>
            <a:r>
              <a:rPr lang="fr-FR" dirty="0" err="1"/>
              <a:t>well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its</a:t>
            </a:r>
            <a:r>
              <a:rPr lang="fr-FR" dirty="0"/>
              <a:t> background.</a:t>
            </a:r>
            <a:endParaRPr lang="en-IN" dirty="0"/>
          </a:p>
          <a:p>
            <a:pPr lvl="1"/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maintain</a:t>
            </a:r>
            <a:r>
              <a:rPr lang="fr-FR" dirty="0"/>
              <a:t> </a:t>
            </a:r>
            <a:r>
              <a:rPr lang="fr-FR" dirty="0" err="1"/>
              <a:t>its</a:t>
            </a:r>
            <a:r>
              <a:rPr lang="fr-FR" dirty="0"/>
              <a:t> size </a:t>
            </a:r>
            <a:r>
              <a:rPr lang="fr-FR" dirty="0" err="1"/>
              <a:t>across</a:t>
            </a:r>
            <a:r>
              <a:rPr lang="fr-FR" dirty="0"/>
              <a:t> all screen locations and </a:t>
            </a:r>
            <a:r>
              <a:rPr lang="fr-FR" dirty="0" err="1"/>
              <a:t>during</a:t>
            </a:r>
            <a:r>
              <a:rPr lang="fr-FR" dirty="0"/>
              <a:t> </a:t>
            </a:r>
            <a:r>
              <a:rPr lang="fr-FR" dirty="0" err="1"/>
              <a:t>movement</a:t>
            </a:r>
            <a:r>
              <a:rPr lang="fr-FR" dirty="0"/>
              <a:t>.</a:t>
            </a:r>
            <a:endParaRPr lang="en-IN" dirty="0"/>
          </a:p>
          <a:p>
            <a:r>
              <a:rPr lang="fr-FR" dirty="0"/>
              <a:t>The user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always</a:t>
            </a:r>
            <a:r>
              <a:rPr lang="fr-FR" dirty="0"/>
              <a:t> position the pointer.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97319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9FED1-9559-41D7-9044-367EACCE0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DEVICE BASED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44E8D-9D27-40A2-AC56-88202E1E7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Device-based</a:t>
            </a:r>
            <a:r>
              <a:rPr lang="fr-FR" dirty="0"/>
              <a:t> </a:t>
            </a:r>
            <a:r>
              <a:rPr lang="fr-FR" dirty="0" err="1"/>
              <a:t>controls</a:t>
            </a:r>
            <a:r>
              <a:rPr lang="fr-FR" dirty="0"/>
              <a:t> </a:t>
            </a:r>
            <a:r>
              <a:rPr lang="fr-FR" dirty="0" err="1"/>
              <a:t>often</a:t>
            </a:r>
            <a:r>
              <a:rPr lang="fr-FR" dirty="0"/>
              <a:t> </a:t>
            </a:r>
            <a:r>
              <a:rPr lang="fr-FR" dirty="0" err="1"/>
              <a:t>called</a:t>
            </a:r>
            <a:r>
              <a:rPr lang="fr-FR" dirty="0"/>
              <a:t> input </a:t>
            </a:r>
            <a:r>
              <a:rPr lang="fr-FR" dirty="0" err="1"/>
              <a:t>devices</a:t>
            </a:r>
            <a:r>
              <a:rPr lang="fr-FR" dirty="0"/>
              <a:t>, are the </a:t>
            </a:r>
            <a:r>
              <a:rPr lang="fr-FR" dirty="0" err="1"/>
              <a:t>mechanisms</a:t>
            </a:r>
            <a:r>
              <a:rPr lang="fr-FR" dirty="0"/>
              <a:t> </a:t>
            </a:r>
            <a:r>
              <a:rPr lang="fr-FR" dirty="0" err="1"/>
              <a:t>through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people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their</a:t>
            </a:r>
            <a:r>
              <a:rPr lang="fr-FR" dirty="0"/>
              <a:t> </a:t>
            </a:r>
            <a:r>
              <a:rPr lang="fr-FR" dirty="0" err="1"/>
              <a:t>desires</a:t>
            </a:r>
            <a:r>
              <a:rPr lang="fr-FR" dirty="0"/>
              <a:t> to the system.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CHARACTERISTICS</a:t>
            </a:r>
            <a:r>
              <a:rPr lang="en-IN" dirty="0"/>
              <a:t>:</a:t>
            </a:r>
          </a:p>
          <a:p>
            <a:r>
              <a:rPr lang="fr-FR" dirty="0"/>
              <a:t>To point at an </a:t>
            </a:r>
            <a:r>
              <a:rPr lang="fr-FR" dirty="0" err="1"/>
              <a:t>object</a:t>
            </a:r>
            <a:r>
              <a:rPr lang="fr-FR" dirty="0"/>
              <a:t> on the screen.</a:t>
            </a:r>
            <a:endParaRPr lang="en-IN" sz="2400" dirty="0"/>
          </a:p>
          <a:p>
            <a:r>
              <a:rPr lang="fr-FR" dirty="0"/>
              <a:t>To select the </a:t>
            </a:r>
            <a:r>
              <a:rPr lang="fr-FR" dirty="0" err="1"/>
              <a:t>object</a:t>
            </a:r>
            <a:r>
              <a:rPr lang="fr-FR" dirty="0"/>
              <a:t>.</a:t>
            </a:r>
            <a:endParaRPr lang="en-IN" sz="2400" dirty="0"/>
          </a:p>
          <a:p>
            <a:r>
              <a:rPr lang="fr-FR" dirty="0"/>
              <a:t>To drag an </a:t>
            </a:r>
            <a:r>
              <a:rPr lang="fr-FR" dirty="0" err="1"/>
              <a:t>object</a:t>
            </a:r>
            <a:r>
              <a:rPr lang="fr-FR" dirty="0"/>
              <a:t> </a:t>
            </a:r>
            <a:r>
              <a:rPr lang="fr-FR" dirty="0" err="1"/>
              <a:t>across</a:t>
            </a:r>
            <a:r>
              <a:rPr lang="fr-FR" dirty="0"/>
              <a:t> the screen.</a:t>
            </a:r>
            <a:endParaRPr lang="en-IN" sz="2400" dirty="0"/>
          </a:p>
          <a:p>
            <a:r>
              <a:rPr lang="fr-FR" dirty="0"/>
              <a:t>To enter or </a:t>
            </a:r>
            <a:r>
              <a:rPr lang="fr-FR" dirty="0" err="1"/>
              <a:t>manipulate</a:t>
            </a:r>
            <a:r>
              <a:rPr lang="fr-FR" dirty="0"/>
              <a:t> data or information.</a:t>
            </a:r>
            <a:endParaRPr lang="en-IN" sz="2400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9516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E16D4-53F8-47AF-8998-A535AB5A5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9843"/>
            <a:ext cx="10515600" cy="5607120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DIRECT DEVICES AND INDIRECT DEVICES:</a:t>
            </a:r>
          </a:p>
          <a:p>
            <a:r>
              <a:rPr lang="fr-FR" dirty="0"/>
              <a:t>Direct</a:t>
            </a:r>
            <a:r>
              <a:rPr lang="fr-FR" i="1" dirty="0"/>
              <a:t> </a:t>
            </a:r>
            <a:r>
              <a:rPr lang="fr-FR" dirty="0" err="1"/>
              <a:t>devices</a:t>
            </a:r>
            <a:r>
              <a:rPr lang="fr-FR" dirty="0"/>
              <a:t> are </a:t>
            </a:r>
            <a:r>
              <a:rPr lang="fr-FR" dirty="0" err="1"/>
              <a:t>operated</a:t>
            </a:r>
            <a:r>
              <a:rPr lang="fr-FR" dirty="0"/>
              <a:t> on the screen </a:t>
            </a:r>
            <a:r>
              <a:rPr lang="fr-FR" dirty="0" err="1"/>
              <a:t>itself</a:t>
            </a:r>
            <a:r>
              <a:rPr lang="fr-FR" dirty="0"/>
              <a:t>.</a:t>
            </a:r>
          </a:p>
          <a:p>
            <a:r>
              <a:rPr lang="fr-FR" dirty="0" err="1"/>
              <a:t>Examples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Voice</a:t>
            </a:r>
          </a:p>
          <a:p>
            <a:pPr lvl="1"/>
            <a:r>
              <a:rPr lang="fr-FR" dirty="0"/>
              <a:t>Finger</a:t>
            </a:r>
          </a:p>
          <a:p>
            <a:pPr lvl="1"/>
            <a:r>
              <a:rPr lang="fr-FR" dirty="0"/>
              <a:t>Light Pen</a:t>
            </a:r>
          </a:p>
          <a:p>
            <a:r>
              <a:rPr lang="fr-FR" dirty="0"/>
              <a:t>Indirect</a:t>
            </a:r>
            <a:r>
              <a:rPr lang="fr-FR" i="1" dirty="0"/>
              <a:t> </a:t>
            </a:r>
            <a:r>
              <a:rPr lang="fr-FR" dirty="0" err="1"/>
              <a:t>devices</a:t>
            </a:r>
            <a:r>
              <a:rPr lang="fr-FR" dirty="0"/>
              <a:t> are </a:t>
            </a:r>
            <a:r>
              <a:rPr lang="fr-FR" dirty="0" err="1"/>
              <a:t>operated</a:t>
            </a:r>
            <a:r>
              <a:rPr lang="fr-FR" dirty="0"/>
              <a:t> in a location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the screen.</a:t>
            </a:r>
          </a:p>
          <a:p>
            <a:r>
              <a:rPr lang="fr-FR" dirty="0" err="1"/>
              <a:t>Examples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Keyboard</a:t>
            </a:r>
          </a:p>
          <a:p>
            <a:pPr lvl="1"/>
            <a:r>
              <a:rPr lang="fr-FR" dirty="0"/>
              <a:t>Mouse</a:t>
            </a:r>
          </a:p>
          <a:p>
            <a:pPr lvl="1"/>
            <a:r>
              <a:rPr lang="fr-FR" dirty="0"/>
              <a:t>Track </a:t>
            </a:r>
            <a:r>
              <a:rPr lang="fr-FR" dirty="0" err="1"/>
              <a:t>ball</a:t>
            </a:r>
            <a:endParaRPr lang="fr-FR" dirty="0"/>
          </a:p>
          <a:p>
            <a:pPr lvl="1"/>
            <a:r>
              <a:rPr lang="fr-FR" dirty="0"/>
              <a:t>Joystick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0444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DB4EC-ACF3-431A-A410-45B4758A1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2852"/>
            <a:ext cx="10515600" cy="55541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DIRECT DEVICES:</a:t>
            </a:r>
          </a:p>
          <a:p>
            <a:pPr marL="0" indent="0">
              <a:buNone/>
            </a:pPr>
            <a:r>
              <a:rPr lang="en-IN" b="1" dirty="0"/>
              <a:t>VOICE:</a:t>
            </a:r>
          </a:p>
          <a:p>
            <a:r>
              <a:rPr lang="fr-FR" b="1" dirty="0"/>
              <a:t>Description:</a:t>
            </a:r>
            <a:endParaRPr lang="en-IN" sz="2400" b="1" dirty="0"/>
          </a:p>
          <a:p>
            <a:pPr lvl="1"/>
            <a:r>
              <a:rPr lang="fr-FR" dirty="0" err="1"/>
              <a:t>Automatic</a:t>
            </a:r>
            <a:r>
              <a:rPr lang="fr-FR" dirty="0"/>
              <a:t> speech recognition by the computer.</a:t>
            </a:r>
            <a:endParaRPr lang="en-IN" dirty="0"/>
          </a:p>
          <a:p>
            <a:r>
              <a:rPr lang="fr-FR" b="1" dirty="0" err="1"/>
              <a:t>Advantages</a:t>
            </a:r>
            <a:r>
              <a:rPr lang="fr-FR" dirty="0"/>
              <a:t>:</a:t>
            </a:r>
            <a:endParaRPr lang="en-IN" sz="2400" dirty="0"/>
          </a:p>
          <a:p>
            <a:pPr lvl="1"/>
            <a:r>
              <a:rPr lang="fr-FR" dirty="0"/>
              <a:t>Simple and direct.</a:t>
            </a:r>
            <a:endParaRPr lang="en-IN" sz="2000" dirty="0"/>
          </a:p>
          <a:p>
            <a:pPr lvl="1"/>
            <a:r>
              <a:rPr lang="fr-FR" dirty="0" err="1"/>
              <a:t>Useful</a:t>
            </a:r>
            <a:r>
              <a:rPr lang="fr-FR" dirty="0"/>
              <a:t> for people </a:t>
            </a:r>
            <a:r>
              <a:rPr lang="fr-FR" dirty="0" err="1"/>
              <a:t>who</a:t>
            </a:r>
            <a:r>
              <a:rPr lang="fr-FR" dirty="0"/>
              <a:t> </a:t>
            </a:r>
            <a:r>
              <a:rPr lang="fr-FR" dirty="0" err="1"/>
              <a:t>cannot</a:t>
            </a:r>
            <a:r>
              <a:rPr lang="fr-FR" dirty="0"/>
              <a:t> use a keyboard.</a:t>
            </a:r>
            <a:endParaRPr lang="en-IN" sz="2000" dirty="0"/>
          </a:p>
          <a:p>
            <a:pPr lvl="1"/>
            <a:r>
              <a:rPr lang="fr-FR" dirty="0" err="1"/>
              <a:t>Useful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the </a:t>
            </a:r>
            <a:r>
              <a:rPr lang="fr-FR" dirty="0" err="1"/>
              <a:t>user’s</a:t>
            </a:r>
            <a:r>
              <a:rPr lang="fr-FR" dirty="0"/>
              <a:t> hands are </a:t>
            </a:r>
            <a:r>
              <a:rPr lang="fr-FR" dirty="0" err="1"/>
              <a:t>occupied</a:t>
            </a:r>
            <a:r>
              <a:rPr lang="fr-FR" dirty="0"/>
              <a:t>.</a:t>
            </a:r>
            <a:endParaRPr lang="en-IN" sz="2000" dirty="0"/>
          </a:p>
          <a:p>
            <a:r>
              <a:rPr lang="fr-FR" b="1" dirty="0" err="1"/>
              <a:t>Disadvantages</a:t>
            </a:r>
            <a:r>
              <a:rPr lang="fr-FR" dirty="0"/>
              <a:t>:</a:t>
            </a:r>
            <a:endParaRPr lang="en-IN" sz="2400" dirty="0"/>
          </a:p>
          <a:p>
            <a:pPr lvl="1"/>
            <a:r>
              <a:rPr lang="fr-FR" dirty="0"/>
              <a:t>High </a:t>
            </a:r>
            <a:r>
              <a:rPr lang="fr-FR" dirty="0" err="1"/>
              <a:t>error</a:t>
            </a:r>
            <a:r>
              <a:rPr lang="fr-FR" dirty="0"/>
              <a:t> rates due to </a:t>
            </a:r>
            <a:r>
              <a:rPr lang="fr-FR" dirty="0" err="1"/>
              <a:t>difficulties</a:t>
            </a:r>
            <a:r>
              <a:rPr lang="fr-FR" dirty="0"/>
              <a:t> in </a:t>
            </a:r>
            <a:r>
              <a:rPr lang="fr-FR" dirty="0" err="1"/>
              <a:t>Recognizing</a:t>
            </a:r>
            <a:r>
              <a:rPr lang="fr-FR" dirty="0"/>
              <a:t> </a:t>
            </a:r>
            <a:r>
              <a:rPr lang="fr-FR" dirty="0" err="1"/>
              <a:t>spoken</a:t>
            </a:r>
            <a:r>
              <a:rPr lang="fr-FR" dirty="0"/>
              <a:t> </a:t>
            </a:r>
            <a:r>
              <a:rPr lang="fr-FR" dirty="0" err="1"/>
              <a:t>words</a:t>
            </a:r>
            <a:r>
              <a:rPr lang="fr-FR" dirty="0"/>
              <a:t>.</a:t>
            </a:r>
            <a:endParaRPr lang="en-IN" sz="2000" dirty="0"/>
          </a:p>
          <a:p>
            <a:pPr lvl="1"/>
            <a:r>
              <a:rPr lang="fr-FR" dirty="0" err="1"/>
              <a:t>Slower</a:t>
            </a:r>
            <a:r>
              <a:rPr lang="fr-FR" dirty="0"/>
              <a:t> </a:t>
            </a:r>
            <a:r>
              <a:rPr lang="fr-FR" dirty="0" err="1"/>
              <a:t>throughput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typing</a:t>
            </a:r>
            <a:r>
              <a:rPr lang="fr-FR" dirty="0"/>
              <a:t>.</a:t>
            </a:r>
            <a:endParaRPr lang="en-IN" sz="2000" dirty="0"/>
          </a:p>
          <a:p>
            <a:pPr lvl="1"/>
            <a:r>
              <a:rPr lang="fr-FR" dirty="0" err="1"/>
              <a:t>Difficult</a:t>
            </a:r>
            <a:r>
              <a:rPr lang="fr-FR" dirty="0"/>
              <a:t> to use in </a:t>
            </a:r>
            <a:r>
              <a:rPr lang="fr-FR" dirty="0" err="1"/>
              <a:t>noisy</a:t>
            </a:r>
            <a:r>
              <a:rPr lang="fr-FR" dirty="0"/>
              <a:t> </a:t>
            </a:r>
            <a:r>
              <a:rPr lang="fr-FR" dirty="0" err="1"/>
              <a:t>environments</a:t>
            </a:r>
            <a:r>
              <a:rPr lang="fr-FR" dirty="0"/>
              <a:t>.</a:t>
            </a:r>
            <a:endParaRPr lang="en-IN" sz="24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4522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FCFE6-082A-433A-9C3D-061117F92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9843"/>
            <a:ext cx="10515600" cy="5607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FINGER</a:t>
            </a:r>
            <a:r>
              <a:rPr lang="en-IN" dirty="0"/>
              <a:t>:</a:t>
            </a:r>
          </a:p>
          <a:p>
            <a:r>
              <a:rPr lang="fr-FR" b="1" dirty="0"/>
              <a:t>Description</a:t>
            </a:r>
            <a:r>
              <a:rPr lang="fr-FR" dirty="0"/>
              <a:t>:</a:t>
            </a:r>
            <a:endParaRPr lang="en-IN" sz="2400" dirty="0"/>
          </a:p>
          <a:p>
            <a:pPr lvl="1"/>
            <a:r>
              <a:rPr lang="fr-FR" dirty="0"/>
              <a:t>A </a:t>
            </a:r>
            <a:r>
              <a:rPr lang="fr-FR" dirty="0" err="1"/>
              <a:t>special</a:t>
            </a:r>
            <a:r>
              <a:rPr lang="fr-FR" dirty="0"/>
              <a:t> surface on the screen sensitive to finger or </a:t>
            </a:r>
            <a:r>
              <a:rPr lang="fr-FR" dirty="0" err="1"/>
              <a:t>stylus</a:t>
            </a:r>
            <a:r>
              <a:rPr lang="fr-FR" dirty="0"/>
              <a:t> </a:t>
            </a:r>
            <a:r>
              <a:rPr lang="fr-FR" dirty="0" err="1"/>
              <a:t>touch</a:t>
            </a:r>
            <a:r>
              <a:rPr lang="fr-FR" dirty="0"/>
              <a:t>.</a:t>
            </a:r>
            <a:endParaRPr lang="en-IN" dirty="0"/>
          </a:p>
          <a:p>
            <a:r>
              <a:rPr lang="fr-FR" b="1" dirty="0" err="1"/>
              <a:t>Advantages</a:t>
            </a:r>
            <a:r>
              <a:rPr lang="fr-FR" dirty="0"/>
              <a:t>:</a:t>
            </a:r>
            <a:endParaRPr lang="en-IN" sz="2400" dirty="0"/>
          </a:p>
          <a:p>
            <a:pPr lvl="1"/>
            <a:r>
              <a:rPr lang="fr-FR" dirty="0"/>
              <a:t>Direct </a:t>
            </a:r>
            <a:r>
              <a:rPr lang="fr-FR" dirty="0" err="1"/>
              <a:t>relationship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hand and pointer location in </a:t>
            </a:r>
            <a:r>
              <a:rPr lang="fr-FR" dirty="0" err="1"/>
              <a:t>terms</a:t>
            </a:r>
            <a:r>
              <a:rPr lang="fr-FR" dirty="0"/>
              <a:t> of direction, distance, and speed.</a:t>
            </a:r>
            <a:endParaRPr lang="en-IN" sz="2000" dirty="0"/>
          </a:p>
          <a:p>
            <a:pPr lvl="1"/>
            <a:r>
              <a:rPr lang="fr-FR" dirty="0" err="1"/>
              <a:t>Movement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direct.</a:t>
            </a:r>
            <a:endParaRPr lang="en-IN" sz="2000" dirty="0"/>
          </a:p>
          <a:p>
            <a:pPr lvl="1"/>
            <a:r>
              <a:rPr lang="fr-FR" dirty="0" err="1"/>
              <a:t>Requires</a:t>
            </a:r>
            <a:r>
              <a:rPr lang="fr-FR" dirty="0"/>
              <a:t> no </a:t>
            </a:r>
            <a:r>
              <a:rPr lang="fr-FR" dirty="0" err="1"/>
              <a:t>additional</a:t>
            </a:r>
            <a:r>
              <a:rPr lang="fr-FR" dirty="0"/>
              <a:t> desk </a:t>
            </a:r>
            <a:r>
              <a:rPr lang="fr-FR" dirty="0" err="1"/>
              <a:t>space</a:t>
            </a:r>
            <a:r>
              <a:rPr lang="fr-FR" dirty="0"/>
              <a:t>.</a:t>
            </a:r>
            <a:endParaRPr lang="en-IN" sz="2400" dirty="0"/>
          </a:p>
          <a:p>
            <a:r>
              <a:rPr lang="fr-FR" b="1" dirty="0" err="1"/>
              <a:t>Disadvantages</a:t>
            </a:r>
            <a:r>
              <a:rPr lang="fr-FR" dirty="0"/>
              <a:t>:</a:t>
            </a:r>
            <a:endParaRPr lang="en-IN" sz="2400" dirty="0"/>
          </a:p>
          <a:p>
            <a:pPr lvl="1"/>
            <a:r>
              <a:rPr lang="fr-FR" dirty="0"/>
              <a:t>Finger 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hide</a:t>
            </a:r>
            <a:r>
              <a:rPr lang="fr-FR" dirty="0"/>
              <a:t> the part of screen.</a:t>
            </a:r>
            <a:endParaRPr lang="en-IN" sz="2000" dirty="0"/>
          </a:p>
          <a:p>
            <a:pPr lvl="1"/>
            <a:r>
              <a:rPr lang="fr-FR" dirty="0"/>
              <a:t>Finger 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large for </a:t>
            </a:r>
            <a:r>
              <a:rPr lang="fr-FR" dirty="0" err="1"/>
              <a:t>accuracy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small</a:t>
            </a:r>
            <a:r>
              <a:rPr lang="fr-FR" dirty="0"/>
              <a:t> </a:t>
            </a:r>
            <a:r>
              <a:rPr lang="fr-FR" dirty="0" err="1"/>
              <a:t>objects</a:t>
            </a:r>
            <a:r>
              <a:rPr lang="fr-FR" dirty="0"/>
              <a:t>.</a:t>
            </a:r>
            <a:endParaRPr lang="en-IN" sz="2000" dirty="0"/>
          </a:p>
          <a:p>
            <a:pPr lvl="1"/>
            <a:r>
              <a:rPr lang="fr-FR" dirty="0"/>
              <a:t>Very </a:t>
            </a:r>
            <a:r>
              <a:rPr lang="fr-FR" dirty="0" err="1"/>
              <a:t>fatiguing</a:t>
            </a:r>
            <a:r>
              <a:rPr lang="fr-FR" dirty="0"/>
              <a:t> to use for </a:t>
            </a:r>
            <a:r>
              <a:rPr lang="fr-FR" dirty="0" err="1"/>
              <a:t>extended</a:t>
            </a:r>
            <a:r>
              <a:rPr lang="fr-FR" dirty="0"/>
              <a:t> </a:t>
            </a:r>
            <a:r>
              <a:rPr lang="fr-FR" dirty="0" err="1"/>
              <a:t>period</a:t>
            </a:r>
            <a:r>
              <a:rPr lang="fr-FR" dirty="0"/>
              <a:t> of time.</a:t>
            </a:r>
            <a:endParaRPr lang="en-IN" sz="2000" dirty="0"/>
          </a:p>
          <a:p>
            <a:pPr lvl="1"/>
            <a:r>
              <a:rPr lang="fr-FR" dirty="0"/>
              <a:t>May damage the screen.</a:t>
            </a:r>
            <a:endParaRPr lang="en-IN" sz="20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1767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59D97-BB67-48F5-81AB-F3605A268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2852"/>
            <a:ext cx="10515600" cy="55541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LIGHT PEN:</a:t>
            </a:r>
          </a:p>
          <a:p>
            <a:r>
              <a:rPr lang="fr-FR" b="1" dirty="0"/>
              <a:t>Description:</a:t>
            </a:r>
            <a:endParaRPr lang="en-IN" sz="2400" b="1" dirty="0"/>
          </a:p>
          <a:p>
            <a:pPr lvl="1"/>
            <a:r>
              <a:rPr lang="fr-FR" dirty="0"/>
              <a:t>A </a:t>
            </a:r>
            <a:r>
              <a:rPr lang="fr-FR" dirty="0" err="1"/>
              <a:t>special</a:t>
            </a:r>
            <a:r>
              <a:rPr lang="fr-FR" dirty="0"/>
              <a:t> surface on a screen sensitive to the </a:t>
            </a:r>
            <a:r>
              <a:rPr lang="fr-FR" dirty="0" err="1"/>
              <a:t>touch</a:t>
            </a:r>
            <a:r>
              <a:rPr lang="fr-FR" dirty="0"/>
              <a:t> of a </a:t>
            </a:r>
            <a:r>
              <a:rPr lang="fr-FR" dirty="0" err="1"/>
              <a:t>special</a:t>
            </a:r>
            <a:r>
              <a:rPr lang="fr-FR" dirty="0"/>
              <a:t> </a:t>
            </a:r>
            <a:r>
              <a:rPr lang="fr-FR" dirty="0" err="1"/>
              <a:t>stylus</a:t>
            </a:r>
            <a:r>
              <a:rPr lang="fr-FR" dirty="0"/>
              <a:t> or </a:t>
            </a:r>
            <a:r>
              <a:rPr lang="fr-FR" dirty="0" err="1"/>
              <a:t>pen</a:t>
            </a:r>
            <a:r>
              <a:rPr lang="fr-FR" dirty="0"/>
              <a:t>.</a:t>
            </a:r>
            <a:endParaRPr lang="en-IN" dirty="0"/>
          </a:p>
          <a:p>
            <a:r>
              <a:rPr lang="fr-FR" b="1" dirty="0" err="1"/>
              <a:t>Advantages</a:t>
            </a:r>
            <a:r>
              <a:rPr lang="fr-FR" dirty="0"/>
              <a:t>:</a:t>
            </a:r>
            <a:endParaRPr lang="en-IN" sz="2400" dirty="0"/>
          </a:p>
          <a:p>
            <a:pPr lvl="1"/>
            <a:r>
              <a:rPr lang="fr-FR" dirty="0"/>
              <a:t>Direct </a:t>
            </a:r>
            <a:r>
              <a:rPr lang="fr-FR" dirty="0" err="1"/>
              <a:t>relationship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hand and pointer </a:t>
            </a:r>
            <a:r>
              <a:rPr lang="fr-FR" dirty="0" err="1"/>
              <a:t>movement</a:t>
            </a:r>
            <a:r>
              <a:rPr lang="fr-FR" dirty="0"/>
              <a:t> in </a:t>
            </a:r>
            <a:r>
              <a:rPr lang="fr-FR" dirty="0" err="1"/>
              <a:t>terms</a:t>
            </a:r>
            <a:r>
              <a:rPr lang="fr-FR" dirty="0"/>
              <a:t> of direction, distance, and speed.</a:t>
            </a:r>
            <a:endParaRPr lang="en-IN" sz="2000" dirty="0"/>
          </a:p>
          <a:p>
            <a:pPr lvl="1"/>
            <a:r>
              <a:rPr lang="fr-FR" dirty="0" err="1"/>
              <a:t>Requires</a:t>
            </a:r>
            <a:r>
              <a:rPr lang="fr-FR" dirty="0"/>
              <a:t> minimal </a:t>
            </a:r>
            <a:r>
              <a:rPr lang="fr-FR" dirty="0" err="1"/>
              <a:t>additional</a:t>
            </a:r>
            <a:r>
              <a:rPr lang="fr-FR" dirty="0"/>
              <a:t> desk </a:t>
            </a:r>
            <a:r>
              <a:rPr lang="fr-FR" dirty="0" err="1"/>
              <a:t>space</a:t>
            </a:r>
            <a:r>
              <a:rPr lang="fr-FR" dirty="0"/>
              <a:t>.</a:t>
            </a:r>
            <a:endParaRPr lang="en-IN" sz="2000" dirty="0"/>
          </a:p>
          <a:p>
            <a:pPr lvl="1"/>
            <a:r>
              <a:rPr lang="fr-FR" dirty="0"/>
              <a:t>More </a:t>
            </a:r>
            <a:r>
              <a:rPr lang="fr-FR" dirty="0" err="1"/>
              <a:t>accurate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finger </a:t>
            </a:r>
            <a:r>
              <a:rPr lang="fr-FR" dirty="0" err="1"/>
              <a:t>touching</a:t>
            </a:r>
            <a:r>
              <a:rPr lang="fr-FR" dirty="0"/>
              <a:t>.</a:t>
            </a:r>
            <a:endParaRPr lang="en-IN" sz="2000" dirty="0"/>
          </a:p>
          <a:p>
            <a:r>
              <a:rPr lang="fr-FR" b="1" dirty="0" err="1"/>
              <a:t>Disadvantages</a:t>
            </a:r>
            <a:r>
              <a:rPr lang="fr-FR" dirty="0"/>
              <a:t>:</a:t>
            </a:r>
            <a:endParaRPr lang="en-IN" sz="2400" dirty="0"/>
          </a:p>
          <a:p>
            <a:pPr lvl="1"/>
            <a:r>
              <a:rPr lang="fr-FR" dirty="0"/>
              <a:t>Hand </a:t>
            </a:r>
            <a:r>
              <a:rPr lang="fr-FR" dirty="0" err="1"/>
              <a:t>may</a:t>
            </a:r>
            <a:r>
              <a:rPr lang="fr-FR" dirty="0"/>
              <a:t> obscure part of screen.</a:t>
            </a:r>
            <a:endParaRPr lang="en-IN" sz="2000" dirty="0"/>
          </a:p>
          <a:p>
            <a:pPr lvl="1"/>
            <a:r>
              <a:rPr lang="fr-FR" dirty="0" err="1"/>
              <a:t>Requires</a:t>
            </a:r>
            <a:r>
              <a:rPr lang="fr-FR" dirty="0"/>
              <a:t> picking </a:t>
            </a:r>
            <a:r>
              <a:rPr lang="fr-FR" dirty="0" err="1"/>
              <a:t>it</a:t>
            </a:r>
            <a:r>
              <a:rPr lang="fr-FR" dirty="0"/>
              <a:t> up to use.</a:t>
            </a:r>
            <a:endParaRPr lang="en-IN" sz="2400" dirty="0"/>
          </a:p>
          <a:p>
            <a:pPr lvl="1"/>
            <a:r>
              <a:rPr lang="fr-FR" dirty="0"/>
              <a:t>Very </a:t>
            </a:r>
            <a:r>
              <a:rPr lang="fr-FR" dirty="0" err="1"/>
              <a:t>fatiguing</a:t>
            </a:r>
            <a:r>
              <a:rPr lang="fr-FR" dirty="0"/>
              <a:t> to use for </a:t>
            </a:r>
            <a:r>
              <a:rPr lang="fr-FR" dirty="0" err="1"/>
              <a:t>extended</a:t>
            </a:r>
            <a:r>
              <a:rPr lang="fr-FR" dirty="0"/>
              <a:t> </a:t>
            </a:r>
            <a:r>
              <a:rPr lang="fr-FR" dirty="0" err="1"/>
              <a:t>period</a:t>
            </a:r>
            <a:r>
              <a:rPr lang="fr-FR" dirty="0"/>
              <a:t> of 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9099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D9948-3C82-41FE-84B3-46DEF74E0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835"/>
            <a:ext cx="10515600" cy="56601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INDIRECT DEVICES:</a:t>
            </a:r>
          </a:p>
          <a:p>
            <a:pPr marL="0" indent="0">
              <a:buNone/>
            </a:pPr>
            <a:r>
              <a:rPr lang="en-IN" b="1" dirty="0"/>
              <a:t>KEYBOARD:</a:t>
            </a:r>
          </a:p>
          <a:p>
            <a:r>
              <a:rPr lang="fr-FR" b="1" dirty="0"/>
              <a:t>Description</a:t>
            </a:r>
            <a:r>
              <a:rPr lang="fr-FR" dirty="0"/>
              <a:t>:</a:t>
            </a:r>
            <a:endParaRPr lang="en-IN" sz="2400" dirty="0"/>
          </a:p>
          <a:p>
            <a:pPr lvl="1"/>
            <a:r>
              <a:rPr lang="fr-FR" dirty="0"/>
              <a:t>Standard </a:t>
            </a:r>
            <a:r>
              <a:rPr lang="fr-FR" dirty="0" err="1"/>
              <a:t>typewriter</a:t>
            </a:r>
            <a:r>
              <a:rPr lang="fr-FR" dirty="0"/>
              <a:t> keyboard and </a:t>
            </a:r>
            <a:r>
              <a:rPr lang="fr-FR" dirty="0" err="1"/>
              <a:t>cursor</a:t>
            </a:r>
            <a:r>
              <a:rPr lang="fr-FR" dirty="0"/>
              <a:t> </a:t>
            </a:r>
            <a:r>
              <a:rPr lang="fr-FR" dirty="0" err="1"/>
              <a:t>movement</a:t>
            </a:r>
            <a:r>
              <a:rPr lang="fr-FR" dirty="0"/>
              <a:t> keys.</a:t>
            </a:r>
            <a:endParaRPr lang="en-IN" dirty="0"/>
          </a:p>
          <a:p>
            <a:r>
              <a:rPr lang="fr-FR" b="1" dirty="0" err="1"/>
              <a:t>Advantages</a:t>
            </a:r>
            <a:r>
              <a:rPr lang="fr-FR" dirty="0"/>
              <a:t>:</a:t>
            </a:r>
            <a:endParaRPr lang="en-IN" sz="2400" dirty="0"/>
          </a:p>
          <a:p>
            <a:pPr lvl="1"/>
            <a:r>
              <a:rPr lang="fr-FR" dirty="0" err="1"/>
              <a:t>Familiar</a:t>
            </a:r>
            <a:r>
              <a:rPr lang="fr-FR" dirty="0"/>
              <a:t>.</a:t>
            </a:r>
            <a:endParaRPr lang="en-IN" sz="2000" dirty="0"/>
          </a:p>
          <a:p>
            <a:pPr lvl="1"/>
            <a:r>
              <a:rPr lang="fr-FR" dirty="0" err="1"/>
              <a:t>Accurate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Use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very</a:t>
            </a:r>
            <a:r>
              <a:rPr lang="fr-FR" dirty="0"/>
              <a:t> large screens.</a:t>
            </a:r>
          </a:p>
          <a:p>
            <a:pPr lvl="1"/>
            <a:r>
              <a:rPr lang="fr-FR" dirty="0" err="1"/>
              <a:t>Useful</a:t>
            </a:r>
            <a:r>
              <a:rPr lang="fr-FR" dirty="0"/>
              <a:t> for </a:t>
            </a:r>
            <a:r>
              <a:rPr lang="fr-FR" dirty="0" err="1"/>
              <a:t>Entering</a:t>
            </a:r>
            <a:r>
              <a:rPr lang="fr-FR" dirty="0"/>
              <a:t> </a:t>
            </a:r>
            <a:r>
              <a:rPr lang="fr-FR" dirty="0" err="1"/>
              <a:t>text</a:t>
            </a:r>
            <a:r>
              <a:rPr lang="fr-FR" dirty="0"/>
              <a:t> and </a:t>
            </a:r>
            <a:r>
              <a:rPr lang="fr-FR" dirty="0" err="1"/>
              <a:t>alphanumeric</a:t>
            </a:r>
            <a:r>
              <a:rPr lang="fr-FR" dirty="0"/>
              <a:t> data.</a:t>
            </a:r>
          </a:p>
          <a:p>
            <a:r>
              <a:rPr lang="fr-FR" b="1" dirty="0" err="1"/>
              <a:t>Disadvantages</a:t>
            </a:r>
            <a:r>
              <a:rPr lang="fr-FR" dirty="0"/>
              <a:t>:</a:t>
            </a:r>
            <a:endParaRPr lang="en-IN" sz="2400" dirty="0"/>
          </a:p>
          <a:p>
            <a:pPr lvl="1"/>
            <a:r>
              <a:rPr lang="fr-FR" dirty="0"/>
              <a:t>Slow for non-</a:t>
            </a:r>
            <a:r>
              <a:rPr lang="fr-FR" dirty="0" err="1"/>
              <a:t>touch</a:t>
            </a:r>
            <a:r>
              <a:rPr lang="fr-FR" dirty="0"/>
              <a:t>-</a:t>
            </a:r>
            <a:r>
              <a:rPr lang="fr-FR" dirty="0" err="1"/>
              <a:t>typists</a:t>
            </a:r>
            <a:r>
              <a:rPr lang="fr-FR" dirty="0"/>
              <a:t>.</a:t>
            </a:r>
            <a:endParaRPr lang="en-IN" sz="2000" dirty="0"/>
          </a:p>
          <a:p>
            <a:pPr lvl="1"/>
            <a:r>
              <a:rPr lang="fr-FR" dirty="0" err="1"/>
              <a:t>Slower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devices</a:t>
            </a:r>
            <a:r>
              <a:rPr lang="fr-FR" dirty="0"/>
              <a:t> in </a:t>
            </a:r>
            <a:r>
              <a:rPr lang="fr-FR" dirty="0" err="1"/>
              <a:t>pointing</a:t>
            </a:r>
            <a:r>
              <a:rPr lang="fr-FR" dirty="0"/>
              <a:t>.</a:t>
            </a:r>
            <a:endParaRPr lang="en-IN" sz="2000" dirty="0"/>
          </a:p>
          <a:p>
            <a:pPr lvl="1"/>
            <a:r>
              <a:rPr lang="fr-FR" dirty="0" err="1"/>
              <a:t>Requires</a:t>
            </a:r>
            <a:r>
              <a:rPr lang="fr-FR" dirty="0"/>
              <a:t> </a:t>
            </a:r>
            <a:r>
              <a:rPr lang="fr-FR" dirty="0" err="1"/>
              <a:t>discrete</a:t>
            </a:r>
            <a:r>
              <a:rPr lang="fr-FR" dirty="0"/>
              <a:t> actions to </a:t>
            </a:r>
            <a:r>
              <a:rPr lang="fr-FR" dirty="0" err="1"/>
              <a:t>operate</a:t>
            </a:r>
            <a:r>
              <a:rPr lang="fr-FR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4444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1FD1B-25E3-4E86-9AD7-BD5FCBCA8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6348"/>
            <a:ext cx="10515600" cy="5580615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MOUSE</a:t>
            </a:r>
            <a:r>
              <a:rPr lang="en-IN" dirty="0"/>
              <a:t>:</a:t>
            </a:r>
          </a:p>
          <a:p>
            <a:r>
              <a:rPr lang="fr-FR" b="1" dirty="0"/>
              <a:t>Description:</a:t>
            </a:r>
            <a:endParaRPr lang="en-IN" sz="2400" b="1" dirty="0"/>
          </a:p>
          <a:p>
            <a:pPr lvl="1"/>
            <a:r>
              <a:rPr lang="fr-FR" dirty="0"/>
              <a:t>A </a:t>
            </a:r>
            <a:r>
              <a:rPr lang="fr-FR" dirty="0" err="1"/>
              <a:t>rectangular</a:t>
            </a:r>
            <a:r>
              <a:rPr lang="fr-FR" dirty="0"/>
              <a:t> or </a:t>
            </a:r>
            <a:r>
              <a:rPr lang="fr-FR" dirty="0" err="1"/>
              <a:t>dome-shaped</a:t>
            </a:r>
            <a:r>
              <a:rPr lang="fr-FR" dirty="0"/>
              <a:t>, </a:t>
            </a:r>
            <a:r>
              <a:rPr lang="fr-FR" dirty="0" err="1"/>
              <a:t>movable</a:t>
            </a:r>
            <a:r>
              <a:rPr lang="fr-FR" dirty="0"/>
              <a:t>, desktop control </a:t>
            </a:r>
            <a:r>
              <a:rPr lang="fr-FR" dirty="0" err="1"/>
              <a:t>containing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one to </a:t>
            </a:r>
            <a:r>
              <a:rPr lang="fr-FR" dirty="0" err="1"/>
              <a:t>three</a:t>
            </a:r>
            <a:r>
              <a:rPr lang="fr-FR" dirty="0"/>
              <a:t> buttons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manipulate</a:t>
            </a:r>
            <a:r>
              <a:rPr lang="fr-FR" dirty="0"/>
              <a:t> </a:t>
            </a:r>
            <a:r>
              <a:rPr lang="fr-FR" dirty="0" err="1"/>
              <a:t>objects</a:t>
            </a:r>
            <a:r>
              <a:rPr lang="fr-FR" dirty="0"/>
              <a:t> and information on the screen.</a:t>
            </a:r>
            <a:endParaRPr lang="en-IN" sz="2000" dirty="0"/>
          </a:p>
          <a:p>
            <a:pPr lvl="1"/>
            <a:r>
              <a:rPr lang="fr-FR" dirty="0" err="1"/>
              <a:t>Movement</a:t>
            </a:r>
            <a:r>
              <a:rPr lang="fr-FR" dirty="0"/>
              <a:t> of screen pointer </a:t>
            </a:r>
            <a:r>
              <a:rPr lang="fr-FR" dirty="0" err="1"/>
              <a:t>mimics</a:t>
            </a:r>
            <a:r>
              <a:rPr lang="fr-FR" dirty="0"/>
              <a:t> the mouse </a:t>
            </a:r>
            <a:r>
              <a:rPr lang="fr-FR" dirty="0" err="1"/>
              <a:t>movement</a:t>
            </a:r>
            <a:r>
              <a:rPr lang="fr-FR" dirty="0"/>
              <a:t>.</a:t>
            </a:r>
            <a:endParaRPr lang="en-IN" sz="2000" dirty="0"/>
          </a:p>
          <a:p>
            <a:r>
              <a:rPr lang="fr-FR" b="1" dirty="0" err="1"/>
              <a:t>Advantages</a:t>
            </a:r>
            <a:r>
              <a:rPr lang="fr-FR" dirty="0"/>
              <a:t>:</a:t>
            </a:r>
            <a:endParaRPr lang="en-IN" sz="2400" dirty="0"/>
          </a:p>
          <a:p>
            <a:pPr lvl="1"/>
            <a:r>
              <a:rPr lang="fr-FR" dirty="0" err="1"/>
              <a:t>Permits</a:t>
            </a:r>
            <a:r>
              <a:rPr lang="fr-FR" dirty="0"/>
              <a:t> a </a:t>
            </a:r>
            <a:r>
              <a:rPr lang="fr-FR" dirty="0" err="1"/>
              <a:t>comfortable</a:t>
            </a:r>
            <a:r>
              <a:rPr lang="fr-FR" dirty="0"/>
              <a:t> hand </a:t>
            </a:r>
            <a:r>
              <a:rPr lang="fr-FR" dirty="0" err="1"/>
              <a:t>resting</a:t>
            </a:r>
            <a:r>
              <a:rPr lang="fr-FR" dirty="0"/>
              <a:t> position</a:t>
            </a:r>
            <a:endParaRPr lang="en-IN" sz="2000" dirty="0"/>
          </a:p>
          <a:p>
            <a:pPr lvl="1"/>
            <a:r>
              <a:rPr lang="fr-FR" dirty="0" err="1"/>
              <a:t>Does</a:t>
            </a:r>
            <a:r>
              <a:rPr lang="fr-FR" dirty="0"/>
              <a:t> not obscure vision of the screen.</a:t>
            </a:r>
            <a:endParaRPr lang="en-IN" sz="2000" dirty="0"/>
          </a:p>
          <a:p>
            <a:r>
              <a:rPr lang="fr-FR" b="1" dirty="0" err="1"/>
              <a:t>Disadvantages</a:t>
            </a:r>
            <a:r>
              <a:rPr lang="fr-FR" dirty="0"/>
              <a:t>:</a:t>
            </a:r>
            <a:endParaRPr lang="en-IN" sz="2400" dirty="0"/>
          </a:p>
          <a:p>
            <a:pPr lvl="1"/>
            <a:r>
              <a:rPr lang="fr-FR" dirty="0" err="1"/>
              <a:t>Requires</a:t>
            </a:r>
            <a:r>
              <a:rPr lang="fr-FR" dirty="0"/>
              <a:t> hand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removed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keyboard.</a:t>
            </a:r>
            <a:endParaRPr lang="en-IN" sz="2000" dirty="0"/>
          </a:p>
          <a:p>
            <a:pPr lvl="1"/>
            <a:r>
              <a:rPr lang="fr-FR" dirty="0" err="1"/>
              <a:t>Requires</a:t>
            </a:r>
            <a:r>
              <a:rPr lang="fr-FR" dirty="0"/>
              <a:t> </a:t>
            </a:r>
            <a:r>
              <a:rPr lang="fr-FR" dirty="0" err="1"/>
              <a:t>additional</a:t>
            </a:r>
            <a:r>
              <a:rPr lang="fr-FR" dirty="0"/>
              <a:t> desk </a:t>
            </a:r>
            <a:r>
              <a:rPr lang="fr-FR" dirty="0" err="1"/>
              <a:t>space</a:t>
            </a:r>
            <a:r>
              <a:rPr lang="fr-FR" dirty="0"/>
              <a:t>.</a:t>
            </a:r>
            <a:endParaRPr lang="en-IN" sz="2000" dirty="0"/>
          </a:p>
          <a:p>
            <a:pPr lvl="1"/>
            <a:r>
              <a:rPr lang="fr-FR" dirty="0"/>
              <a:t>May </a:t>
            </a:r>
            <a:r>
              <a:rPr lang="fr-FR" dirty="0" err="1"/>
              <a:t>require</a:t>
            </a:r>
            <a:r>
              <a:rPr lang="fr-FR" dirty="0"/>
              <a:t> long </a:t>
            </a:r>
            <a:r>
              <a:rPr lang="fr-FR" dirty="0" err="1"/>
              <a:t>movement</a:t>
            </a:r>
            <a:r>
              <a:rPr lang="fr-FR" dirty="0"/>
              <a:t> distances.</a:t>
            </a:r>
            <a:endParaRPr lang="en-IN" sz="2000" dirty="0"/>
          </a:p>
          <a:p>
            <a:pPr lvl="1"/>
            <a:r>
              <a:rPr lang="fr-FR" dirty="0" err="1"/>
              <a:t>Requires</a:t>
            </a:r>
            <a:r>
              <a:rPr lang="fr-FR" dirty="0"/>
              <a:t> a </a:t>
            </a:r>
            <a:r>
              <a:rPr lang="fr-FR" dirty="0" err="1"/>
              <a:t>degree</a:t>
            </a:r>
            <a:r>
              <a:rPr lang="fr-FR" dirty="0"/>
              <a:t> of </a:t>
            </a:r>
            <a:r>
              <a:rPr lang="fr-FR" dirty="0" err="1"/>
              <a:t>eye</a:t>
            </a:r>
            <a:r>
              <a:rPr lang="fr-FR" dirty="0"/>
              <a:t>-hand coordination.</a:t>
            </a:r>
            <a:endParaRPr lang="en-IN" sz="20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2881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E73FB-ABC7-435A-BA13-3D12E6E2F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6591"/>
            <a:ext cx="10515600" cy="56203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TRACK BALL:</a:t>
            </a:r>
          </a:p>
          <a:p>
            <a:r>
              <a:rPr lang="fr-FR" b="1" dirty="0"/>
              <a:t>Description:</a:t>
            </a:r>
            <a:endParaRPr lang="en-IN" sz="2400" b="1" dirty="0"/>
          </a:p>
          <a:p>
            <a:pPr lvl="1"/>
            <a:r>
              <a:rPr lang="fr-FR" dirty="0"/>
              <a:t>A </a:t>
            </a:r>
            <a:r>
              <a:rPr lang="fr-FR" dirty="0" err="1"/>
              <a:t>spherical</a:t>
            </a:r>
            <a:r>
              <a:rPr lang="fr-FR" dirty="0"/>
              <a:t> </a:t>
            </a:r>
            <a:r>
              <a:rPr lang="fr-FR" dirty="0" err="1"/>
              <a:t>object</a:t>
            </a:r>
            <a:r>
              <a:rPr lang="fr-FR" dirty="0"/>
              <a:t> (</a:t>
            </a:r>
            <a:r>
              <a:rPr lang="fr-FR" dirty="0" err="1"/>
              <a:t>ball</a:t>
            </a:r>
            <a:r>
              <a:rPr lang="fr-FR" dirty="0"/>
              <a:t>)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rotates</a:t>
            </a:r>
            <a:r>
              <a:rPr lang="fr-FR" dirty="0"/>
              <a:t> </a:t>
            </a:r>
            <a:r>
              <a:rPr lang="fr-FR" dirty="0" err="1"/>
              <a:t>freely</a:t>
            </a:r>
            <a:r>
              <a:rPr lang="fr-FR" dirty="0"/>
              <a:t> in all directions in </a:t>
            </a:r>
            <a:r>
              <a:rPr lang="fr-FR" dirty="0" err="1"/>
              <a:t>its</a:t>
            </a:r>
            <a:r>
              <a:rPr lang="fr-FR" dirty="0"/>
              <a:t> socket.</a:t>
            </a:r>
            <a:endParaRPr lang="en-IN" sz="2000" dirty="0"/>
          </a:p>
          <a:p>
            <a:pPr lvl="1"/>
            <a:r>
              <a:rPr lang="fr-FR" dirty="0"/>
              <a:t>Direction and speed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tracked</a:t>
            </a:r>
            <a:r>
              <a:rPr lang="fr-FR" dirty="0"/>
              <a:t> and </a:t>
            </a:r>
            <a:r>
              <a:rPr lang="fr-FR" dirty="0" err="1"/>
              <a:t>translated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cursor</a:t>
            </a:r>
            <a:r>
              <a:rPr lang="fr-FR" dirty="0"/>
              <a:t> </a:t>
            </a:r>
            <a:r>
              <a:rPr lang="fr-FR" dirty="0" err="1"/>
              <a:t>movement</a:t>
            </a:r>
            <a:r>
              <a:rPr lang="fr-FR" dirty="0"/>
              <a:t>.</a:t>
            </a:r>
            <a:endParaRPr lang="en-IN" sz="2000" dirty="0"/>
          </a:p>
          <a:p>
            <a:r>
              <a:rPr lang="fr-FR" b="1" dirty="0" err="1"/>
              <a:t>Advantages</a:t>
            </a:r>
            <a:r>
              <a:rPr lang="fr-FR" b="1" dirty="0"/>
              <a:t>:</a:t>
            </a:r>
          </a:p>
          <a:p>
            <a:pPr lvl="1"/>
            <a:r>
              <a:rPr lang="fr-FR" dirty="0" err="1"/>
              <a:t>Does</a:t>
            </a:r>
            <a:r>
              <a:rPr lang="fr-FR" dirty="0"/>
              <a:t> not obscure vision of screen.</a:t>
            </a:r>
            <a:endParaRPr lang="en-IN" dirty="0"/>
          </a:p>
          <a:p>
            <a:pPr lvl="1"/>
            <a:r>
              <a:rPr lang="fr-FR" dirty="0" err="1"/>
              <a:t>Does</a:t>
            </a:r>
            <a:r>
              <a:rPr lang="fr-FR" dirty="0"/>
              <a:t> not </a:t>
            </a:r>
            <a:r>
              <a:rPr lang="fr-FR" dirty="0" err="1"/>
              <a:t>require</a:t>
            </a:r>
            <a:r>
              <a:rPr lang="fr-FR" dirty="0"/>
              <a:t> </a:t>
            </a:r>
            <a:r>
              <a:rPr lang="fr-FR" dirty="0" err="1"/>
              <a:t>additional</a:t>
            </a:r>
            <a:r>
              <a:rPr lang="fr-FR" dirty="0"/>
              <a:t> desk </a:t>
            </a:r>
            <a:r>
              <a:rPr lang="fr-FR" dirty="0" err="1"/>
              <a:t>space</a:t>
            </a:r>
            <a:r>
              <a:rPr lang="fr-FR" dirty="0"/>
              <a:t> (if </a:t>
            </a:r>
            <a:r>
              <a:rPr lang="fr-FR" dirty="0" err="1"/>
              <a:t>mounted</a:t>
            </a:r>
            <a:r>
              <a:rPr lang="fr-FR" dirty="0"/>
              <a:t> on keyboard).</a:t>
            </a:r>
            <a:endParaRPr lang="en-IN" dirty="0"/>
          </a:p>
          <a:p>
            <a:r>
              <a:rPr lang="fr-FR" b="1" dirty="0" err="1"/>
              <a:t>Disadvantages</a:t>
            </a:r>
            <a:r>
              <a:rPr lang="fr-FR" b="1" dirty="0"/>
              <a:t>:</a:t>
            </a:r>
            <a:endParaRPr lang="en-IN" sz="2400" b="1" dirty="0"/>
          </a:p>
          <a:p>
            <a:pPr lvl="1"/>
            <a:r>
              <a:rPr lang="fr-FR" dirty="0" err="1"/>
              <a:t>Movement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indirect.</a:t>
            </a:r>
            <a:endParaRPr lang="en-IN" sz="2000" dirty="0"/>
          </a:p>
          <a:p>
            <a:pPr lvl="1"/>
            <a:r>
              <a:rPr lang="fr-FR" dirty="0" err="1"/>
              <a:t>Requires</a:t>
            </a:r>
            <a:r>
              <a:rPr lang="fr-FR" dirty="0"/>
              <a:t> a </a:t>
            </a:r>
            <a:r>
              <a:rPr lang="fr-FR" dirty="0" err="1"/>
              <a:t>degree</a:t>
            </a:r>
            <a:r>
              <a:rPr lang="fr-FR" dirty="0"/>
              <a:t> of </a:t>
            </a:r>
            <a:r>
              <a:rPr lang="fr-FR" dirty="0" err="1"/>
              <a:t>eye</a:t>
            </a:r>
            <a:r>
              <a:rPr lang="fr-FR" dirty="0"/>
              <a:t>-hand coordination.</a:t>
            </a:r>
            <a:endParaRPr lang="en-IN" sz="2000" dirty="0"/>
          </a:p>
          <a:p>
            <a:pPr lvl="1"/>
            <a:r>
              <a:rPr lang="fr-FR" dirty="0" err="1"/>
              <a:t>Requires</a:t>
            </a:r>
            <a:r>
              <a:rPr lang="fr-FR" dirty="0"/>
              <a:t> hand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removed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keyboard keys.</a:t>
            </a:r>
            <a:endParaRPr lang="en-IN" sz="2000" dirty="0"/>
          </a:p>
          <a:p>
            <a:pPr lvl="1"/>
            <a:r>
              <a:rPr lang="fr-FR" dirty="0" err="1"/>
              <a:t>Requires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hand </a:t>
            </a:r>
            <a:r>
              <a:rPr lang="fr-FR" dirty="0" err="1"/>
              <a:t>movements</a:t>
            </a:r>
            <a:r>
              <a:rPr lang="fr-FR" dirty="0"/>
              <a:t>.</a:t>
            </a:r>
            <a:endParaRPr lang="en-IN" sz="2000" dirty="0"/>
          </a:p>
          <a:p>
            <a:pPr lvl="1"/>
            <a:r>
              <a:rPr lang="fr-FR" dirty="0"/>
              <a:t>May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difficult</a:t>
            </a:r>
            <a:r>
              <a:rPr lang="fr-FR" dirty="0"/>
              <a:t> to control.</a:t>
            </a:r>
            <a:endParaRPr lang="en-IN" sz="2000" dirty="0"/>
          </a:p>
          <a:p>
            <a:pPr lvl="1"/>
            <a:r>
              <a:rPr lang="fr-FR" dirty="0"/>
              <a:t>May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fatiguing</a:t>
            </a:r>
            <a:r>
              <a:rPr lang="fr-FR" dirty="0"/>
              <a:t> to use over </a:t>
            </a:r>
            <a:r>
              <a:rPr lang="fr-FR" dirty="0" err="1"/>
              <a:t>extended</a:t>
            </a:r>
            <a:r>
              <a:rPr lang="fr-FR" dirty="0"/>
              <a:t> time.</a:t>
            </a:r>
            <a:endParaRPr lang="en-IN" sz="2000" dirty="0"/>
          </a:p>
          <a:p>
            <a:endParaRPr lang="en-IN" sz="24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3279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752</Words>
  <Application>Microsoft Office PowerPoint</Application>
  <PresentationFormat>Widescreen</PresentationFormat>
  <Paragraphs>125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WINDOWS</vt:lpstr>
      <vt:lpstr>DEVICE BASED CONTROL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</dc:title>
  <dc:creator>keerthikaa</dc:creator>
  <cp:lastModifiedBy> </cp:lastModifiedBy>
  <cp:revision>31</cp:revision>
  <dcterms:created xsi:type="dcterms:W3CDTF">2019-07-23T13:46:50Z</dcterms:created>
  <dcterms:modified xsi:type="dcterms:W3CDTF">2019-07-23T16:05:27Z</dcterms:modified>
</cp:coreProperties>
</file>