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57" r:id="rId4"/>
    <p:sldId id="263" r:id="rId5"/>
    <p:sldId id="264" r:id="rId6"/>
    <p:sldId id="265" r:id="rId7"/>
    <p:sldId id="268"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4BA38D-855A-4D09-A2D5-9F8360B3A3A1}"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BA38D-855A-4D09-A2D5-9F8360B3A3A1}"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BA38D-855A-4D09-A2D5-9F8360B3A3A1}"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BA38D-855A-4D09-A2D5-9F8360B3A3A1}"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BA38D-855A-4D09-A2D5-9F8360B3A3A1}"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4BA38D-855A-4D09-A2D5-9F8360B3A3A1}"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BA38D-855A-4D09-A2D5-9F8360B3A3A1}" type="datetimeFigureOut">
              <a:rPr lang="en-US" smtClean="0"/>
              <a:pPr/>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BA38D-855A-4D09-A2D5-9F8360B3A3A1}" type="datetimeFigureOut">
              <a:rPr lang="en-US" smtClean="0"/>
              <a:pPr/>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BA38D-855A-4D09-A2D5-9F8360B3A3A1}" type="datetimeFigureOut">
              <a:rPr lang="en-US" smtClean="0"/>
              <a:pPr/>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BA38D-855A-4D09-A2D5-9F8360B3A3A1}"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BA38D-855A-4D09-A2D5-9F8360B3A3A1}"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BA38D-855A-4D09-A2D5-9F8360B3A3A1}" type="datetimeFigureOut">
              <a:rPr lang="en-US" smtClean="0"/>
              <a:pPr/>
              <a:t>8/14/2019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826B2-1201-4E91-A2D9-2650012398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8458200" cy="2133600"/>
          </a:xfrm>
        </p:spPr>
        <p:txBody>
          <a:bodyPr>
            <a:normAutofit/>
          </a:bodyPr>
          <a:lstStyle/>
          <a:p>
            <a:pPr algn="ctr"/>
            <a:r>
              <a:rPr lang="en-US" sz="4400" b="1" dirty="0" smtClean="0">
                <a:latin typeface="Times New Roman" pitchFamily="18" charset="0"/>
                <a:cs typeface="Times New Roman" pitchFamily="18" charset="0"/>
              </a:rPr>
              <a:t>WEB BASED EFFICIENT WAY OF STORING THE STUDENTS DATAUSING </a:t>
            </a:r>
            <a:r>
              <a:rPr lang="en-US" sz="4400" b="1" dirty="0" err="1" smtClean="0">
                <a:latin typeface="Times New Roman" pitchFamily="18" charset="0"/>
                <a:cs typeface="Times New Roman" pitchFamily="18" charset="0"/>
              </a:rPr>
              <a:t>M</a:t>
            </a:r>
            <a:r>
              <a:rPr lang="en-US" sz="4400" b="1" cap="none" dirty="0" err="1" smtClean="0">
                <a:latin typeface="Times New Roman" pitchFamily="18" charset="0"/>
                <a:cs typeface="Times New Roman" pitchFamily="18" charset="0"/>
              </a:rPr>
              <a:t>y</a:t>
            </a:r>
            <a:r>
              <a:rPr lang="en-US" sz="4400" b="1" dirty="0" err="1" smtClean="0">
                <a:latin typeface="Times New Roman" pitchFamily="18" charset="0"/>
                <a:cs typeface="Times New Roman" pitchFamily="18" charset="0"/>
              </a:rPr>
              <a:t>SQL</a:t>
            </a:r>
            <a:endParaRPr lang="en-US" sz="4400" dirty="0">
              <a:latin typeface="Times New Roman" pitchFamily="18" charset="0"/>
              <a:cs typeface="Times New Roman" pitchFamily="18" charset="0"/>
            </a:endParaRPr>
          </a:p>
        </p:txBody>
      </p:sp>
      <p:sp>
        <p:nvSpPr>
          <p:cNvPr id="4" name="Subtitle 2"/>
          <p:cNvSpPr txBox="1">
            <a:spLocks/>
          </p:cNvSpPr>
          <p:nvPr/>
        </p:nvSpPr>
        <p:spPr>
          <a:xfrm>
            <a:off x="4724400" y="4419600"/>
            <a:ext cx="4419600" cy="24384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1" i="0" u="none" strike="noStrike" kern="1200" cap="none" spc="0" normalizeH="0" baseline="0" noProof="0" dirty="0" smtClean="0">
                <a:ln>
                  <a:noFill/>
                </a:ln>
                <a:effectLst/>
                <a:uLnTx/>
                <a:uFillTx/>
                <a:latin typeface="Times New Roman" pitchFamily="18" charset="0"/>
                <a:cs typeface="Times New Roman" pitchFamily="18" charset="0"/>
              </a:rPr>
              <a:t>PROJECT</a:t>
            </a:r>
            <a:r>
              <a:rPr kumimoji="0" lang="en-US" sz="2400" b="1" i="0" u="none" strike="noStrike" kern="1200" cap="none" spc="0" normalizeH="0" noProof="0" dirty="0" smtClean="0">
                <a:ln>
                  <a:noFill/>
                </a:ln>
                <a:effectLst/>
                <a:uLnTx/>
                <a:uFillTx/>
                <a:latin typeface="Times New Roman" pitchFamily="18" charset="0"/>
                <a:cs typeface="Times New Roman" pitchFamily="18" charset="0"/>
              </a:rPr>
              <a:t> MEMBERS</a:t>
            </a:r>
            <a:endParaRPr kumimoji="0" lang="en-US" sz="2400" b="1"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16104001 - ADITYA </a:t>
            </a:r>
            <a:r>
              <a:rPr lang="en-US" sz="2400" dirty="0">
                <a:latin typeface="Times New Roman" pitchFamily="18" charset="0"/>
                <a:cs typeface="Times New Roman" pitchFamily="18" charset="0"/>
              </a:rPr>
              <a:t>PAREEK.V</a:t>
            </a:r>
            <a:endParaRPr kumimoji="0" lang="en-US" sz="2400" b="0"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16104024 - DHINA.S</a:t>
            </a:r>
            <a:endParaRPr kumimoji="0" lang="en-US" sz="2400"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16104029 - GOBIPRASATH.N</a:t>
            </a:r>
            <a:endParaRPr kumimoji="0" lang="en-US" sz="2400" i="0" u="none" strike="noStrike" kern="1200" cap="none" spc="0" normalizeH="0" baseline="0" noProof="0" dirty="0" smtClean="0">
              <a:ln>
                <a:noFill/>
              </a:ln>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kumimoji="0" lang="en-US" sz="20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spc="-1" dirty="0" smtClean="0">
                <a:latin typeface="Times New Roman" pitchFamily="18" charset="0"/>
                <a:cs typeface="Times New Roman" pitchFamily="18" charset="0"/>
              </a:rPr>
              <a:t>OBJECTIVES</a:t>
            </a:r>
            <a:r>
              <a:rPr lang="en-IN" sz="4000" b="1" spc="-1" dirty="0" smtClean="0">
                <a:latin typeface="Arial"/>
              </a:rPr>
              <a:t> </a:t>
            </a:r>
            <a:endParaRPr lang="en-US" b="1" dirty="0"/>
          </a:p>
        </p:txBody>
      </p:sp>
      <p:sp>
        <p:nvSpPr>
          <p:cNvPr id="3" name="Content Placeholder 2"/>
          <p:cNvSpPr>
            <a:spLocks noGrp="1"/>
          </p:cNvSpPr>
          <p:nvPr>
            <p:ph idx="1"/>
          </p:nvPr>
        </p:nvSpPr>
        <p:spPr>
          <a:xfrm>
            <a:off x="990600" y="1371600"/>
            <a:ext cx="7955280" cy="4800600"/>
          </a:xfrm>
        </p:spPr>
        <p:txBody>
          <a:bodyPr/>
          <a:lstStyle/>
          <a:p>
            <a:pPr marL="0" indent="0" algn="just">
              <a:buNone/>
            </a:pPr>
            <a:r>
              <a:rPr lang="en-IN" spc="-1" dirty="0" smtClean="0">
                <a:latin typeface="Times New Roman" pitchFamily="18" charset="0"/>
                <a:cs typeface="Times New Roman" pitchFamily="18" charset="0"/>
              </a:rPr>
              <a:t> </a:t>
            </a:r>
            <a:endParaRPr lang="en-IN" spc="-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ABSTRACT</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Autofit/>
          </a:bodyPr>
          <a:lstStyle/>
          <a:p>
            <a:pPr marL="465138" indent="0" algn="just">
              <a:buNone/>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creation and management of accurate, up-to-date information regarding a students’ academic career is critically important in the university as well as colleges. Student information system deals with all kind of student details, academic related reports, college details, course details, curriculum, batch details, placement details and other resource related details too.  It will also have faculty details, batch execution details, students’ details in all aspects, the various academic notifications to the staff and students updated by the college administration.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a:bodyPr>
          <a:lstStyle/>
          <a:p>
            <a:pPr algn="ctr"/>
            <a:r>
              <a:rPr lang="en-US" sz="4400" b="1" dirty="0" smtClean="0">
                <a:latin typeface="Times New Roman" pitchFamily="18" charset="0"/>
                <a:cs typeface="Times New Roman" pitchFamily="18" charset="0"/>
              </a:rPr>
              <a:t>REQUIREMENTS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447800"/>
            <a:ext cx="8153400" cy="4953000"/>
          </a:xfrm>
        </p:spPr>
        <p:txBody>
          <a:bodyPr>
            <a:normAutofit/>
          </a:bodyPr>
          <a:lstStyle/>
          <a:p>
            <a:pPr algn="l"/>
            <a:r>
              <a:rPr lang="en-US" b="1" dirty="0" smtClean="0">
                <a:solidFill>
                  <a:schemeClr val="tx1"/>
                </a:solidFill>
                <a:latin typeface="Times New Roman" pitchFamily="18" charset="0"/>
                <a:cs typeface="Times New Roman" pitchFamily="18" charset="0"/>
              </a:rPr>
              <a:t>SOFTWARE SPECIFICATION</a:t>
            </a:r>
          </a:p>
          <a:p>
            <a:pPr algn="l"/>
            <a:r>
              <a:rPr lang="en-US" dirty="0" smtClean="0">
                <a:solidFill>
                  <a:schemeClr val="tx1"/>
                </a:solidFill>
                <a:latin typeface="Times New Roman" pitchFamily="18" charset="0"/>
                <a:cs typeface="Times New Roman" pitchFamily="18" charset="0"/>
              </a:rPr>
              <a:t>Platform			:  Microsoft Windows </a:t>
            </a:r>
          </a:p>
          <a:p>
            <a:pPr algn="l"/>
            <a:r>
              <a:rPr lang="en-US" dirty="0" smtClean="0">
                <a:solidFill>
                  <a:schemeClr val="tx1"/>
                </a:solidFill>
                <a:latin typeface="Times New Roman" pitchFamily="18" charset="0"/>
                <a:cs typeface="Times New Roman" pitchFamily="18" charset="0"/>
              </a:rPr>
              <a:t>Front – End		:  PHP,CSS</a:t>
            </a:r>
          </a:p>
          <a:p>
            <a:pPr algn="l"/>
            <a:r>
              <a:rPr lang="en-US" dirty="0" smtClean="0">
                <a:solidFill>
                  <a:schemeClr val="tx1"/>
                </a:solidFill>
                <a:latin typeface="Times New Roman" pitchFamily="18" charset="0"/>
                <a:cs typeface="Times New Roman" pitchFamily="18" charset="0"/>
              </a:rPr>
              <a:t>Back – End		:  </a:t>
            </a:r>
            <a:r>
              <a:rPr lang="en-US" dirty="0" err="1" smtClean="0">
                <a:solidFill>
                  <a:schemeClr val="tx1"/>
                </a:solidFill>
                <a:latin typeface="Times New Roman" pitchFamily="18" charset="0"/>
                <a:cs typeface="Times New Roman" pitchFamily="18" charset="0"/>
              </a:rPr>
              <a:t>MySQL</a:t>
            </a: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Environment		: XAMPP</a:t>
            </a:r>
          </a:p>
          <a:p>
            <a:pPr algn="l"/>
            <a:r>
              <a:rPr lang="en-US" dirty="0" smtClean="0">
                <a:solidFill>
                  <a:schemeClr val="tx1"/>
                </a:solidFill>
                <a:latin typeface="Times New Roman" pitchFamily="18" charset="0"/>
                <a:cs typeface="Times New Roman" pitchFamily="18" charset="0"/>
              </a:rPr>
              <a:t> </a:t>
            </a:r>
          </a:p>
          <a:p>
            <a:pPr algn="l">
              <a:buFont typeface="Wingdings" pitchFamily="2" charset="2"/>
              <a:buChar char="Ø"/>
            </a:pPr>
            <a:endParaRPr lang="en-US" dirty="0" smtClean="0">
              <a:solidFill>
                <a:schemeClr val="tx1"/>
              </a:solidFill>
              <a:latin typeface="Times New Roman" pitchFamily="18" charset="0"/>
              <a:cs typeface="Times New Roman" pitchFamily="18" charset="0"/>
            </a:endParaRPr>
          </a:p>
          <a:p>
            <a:pPr algn="l"/>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87902"/>
          </a:xfrm>
        </p:spPr>
        <p:txBody>
          <a:bodyPr>
            <a:normAutofit/>
          </a:bodyPr>
          <a:lstStyle/>
          <a:p>
            <a:pPr algn="ctr"/>
            <a:r>
              <a:rPr lang="en-US" sz="4400" b="1" smtClean="0">
                <a:latin typeface="Times New Roman" pitchFamily="18" charset="0"/>
                <a:cs typeface="Times New Roman" pitchFamily="18" charset="0"/>
              </a:rPr>
              <a:t> LITERATURE SURVEY</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850064"/>
            <a:ext cx="7848600" cy="3636336"/>
          </a:xfrm>
        </p:spPr>
        <p:txBody>
          <a:bodyPr>
            <a:normAutofit/>
          </a:bodyPr>
          <a:lstStyle/>
          <a:p>
            <a:pPr algn="just">
              <a:buFont typeface="Wingdings" pitchFamily="2" charset="2"/>
              <a:buChar char="Ø"/>
            </a:pPr>
            <a:r>
              <a:rPr lang="en-US" sz="2800" dirty="0" smtClean="0">
                <a:solidFill>
                  <a:schemeClr val="tx1"/>
                </a:solidFill>
                <a:latin typeface="Times New Roman" pitchFamily="18" charset="0"/>
                <a:cs typeface="Times New Roman" pitchFamily="18" charset="0"/>
              </a:rPr>
              <a:t>Web Based Student Information Management System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A Framework for Web Based Student Record Management System using PHP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Development of Student Information System </a:t>
            </a:r>
          </a:p>
          <a:p>
            <a:pPr algn="just"/>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7772400" cy="1470025"/>
          </a:xfrm>
        </p:spPr>
        <p:txBody>
          <a:bodyPr>
            <a:normAutofit/>
          </a:bodyPr>
          <a:lstStyle/>
          <a:p>
            <a:pPr algn="ctr"/>
            <a:r>
              <a:rPr lang="en-US" sz="4400" b="1" dirty="0" smtClean="0">
                <a:latin typeface="Times New Roman" pitchFamily="18" charset="0"/>
                <a:cs typeface="Times New Roman" pitchFamily="18" charset="0"/>
              </a:rPr>
              <a:t>REFERENCES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905000"/>
            <a:ext cx="7315200" cy="3657600"/>
          </a:xfrm>
        </p:spPr>
        <p:txBody>
          <a:bodyPr>
            <a:noAutofit/>
          </a:bodyPr>
          <a:lstStyle/>
          <a:p>
            <a:pPr algn="just">
              <a:lnSpc>
                <a:spcPct val="120000"/>
              </a:lnSpc>
              <a:buFont typeface="Wingdings" pitchFamily="2" charset="2"/>
              <a:buChar char="Ø"/>
            </a:pPr>
            <a:r>
              <a:rPr lang="en-US" sz="1050" dirty="0" smtClean="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N. M. Z. </a:t>
            </a:r>
            <a:r>
              <a:rPr lang="en-US" sz="2000" dirty="0" err="1" smtClean="0">
                <a:solidFill>
                  <a:schemeClr val="tx1"/>
                </a:solidFill>
                <a:latin typeface="Times New Roman" pitchFamily="18" charset="0"/>
                <a:cs typeface="Times New Roman" pitchFamily="18" charset="0"/>
              </a:rPr>
              <a:t>Hashim</a:t>
            </a:r>
            <a:r>
              <a:rPr lang="en-US" sz="2000" dirty="0" smtClean="0">
                <a:solidFill>
                  <a:schemeClr val="tx1"/>
                </a:solidFill>
                <a:latin typeface="Times New Roman" pitchFamily="18" charset="0"/>
                <a:cs typeface="Times New Roman" pitchFamily="18" charset="0"/>
              </a:rPr>
              <a:t> and S. N. K. S. Mohamed, “Development of Student Information System”, </a:t>
            </a:r>
            <a:r>
              <a:rPr lang="en-US" sz="2000" dirty="0" err="1" smtClean="0">
                <a:solidFill>
                  <a:schemeClr val="tx1"/>
                </a:solidFill>
                <a:latin typeface="Times New Roman" pitchFamily="18" charset="0"/>
                <a:cs typeface="Times New Roman" pitchFamily="18" charset="0"/>
              </a:rPr>
              <a:t>Universitiy</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Teknikal</a:t>
            </a:r>
            <a:r>
              <a:rPr lang="en-US" sz="2000" dirty="0" smtClean="0">
                <a:solidFill>
                  <a:schemeClr val="tx1"/>
                </a:solidFill>
                <a:latin typeface="Times New Roman" pitchFamily="18" charset="0"/>
                <a:cs typeface="Times New Roman" pitchFamily="18" charset="0"/>
              </a:rPr>
              <a:t> Malaysia Melaka, vol. 2, pp. 256-260, August 2013.</a:t>
            </a:r>
          </a:p>
          <a:p>
            <a:pPr algn="just">
              <a:lnSpc>
                <a:spcPct val="120000"/>
              </a:lnSpc>
              <a:buFont typeface="Wingdings" pitchFamily="2" charset="2"/>
              <a:buChar char="Ø"/>
            </a:pPr>
            <a:r>
              <a:rPr lang="en-US" sz="2000" dirty="0" err="1" smtClean="0">
                <a:solidFill>
                  <a:schemeClr val="tx1"/>
                </a:solidFill>
                <a:latin typeface="Times New Roman" pitchFamily="18" charset="0"/>
                <a:cs typeface="Times New Roman" pitchFamily="18" charset="0"/>
              </a:rPr>
              <a:t>S.R.Bharamagoudar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Geeta</a:t>
            </a:r>
            <a:r>
              <a:rPr lang="en-US" sz="2000" dirty="0" smtClean="0">
                <a:solidFill>
                  <a:schemeClr val="tx1"/>
                </a:solidFill>
                <a:latin typeface="Times New Roman" pitchFamily="18" charset="0"/>
                <a:cs typeface="Times New Roman" pitchFamily="18" charset="0"/>
              </a:rPr>
              <a:t> R.B. and </a:t>
            </a:r>
            <a:r>
              <a:rPr lang="en-US" sz="2000" dirty="0" err="1" smtClean="0">
                <a:solidFill>
                  <a:schemeClr val="tx1"/>
                </a:solidFill>
                <a:latin typeface="Times New Roman" pitchFamily="18" charset="0"/>
                <a:cs typeface="Times New Roman" pitchFamily="18" charset="0"/>
              </a:rPr>
              <a:t>S.G.Totad</a:t>
            </a:r>
            <a:r>
              <a:rPr lang="en-US" sz="2000" dirty="0" smtClean="0">
                <a:solidFill>
                  <a:schemeClr val="tx1"/>
                </a:solidFill>
                <a:latin typeface="Times New Roman" pitchFamily="18" charset="0"/>
                <a:cs typeface="Times New Roman" pitchFamily="18" charset="0"/>
              </a:rPr>
              <a:t>, “Web Based Student Information Management System”, Andhra Pradesh, vol. 2, pp. 2342-2348, </a:t>
            </a:r>
            <a:r>
              <a:rPr lang="en-US" sz="2000" dirty="0" err="1" smtClean="0">
                <a:solidFill>
                  <a:schemeClr val="tx1"/>
                </a:solidFill>
                <a:latin typeface="Times New Roman" pitchFamily="18" charset="0"/>
                <a:cs typeface="Times New Roman" pitchFamily="18" charset="0"/>
              </a:rPr>
              <a:t>june</a:t>
            </a:r>
            <a:r>
              <a:rPr lang="en-US" sz="2000" dirty="0" smtClean="0">
                <a:solidFill>
                  <a:schemeClr val="tx1"/>
                </a:solidFill>
                <a:latin typeface="Times New Roman" pitchFamily="18" charset="0"/>
                <a:cs typeface="Times New Roman" pitchFamily="18" charset="0"/>
              </a:rPr>
              <a:t> 2013. </a:t>
            </a:r>
          </a:p>
          <a:p>
            <a:pPr algn="just">
              <a:lnSpc>
                <a:spcPct val="120000"/>
              </a:lnSpc>
              <a:buFont typeface="Wingdings" pitchFamily="2" charset="2"/>
              <a:buChar char="Ø"/>
            </a:pPr>
            <a:r>
              <a:rPr lang="en-US" sz="2000" dirty="0" err="1" smtClean="0">
                <a:solidFill>
                  <a:schemeClr val="tx1"/>
                </a:solidFill>
                <a:latin typeface="Times New Roman" pitchFamily="18" charset="0"/>
                <a:cs typeface="Times New Roman" pitchFamily="18" charset="0"/>
              </a:rPr>
              <a:t>Zhibing</a:t>
            </a:r>
            <a:r>
              <a:rPr lang="en-US" sz="2000" dirty="0" smtClean="0">
                <a:solidFill>
                  <a:schemeClr val="tx1"/>
                </a:solidFill>
                <a:latin typeface="Times New Roman" pitchFamily="18" charset="0"/>
                <a:cs typeface="Times New Roman" pitchFamily="18" charset="0"/>
              </a:rPr>
              <a:t> Liu, </a:t>
            </a:r>
            <a:r>
              <a:rPr lang="en-US" sz="2000" dirty="0" err="1" smtClean="0">
                <a:solidFill>
                  <a:schemeClr val="tx1"/>
                </a:solidFill>
                <a:latin typeface="Times New Roman" pitchFamily="18" charset="0"/>
                <a:cs typeface="Times New Roman" pitchFamily="18" charset="0"/>
              </a:rPr>
              <a:t>Huixia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Wang,Hui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Zan</a:t>
            </a:r>
            <a:r>
              <a:rPr lang="en-US" sz="2000" dirty="0" smtClean="0">
                <a:solidFill>
                  <a:schemeClr val="tx1"/>
                </a:solidFill>
                <a:latin typeface="Times New Roman" pitchFamily="18" charset="0"/>
                <a:cs typeface="Times New Roman" pitchFamily="18" charset="0"/>
              </a:rPr>
              <a:t> “Design and implementation of student information management system.” 2010 International symposium on intelligence information processing and trusted computing. 978-0-76954196-9/10 IEEE</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752600"/>
            <a:ext cx="7239000" cy="4343400"/>
          </a:xfrm>
        </p:spPr>
        <p:txBody>
          <a:bodyPr>
            <a:normAutofit/>
          </a:bodyPr>
          <a:lstStyle/>
          <a:p>
            <a:pPr algn="just"/>
            <a:r>
              <a:rPr lang="en-US" sz="2800" dirty="0" smtClean="0">
                <a:solidFill>
                  <a:schemeClr val="tx1"/>
                </a:solidFill>
                <a:latin typeface="Times New Roman" pitchFamily="18" charset="0"/>
                <a:cs typeface="Times New Roman" pitchFamily="18" charset="0"/>
              </a:rPr>
              <a:t>The information which is stored in the database can be accessed any time by using this system there will be no wastage of resources in colleges and universities. It can be monitored and controlled remotely. It reduces the man power required. It provides accurate information always. All years together gathered information can be saved and can be accessed at any time.</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90800"/>
            <a:ext cx="8229600" cy="1981200"/>
          </a:xfrm>
        </p:spPr>
        <p:txBody>
          <a:bodyPr>
            <a:normAutofit/>
          </a:bodyPr>
          <a:lstStyle/>
          <a:p>
            <a:pPr algn="ctr">
              <a:buNone/>
            </a:pPr>
            <a:r>
              <a:rPr lang="en-US" sz="4400" b="1" dirty="0" smtClean="0">
                <a:latin typeface="Times New Roman" pitchFamily="18" charset="0"/>
                <a:cs typeface="Times New Roman" pitchFamily="18" charset="0"/>
              </a:rPr>
              <a:t>END</a:t>
            </a:r>
            <a:endParaRPr lang="en-US"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TotalTime>
  <Words>319</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WEB BASED EFFICIENT WAY OF STORING THE STUDENTS DATAUSING MySQL</vt:lpstr>
      <vt:lpstr>OBJECTIVES </vt:lpstr>
      <vt:lpstr> ABSTRACT</vt:lpstr>
      <vt:lpstr>REQUIREMENTS</vt:lpstr>
      <vt:lpstr> LITERATURE SURVEY</vt:lpstr>
      <vt:lpstr>REFERENCES</vt:lpstr>
      <vt:lpstr>CONCLUSION</vt:lpstr>
      <vt:lpstr>Slide 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Gogulapriya</dc:creator>
  <cp:lastModifiedBy>Gogulapriya</cp:lastModifiedBy>
  <cp:revision>50</cp:revision>
  <dcterms:created xsi:type="dcterms:W3CDTF">2019-06-30T09:15:11Z</dcterms:created>
  <dcterms:modified xsi:type="dcterms:W3CDTF">2019-08-14T06:46:22Z</dcterms:modified>
</cp:coreProperties>
</file>