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257" r:id="rId3"/>
    <p:sldId id="263" r:id="rId4"/>
    <p:sldId id="264" r:id="rId5"/>
    <p:sldId id="265" r:id="rId6"/>
    <p:sldId id="269" r:id="rId7"/>
    <p:sldId id="270" r:id="rId8"/>
    <p:sldId id="271" r:id="rId9"/>
    <p:sldId id="272" r:id="rId10"/>
    <p:sldId id="273" r:id="rId11"/>
    <p:sldId id="274" r:id="rId12"/>
    <p:sldId id="275" r:id="rId13"/>
    <p:sldId id="276" r:id="rId14"/>
    <p:sldId id="277" r:id="rId15"/>
    <p:sldId id="278"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C8289-59FA-469B-9146-A61ADAA62312}" type="datetimeFigureOut">
              <a:rPr lang="en-US" smtClean="0"/>
              <a:pPr/>
              <a:t>9/27/2019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B3E6C-9FEA-4B47-A7EB-C08872911C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F1747B-5870-4735-A458-2EDF4BF0D4EE}"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25E90-6C5B-4DC7-B290-6369175D3316}"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F8353-DE1D-436E-8EBE-327BEACF9458}"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2795B-AFAE-4176-B9FF-82EFC48C3D26}"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F8B6CA-508C-4CD2-87E7-D71A904A7A94}" type="datetime5">
              <a:rPr lang="en-US" smtClean="0"/>
              <a:t>27-Sep-19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233BB8-82DB-42C6-A429-A9627639991F}" type="datetime5">
              <a:rPr lang="en-US" smtClean="0"/>
              <a:t>27-Sep-19</a:t>
            </a:fld>
            <a:endParaRPr lang="en-US"/>
          </a:p>
        </p:txBody>
      </p:sp>
      <p:sp>
        <p:nvSpPr>
          <p:cNvPr id="8" name="Footer Placeholder 7"/>
          <p:cNvSpPr>
            <a:spLocks noGrp="1"/>
          </p:cNvSpPr>
          <p:nvPr>
            <p:ph type="ftr" sz="quarter" idx="11"/>
          </p:nvPr>
        </p:nvSpPr>
        <p:spPr/>
        <p:txBody>
          <a:bodyPr/>
          <a:lstStyle/>
          <a:p>
            <a:r>
              <a:rPr lang="en-US" smtClean="0"/>
              <a:t>BATCH NO : 1</a:t>
            </a:r>
            <a:endParaRPr lang="en-US"/>
          </a:p>
        </p:txBody>
      </p:sp>
      <p:sp>
        <p:nvSpPr>
          <p:cNvPr id="9" name="Slide Number Placeholder 8"/>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27CEA-3BE5-4D48-9008-526EDE4AEDA1}" type="datetime5">
              <a:rPr lang="en-US" smtClean="0"/>
              <a:t>27-Sep-19</a:t>
            </a:fld>
            <a:endParaRPr lang="en-US"/>
          </a:p>
        </p:txBody>
      </p:sp>
      <p:sp>
        <p:nvSpPr>
          <p:cNvPr id="4" name="Footer Placeholder 3"/>
          <p:cNvSpPr>
            <a:spLocks noGrp="1"/>
          </p:cNvSpPr>
          <p:nvPr>
            <p:ph type="ftr" sz="quarter" idx="11"/>
          </p:nvPr>
        </p:nvSpPr>
        <p:spPr/>
        <p:txBody>
          <a:bodyPr/>
          <a:lstStyle/>
          <a:p>
            <a:r>
              <a:rPr lang="en-US" smtClean="0"/>
              <a:t>BATCH NO : 1</a:t>
            </a:r>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F9626-BEC5-4FBA-A2A2-62D0422B05AC}" type="datetime5">
              <a:rPr lang="en-US" smtClean="0"/>
              <a:t>27-Sep-19</a:t>
            </a:fld>
            <a:endParaRPr lang="en-US"/>
          </a:p>
        </p:txBody>
      </p:sp>
      <p:sp>
        <p:nvSpPr>
          <p:cNvPr id="3" name="Footer Placeholder 2"/>
          <p:cNvSpPr>
            <a:spLocks noGrp="1"/>
          </p:cNvSpPr>
          <p:nvPr>
            <p:ph type="ftr" sz="quarter" idx="11"/>
          </p:nvPr>
        </p:nvSpPr>
        <p:spPr/>
        <p:txBody>
          <a:bodyPr/>
          <a:lstStyle/>
          <a:p>
            <a:r>
              <a:rPr lang="en-US" smtClean="0"/>
              <a:t>BATCH NO : 1</a:t>
            </a:r>
            <a:endParaRPr lang="en-US"/>
          </a:p>
        </p:txBody>
      </p:sp>
      <p:sp>
        <p:nvSpPr>
          <p:cNvPr id="4" name="Slide Number Placeholder 3"/>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35154-E4E7-41D3-872C-D6BA20B16362}" type="datetime5">
              <a:rPr lang="en-US" smtClean="0"/>
              <a:t>27-Sep-19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EC0F0-B739-4029-81F9-73E4CADDEDE0}" type="datetime5">
              <a:rPr lang="en-US" smtClean="0"/>
              <a:t>27-Sep-19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4896C-896D-4D1E-A494-C8E1F6BC3883}" type="datetime5">
              <a:rPr lang="en-US" smtClean="0"/>
              <a:t>27-Sep-19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BATCH NO :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826B2-1201-4E91-A2D9-2650012398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8458200" cy="2133600"/>
          </a:xfrm>
        </p:spPr>
        <p:txBody>
          <a:bodyPr>
            <a:normAutofit/>
          </a:bodyPr>
          <a:lstStyle/>
          <a:p>
            <a:pPr algn="ctr"/>
            <a:r>
              <a:rPr lang="en-US" sz="4000" b="1" dirty="0" smtClean="0">
                <a:latin typeface="Times New Roman" pitchFamily="18" charset="0"/>
                <a:cs typeface="Times New Roman" pitchFamily="18" charset="0"/>
              </a:rPr>
              <a:t>STUDENT INFORMATION MANAGEMENT SYSTEM(SIMS) USING PHP</a:t>
            </a:r>
            <a:endParaRPr lang="en-US" sz="4000" dirty="0">
              <a:latin typeface="Times New Roman" pitchFamily="18" charset="0"/>
              <a:cs typeface="Times New Roman" pitchFamily="18" charset="0"/>
            </a:endParaRPr>
          </a:p>
        </p:txBody>
      </p:sp>
      <p:sp>
        <p:nvSpPr>
          <p:cNvPr id="4" name="Subtitle 2"/>
          <p:cNvSpPr txBox="1">
            <a:spLocks/>
          </p:cNvSpPr>
          <p:nvPr/>
        </p:nvSpPr>
        <p:spPr>
          <a:xfrm>
            <a:off x="4724400" y="3886200"/>
            <a:ext cx="4419600" cy="2438400"/>
          </a:xfrm>
          <a:prstGeom prst="rect">
            <a:avLst/>
          </a:prstGeom>
        </p:spPr>
        <p:txBody>
          <a:bodyPr vert="horz"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1" i="0" u="none" strike="noStrike" kern="1200" cap="none" spc="0" normalizeH="0" baseline="0" noProof="0" dirty="0" smtClean="0">
                <a:ln>
                  <a:noFill/>
                </a:ln>
                <a:effectLst/>
                <a:uLnTx/>
                <a:uFillTx/>
                <a:latin typeface="Times New Roman" pitchFamily="18" charset="0"/>
                <a:cs typeface="Times New Roman" pitchFamily="18" charset="0"/>
              </a:rPr>
              <a:t>PROJECT</a:t>
            </a:r>
            <a:r>
              <a:rPr kumimoji="0" lang="en-US" sz="2400" b="1" i="0" u="none" strike="noStrike" kern="1200" cap="none" spc="0" normalizeH="0" noProof="0" dirty="0" smtClean="0">
                <a:ln>
                  <a:noFill/>
                </a:ln>
                <a:effectLst/>
                <a:uLnTx/>
                <a:uFillTx/>
                <a:latin typeface="Times New Roman" pitchFamily="18" charset="0"/>
                <a:cs typeface="Times New Roman" pitchFamily="18" charset="0"/>
              </a:rPr>
              <a:t> MEMBERS</a:t>
            </a:r>
            <a:endParaRPr kumimoji="0" lang="en-US" sz="2400" b="1"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16104001 - ADITYA </a:t>
            </a:r>
            <a:r>
              <a:rPr lang="en-US" sz="2400" dirty="0">
                <a:latin typeface="Times New Roman" pitchFamily="18" charset="0"/>
                <a:cs typeface="Times New Roman" pitchFamily="18" charset="0"/>
              </a:rPr>
              <a:t>PAREEK.V</a:t>
            </a:r>
            <a:endParaRPr kumimoji="0" lang="en-US" sz="2400" b="0"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16104024 - DHINA.S</a:t>
            </a:r>
            <a:endParaRPr kumimoji="0" lang="en-US" sz="2400"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16104029 - GOBIPRASATH.N</a:t>
            </a:r>
            <a:endParaRPr kumimoji="0" lang="en-US" sz="2400" i="0" u="none" strike="noStrike" kern="1200" cap="none" spc="0" normalizeH="0" baseline="0" noProof="0" dirty="0" smtClean="0">
              <a:ln>
                <a:noFill/>
              </a:ln>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kumimoji="0" lang="en-US" sz="2000" b="0" i="0" u="none" strike="noStrike" kern="1200" cap="none" spc="0" normalizeH="0" baseline="0" noProof="0" dirty="0">
              <a:ln>
                <a:noFill/>
              </a:ln>
              <a:effectLst/>
              <a:uLnTx/>
              <a:uFillTx/>
              <a:latin typeface="+mn-lt"/>
              <a:ea typeface="+mn-ea"/>
              <a:cs typeface="+mn-cs"/>
            </a:endParaRPr>
          </a:p>
        </p:txBody>
      </p:sp>
      <p:sp>
        <p:nvSpPr>
          <p:cNvPr id="5" name="Date Placeholder 4"/>
          <p:cNvSpPr>
            <a:spLocks noGrp="1"/>
          </p:cNvSpPr>
          <p:nvPr>
            <p:ph type="dt" sz="half" idx="10"/>
          </p:nvPr>
        </p:nvSpPr>
        <p:spPr/>
        <p:txBody>
          <a:bodyPr/>
          <a:lstStyle/>
          <a:p>
            <a:fld id="{0BF953C7-43FE-43B8-9030-0767A7F57F2D}" type="datetime5">
              <a:rPr lang="en-US" smtClean="0"/>
              <a:t>27-Sep-19</a:t>
            </a:fld>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a:t>
            </a:fld>
            <a:endParaRPr lang="en-US" dirty="0"/>
          </a:p>
        </p:txBody>
      </p:sp>
      <p:sp>
        <p:nvSpPr>
          <p:cNvPr id="7" name="Footer Placeholder 6"/>
          <p:cNvSpPr>
            <a:spLocks noGrp="1"/>
          </p:cNvSpPr>
          <p:nvPr>
            <p:ph type="ftr" sz="quarter" idx="11"/>
          </p:nvPr>
        </p:nvSpPr>
        <p:spPr/>
        <p:txBody>
          <a:bodyPr/>
          <a:lstStyle/>
          <a:p>
            <a:r>
              <a:rPr lang="en-US" b="1" dirty="0" smtClean="0"/>
              <a:t>BATCH NO : 1</a:t>
            </a:r>
            <a:endParaRPr lang="en-US" b="1" dirty="0"/>
          </a:p>
        </p:txBody>
      </p:sp>
      <p:sp>
        <p:nvSpPr>
          <p:cNvPr id="8" name="Subtitle 2"/>
          <p:cNvSpPr txBox="1">
            <a:spLocks/>
          </p:cNvSpPr>
          <p:nvPr/>
        </p:nvSpPr>
        <p:spPr>
          <a:xfrm>
            <a:off x="381000" y="4038600"/>
            <a:ext cx="4419600" cy="1371600"/>
          </a:xfrm>
          <a:prstGeom prst="rect">
            <a:avLst/>
          </a:prstGeom>
        </p:spPr>
        <p:txBody>
          <a:bodyPr vert="horz"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lang="en-US" sz="2400" b="1" dirty="0" smtClean="0">
                <a:latin typeface="Times New Roman" pitchFamily="18" charset="0"/>
                <a:ea typeface="+mn-ea"/>
                <a:cs typeface="Times New Roman" pitchFamily="18" charset="0"/>
              </a:rPr>
              <a:t>GUIDE NAME</a:t>
            </a:r>
          </a:p>
          <a:p>
            <a:pPr lvl="0">
              <a:spcBef>
                <a:spcPct val="20000"/>
              </a:spcBef>
              <a:buClr>
                <a:schemeClr val="accent1"/>
              </a:buClr>
              <a:buSzPct val="70000"/>
              <a:defRPr/>
            </a:pPr>
            <a:r>
              <a:rPr lang="en-IN" sz="2000" b="1" dirty="0" err="1" smtClean="0">
                <a:latin typeface="Times New Roman" pitchFamily="18" charset="0"/>
                <a:cs typeface="Times New Roman" pitchFamily="18" charset="0"/>
              </a:rPr>
              <a:t>Mrs.J.Velumani,M.E</a:t>
            </a:r>
            <a:r>
              <a:rPr lang="en-IN" sz="2000" b="1" dirty="0" smtClean="0">
                <a:latin typeface="Times New Roman" pitchFamily="18" charset="0"/>
                <a:cs typeface="Times New Roman" pitchFamily="18" charset="0"/>
              </a:rPr>
              <a:t>.,</a:t>
            </a:r>
          </a:p>
          <a:p>
            <a:pPr lvl="0">
              <a:spcBef>
                <a:spcPct val="20000"/>
              </a:spcBef>
              <a:buClr>
                <a:schemeClr val="accent1"/>
              </a:buClr>
              <a:buSzPct val="70000"/>
              <a:defRPr/>
            </a:pPr>
            <a:r>
              <a:rPr lang="en-IN" sz="2000" dirty="0" err="1" smtClean="0">
                <a:latin typeface="Times New Roman" pitchFamily="18" charset="0"/>
                <a:cs typeface="Times New Roman" pitchFamily="18" charset="0"/>
              </a:rPr>
              <a:t>Asst.Professorfor</a:t>
            </a:r>
            <a:endParaRPr kumimoji="0" lang="en-US" sz="2000" b="0" i="0" u="none" strike="noStrike" kern="1200" cap="none" spc="0" normalizeH="0" baseline="0" noProof="0" dirty="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ADD STAFF DETAILS</a:t>
            </a:r>
            <a:endParaRPr lang="en-US" dirty="0">
              <a:latin typeface="Times New Roman" pitchFamily="18" charset="0"/>
              <a:cs typeface="Times New Roman" pitchFamily="18" charset="0"/>
            </a:endParaRPr>
          </a:p>
        </p:txBody>
      </p:sp>
      <p:pic>
        <p:nvPicPr>
          <p:cNvPr id="7" name="Content Placeholder 6" descr="Screenshot (160).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STAFF’S LOGIN - </a:t>
            </a:r>
            <a:br>
              <a:rPr lang="en-US"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STAFF PROFILE</a:t>
            </a:r>
            <a:endParaRPr lang="en-US" dirty="0">
              <a:latin typeface="Times New Roman" pitchFamily="18" charset="0"/>
              <a:cs typeface="Times New Roman" pitchFamily="18" charset="0"/>
            </a:endParaRPr>
          </a:p>
        </p:txBody>
      </p:sp>
      <p:pic>
        <p:nvPicPr>
          <p:cNvPr id="7" name="Content Placeholder 6" descr="Screenshot (162).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ADD STUDENTS DEATILS</a:t>
            </a:r>
            <a:endParaRPr lang="en-US" dirty="0">
              <a:latin typeface="Times New Roman" pitchFamily="18" charset="0"/>
              <a:cs typeface="Times New Roman" pitchFamily="18" charset="0"/>
            </a:endParaRPr>
          </a:p>
        </p:txBody>
      </p:sp>
      <p:pic>
        <p:nvPicPr>
          <p:cNvPr id="7" name="Content Placeholder 6" descr="Screenshot (163).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VIEW STUDENTS</a:t>
            </a:r>
            <a:endParaRPr lang="en-US" dirty="0">
              <a:latin typeface="Times New Roman" pitchFamily="18" charset="0"/>
              <a:cs typeface="Times New Roman" pitchFamily="18" charset="0"/>
            </a:endParaRPr>
          </a:p>
        </p:txBody>
      </p:sp>
      <p:pic>
        <p:nvPicPr>
          <p:cNvPr id="7" name="Content Placeholder 6" descr="Screenshot (164).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LEAVE REQUEST</a:t>
            </a:r>
            <a:endParaRPr lang="en-US" dirty="0">
              <a:latin typeface="Times New Roman" pitchFamily="18" charset="0"/>
              <a:cs typeface="Times New Roman" pitchFamily="18" charset="0"/>
            </a:endParaRPr>
          </a:p>
        </p:txBody>
      </p:sp>
      <p:pic>
        <p:nvPicPr>
          <p:cNvPr id="7" name="Content Placeholder 6" descr="Screenshot (165).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CHANGE PASSWORD</a:t>
            </a:r>
            <a:endParaRPr lang="en-US" dirty="0">
              <a:latin typeface="Times New Roman" pitchFamily="18" charset="0"/>
              <a:cs typeface="Times New Roman" pitchFamily="18" charset="0"/>
            </a:endParaRPr>
          </a:p>
        </p:txBody>
      </p:sp>
      <p:pic>
        <p:nvPicPr>
          <p:cNvPr id="7" name="Content Placeholder 6" descr="Screenshot (161).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752600"/>
            <a:ext cx="7239000" cy="4343400"/>
          </a:xfrm>
        </p:spPr>
        <p:txBody>
          <a:bodyPr>
            <a:normAutofit/>
          </a:bodyPr>
          <a:lstStyle/>
          <a:p>
            <a:pPr algn="just">
              <a:buFont typeface="Wingdings" pitchFamily="2" charset="2"/>
              <a:buChar char="Ø"/>
            </a:pPr>
            <a:r>
              <a:rPr lang="en-US" sz="2800" dirty="0" smtClean="0">
                <a:solidFill>
                  <a:schemeClr val="tx1"/>
                </a:solidFill>
                <a:latin typeface="Times New Roman" pitchFamily="18" charset="0"/>
                <a:cs typeface="Times New Roman" pitchFamily="18" charset="0"/>
              </a:rPr>
              <a:t>Can be accessed any time by using this system.</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No wastage of resources in colleges and universities. </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Monitored and controlled remotely. </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Reduces the man power. </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It provides accurate information always.</a:t>
            </a:r>
          </a:p>
        </p:txBody>
      </p:sp>
      <p:sp>
        <p:nvSpPr>
          <p:cNvPr id="4" name="Date Placeholder 3"/>
          <p:cNvSpPr>
            <a:spLocks noGrp="1"/>
          </p:cNvSpPr>
          <p:nvPr>
            <p:ph type="dt" sz="half" idx="10"/>
          </p:nvPr>
        </p:nvSpPr>
        <p:spPr/>
        <p:txBody>
          <a:bodyPr/>
          <a:lstStyle/>
          <a:p>
            <a:fld id="{3CB20494-C0C9-4CED-93A6-F27EB3454F70}" type="datetime5">
              <a:rPr lang="en-US" smtClean="0"/>
              <a:t>27-Sep-19</a:t>
            </a:fld>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ABSTRACT</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562600"/>
          </a:xfrm>
        </p:spPr>
        <p:txBody>
          <a:bodyPr>
            <a:noAutofit/>
          </a:bodyPr>
          <a:lstStyle/>
          <a:p>
            <a:pPr marL="465138" indent="0" algn="just">
              <a:buNone/>
            </a:pPr>
            <a:r>
              <a:rPr lang="en-US" sz="2400" dirty="0" smtClean="0">
                <a:latin typeface="Times New Roman" pitchFamily="18" charset="0"/>
                <a:cs typeface="Times New Roman" pitchFamily="18" charset="0"/>
              </a:rPr>
              <a:t>The creation and management of accurate, up-to-date information regarding a students’ academic career is critically important in the university as well as colleges. Student information system deals with all kind of student details, academic related reports, college details, course details, curriculum, batch details, placement details and other resource related details too.  It will also have faculty details, batch execution details, students’ details in all aspects, the various academic notifications to the staff and students updated by the college administration.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BF4C767-7372-414B-A8DB-872DCC1ABFFB}" type="datetime5">
              <a:rPr lang="en-US" smtClean="0"/>
              <a:t>27-Sep-19</a:t>
            </a:fld>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normAutofit/>
          </a:bodyPr>
          <a:lstStyle/>
          <a:p>
            <a:pPr algn="ctr"/>
            <a:r>
              <a:rPr lang="en-US" sz="4400" b="1" dirty="0" smtClean="0">
                <a:latin typeface="Times New Roman" pitchFamily="18" charset="0"/>
                <a:cs typeface="Times New Roman" pitchFamily="18" charset="0"/>
              </a:rPr>
              <a:t>REQUIREMENTS</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447800"/>
            <a:ext cx="7924800" cy="4953000"/>
          </a:xfrm>
        </p:spPr>
        <p:txBody>
          <a:bodyPr>
            <a:normAutofit/>
          </a:bodyPr>
          <a:lstStyle/>
          <a:p>
            <a:pPr algn="l"/>
            <a:r>
              <a:rPr lang="en-US" b="1" dirty="0" smtClean="0">
                <a:solidFill>
                  <a:schemeClr val="tx1"/>
                </a:solidFill>
                <a:latin typeface="Times New Roman" pitchFamily="18" charset="0"/>
                <a:cs typeface="Times New Roman" pitchFamily="18" charset="0"/>
              </a:rPr>
              <a:t>SOFTWARE SPECIFICATION</a:t>
            </a:r>
          </a:p>
          <a:p>
            <a:pPr algn="l"/>
            <a:r>
              <a:rPr lang="en-US" dirty="0" smtClean="0">
                <a:solidFill>
                  <a:schemeClr val="tx1"/>
                </a:solidFill>
                <a:latin typeface="Times New Roman" pitchFamily="18" charset="0"/>
                <a:cs typeface="Times New Roman" pitchFamily="18" charset="0"/>
              </a:rPr>
              <a:t>Platform			:  Microsoft Windows </a:t>
            </a:r>
          </a:p>
          <a:p>
            <a:pPr algn="l"/>
            <a:r>
              <a:rPr lang="en-US" dirty="0" smtClean="0">
                <a:solidFill>
                  <a:schemeClr val="tx1"/>
                </a:solidFill>
                <a:latin typeface="Times New Roman" pitchFamily="18" charset="0"/>
                <a:cs typeface="Times New Roman" pitchFamily="18" charset="0"/>
              </a:rPr>
              <a:t>Front – End		:  PHP,CSS</a:t>
            </a:r>
          </a:p>
          <a:p>
            <a:pPr algn="l"/>
            <a:r>
              <a:rPr lang="en-US" dirty="0" smtClean="0">
                <a:solidFill>
                  <a:schemeClr val="tx1"/>
                </a:solidFill>
                <a:latin typeface="Times New Roman" pitchFamily="18" charset="0"/>
                <a:cs typeface="Times New Roman" pitchFamily="18" charset="0"/>
              </a:rPr>
              <a:t>Back – End		:  </a:t>
            </a:r>
            <a:r>
              <a:rPr lang="en-US" dirty="0" err="1" smtClean="0">
                <a:solidFill>
                  <a:schemeClr val="tx1"/>
                </a:solidFill>
                <a:latin typeface="Times New Roman" pitchFamily="18" charset="0"/>
                <a:cs typeface="Times New Roman" pitchFamily="18" charset="0"/>
              </a:rPr>
              <a:t>MySQL</a:t>
            </a:r>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Environment		: XAMPP</a:t>
            </a:r>
          </a:p>
          <a:p>
            <a:pPr algn="l"/>
            <a:r>
              <a:rPr lang="en-US" dirty="0" smtClean="0">
                <a:solidFill>
                  <a:schemeClr val="tx1"/>
                </a:solidFill>
                <a:latin typeface="Times New Roman" pitchFamily="18" charset="0"/>
                <a:cs typeface="Times New Roman" pitchFamily="18" charset="0"/>
              </a:rPr>
              <a:t> </a:t>
            </a:r>
          </a:p>
          <a:p>
            <a:pPr algn="l">
              <a:buFont typeface="Wingdings" pitchFamily="2" charset="2"/>
              <a:buChar char="Ø"/>
            </a:pPr>
            <a:endParaRPr lang="en-US" dirty="0" smtClean="0">
              <a:solidFill>
                <a:schemeClr val="tx1"/>
              </a:solidFill>
              <a:latin typeface="Times New Roman" pitchFamily="18" charset="0"/>
              <a:cs typeface="Times New Roman" pitchFamily="18" charset="0"/>
            </a:endParaRPr>
          </a:p>
          <a:p>
            <a:pPr algn="l"/>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78C317-8FFF-4704-9088-280CC01AC966}" type="datetime5">
              <a:rPr lang="en-US" smtClean="0"/>
              <a:t>27-Sep-19</a:t>
            </a:fld>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087902"/>
          </a:xfrm>
        </p:spPr>
        <p:txBody>
          <a:bodyPr>
            <a:normAutofit/>
          </a:bodyPr>
          <a:lstStyle/>
          <a:p>
            <a:pPr algn="ctr"/>
            <a:r>
              <a:rPr lang="en-US" sz="4400" b="1" dirty="0" smtClean="0">
                <a:latin typeface="Times New Roman" pitchFamily="18" charset="0"/>
                <a:cs typeface="Times New Roman" pitchFamily="18" charset="0"/>
              </a:rPr>
              <a:t> LITERATURE SURVEY</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1524000"/>
            <a:ext cx="7848600" cy="4419600"/>
          </a:xfrm>
        </p:spPr>
        <p:txBody>
          <a:bodyPr>
            <a:normAutofit/>
          </a:bodyPr>
          <a:lstStyle/>
          <a:p>
            <a:pPr algn="just">
              <a:buFont typeface="Wingdings" pitchFamily="2" charset="2"/>
              <a:buChar char="Ø"/>
            </a:pPr>
            <a:r>
              <a:rPr lang="en-US" sz="2000" dirty="0" smtClean="0">
                <a:solidFill>
                  <a:schemeClr val="tx1"/>
                </a:solidFill>
                <a:latin typeface="Times New Roman" pitchFamily="18" charset="0"/>
                <a:cs typeface="Times New Roman" pitchFamily="18" charset="0"/>
              </a:rPr>
              <a:t>Development of Student Information System</a:t>
            </a:r>
          </a:p>
          <a:p>
            <a:pPr algn="just"/>
            <a:r>
              <a:rPr lang="en-US" sz="2000" dirty="0" smtClean="0">
                <a:solidFill>
                  <a:schemeClr val="tx1"/>
                </a:solidFill>
                <a:latin typeface="Times New Roman" pitchFamily="18" charset="0"/>
                <a:cs typeface="Times New Roman" pitchFamily="18" charset="0"/>
              </a:rPr>
              <a:t>	 This research paper by N. M. Z. </a:t>
            </a:r>
            <a:r>
              <a:rPr lang="en-US" sz="2000" dirty="0" err="1" smtClean="0">
                <a:solidFill>
                  <a:schemeClr val="tx1"/>
                </a:solidFill>
                <a:latin typeface="Times New Roman" pitchFamily="18" charset="0"/>
                <a:cs typeface="Times New Roman" pitchFamily="18" charset="0"/>
              </a:rPr>
              <a:t>Hashim</a:t>
            </a:r>
            <a:r>
              <a:rPr lang="en-US" sz="2000" dirty="0" smtClean="0">
                <a:solidFill>
                  <a:schemeClr val="tx1"/>
                </a:solidFill>
                <a:latin typeface="Times New Roman" pitchFamily="18" charset="0"/>
                <a:cs typeface="Times New Roman" pitchFamily="18" charset="0"/>
              </a:rPr>
              <a:t>., S. N. K. S. Mohamed on the need to gather information about the </a:t>
            </a:r>
            <a:r>
              <a:rPr lang="en-US" sz="2000" dirty="0" err="1" smtClean="0">
                <a:solidFill>
                  <a:schemeClr val="tx1"/>
                </a:solidFill>
                <a:latin typeface="Times New Roman" pitchFamily="18" charset="0"/>
                <a:cs typeface="Times New Roman" pitchFamily="18" charset="0"/>
              </a:rPr>
              <a:t>students.It</a:t>
            </a:r>
            <a:r>
              <a:rPr lang="en-US" sz="2000" dirty="0" smtClean="0">
                <a:solidFill>
                  <a:schemeClr val="tx1"/>
                </a:solidFill>
                <a:latin typeface="Times New Roman" pitchFamily="18" charset="0"/>
                <a:cs typeface="Times New Roman" pitchFamily="18" charset="0"/>
              </a:rPr>
              <a:t> says that the focus of students data which can filter at for the placement requirements. It includes their activities with result  tools.</a:t>
            </a:r>
          </a:p>
          <a:p>
            <a:pPr algn="just">
              <a:buFont typeface="Wingdings" pitchFamily="2" charset="2"/>
              <a:buChar char="Ø"/>
            </a:pPr>
            <a:r>
              <a:rPr lang="en-US" sz="2000" dirty="0" smtClean="0">
                <a:solidFill>
                  <a:schemeClr val="tx1"/>
                </a:solidFill>
                <a:latin typeface="Times New Roman" pitchFamily="18" charset="0"/>
                <a:cs typeface="Times New Roman" pitchFamily="18" charset="0"/>
              </a:rPr>
              <a:t>Web Based Student Information Management System</a:t>
            </a:r>
          </a:p>
          <a:p>
            <a:pPr algn="just"/>
            <a:r>
              <a:rPr lang="en-US" sz="2000" dirty="0" smtClean="0">
                <a:solidFill>
                  <a:schemeClr val="tx1"/>
                </a:solidFill>
                <a:latin typeface="Times New Roman" pitchFamily="18" charset="0"/>
                <a:cs typeface="Times New Roman" pitchFamily="18" charset="0"/>
              </a:rPr>
              <a:t>	This research paper by </a:t>
            </a:r>
            <a:r>
              <a:rPr lang="en-US" sz="2000" dirty="0" err="1" smtClean="0">
                <a:solidFill>
                  <a:schemeClr val="tx1"/>
                </a:solidFill>
                <a:latin typeface="Times New Roman" pitchFamily="18" charset="0"/>
                <a:cs typeface="Times New Roman" pitchFamily="18" charset="0"/>
              </a:rPr>
              <a:t>S.R.Bharamagoudar</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Geeta</a:t>
            </a:r>
            <a:r>
              <a:rPr lang="en-US" sz="2000" dirty="0" smtClean="0">
                <a:solidFill>
                  <a:schemeClr val="tx1"/>
                </a:solidFill>
                <a:latin typeface="Times New Roman" pitchFamily="18" charset="0"/>
                <a:cs typeface="Times New Roman" pitchFamily="18" charset="0"/>
              </a:rPr>
              <a:t> R.B., </a:t>
            </a:r>
            <a:r>
              <a:rPr lang="en-US" sz="2000" dirty="0" err="1" smtClean="0">
                <a:solidFill>
                  <a:schemeClr val="tx1"/>
                </a:solidFill>
                <a:latin typeface="Times New Roman" pitchFamily="18" charset="0"/>
                <a:cs typeface="Times New Roman" pitchFamily="18" charset="0"/>
              </a:rPr>
              <a:t>S.G.Totad</a:t>
            </a:r>
            <a:r>
              <a:rPr lang="en-US" sz="2000" dirty="0" smtClean="0">
                <a:solidFill>
                  <a:schemeClr val="tx1"/>
                </a:solidFill>
                <a:latin typeface="Times New Roman" pitchFamily="18" charset="0"/>
                <a:cs typeface="Times New Roman" pitchFamily="18" charset="0"/>
              </a:rPr>
              <a:t>  on the need to gather information about the students. It can be used by educational institutes or colleges to maintain the records of students easily. The creation and management of accurate, up-to-date information regarding a students’ academic career is critically important in the university as well as colleges. 	</a:t>
            </a:r>
          </a:p>
          <a:p>
            <a:pPr algn="just"/>
            <a:endParaRPr lang="en-US" sz="28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74F63CD-3A98-4B85-ADD0-D95A215DBFE8}" type="datetime5">
              <a:rPr lang="en-US" smtClean="0"/>
              <a:t>27-Sep-19</a:t>
            </a:fld>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1"/>
            <a:ext cx="7772400" cy="685799"/>
          </a:xfrm>
        </p:spPr>
        <p:txBody>
          <a:bodyPr>
            <a:normAutofit/>
          </a:bodyPr>
          <a:lstStyle/>
          <a:p>
            <a:pPr algn="ctr"/>
            <a:r>
              <a:rPr lang="en-US" sz="3200" b="1" dirty="0" smtClean="0">
                <a:latin typeface="Times New Roman" pitchFamily="18" charset="0"/>
                <a:cs typeface="Times New Roman" pitchFamily="18" charset="0"/>
              </a:rPr>
              <a:t>DATA FLOW DIAGRAM</a:t>
            </a:r>
            <a:endParaRPr lang="en-US" sz="3200" b="1" dirty="0">
              <a:latin typeface="Times New Roman" pitchFamily="18" charset="0"/>
              <a:cs typeface="Times New Roman" pitchFamily="18" charset="0"/>
            </a:endParaRPr>
          </a:p>
        </p:txBody>
      </p:sp>
      <p:sp>
        <p:nvSpPr>
          <p:cNvPr id="4" name="Oval 3"/>
          <p:cNvSpPr/>
          <p:nvPr/>
        </p:nvSpPr>
        <p:spPr>
          <a:xfrm>
            <a:off x="3886200" y="1371600"/>
            <a:ext cx="1143000" cy="53340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START</a:t>
            </a:r>
            <a:endParaRPr lang="en-US" sz="1400" dirty="0">
              <a:latin typeface="Times New Roman" pitchFamily="18" charset="0"/>
              <a:cs typeface="Times New Roman" pitchFamily="18" charset="0"/>
            </a:endParaRPr>
          </a:p>
        </p:txBody>
      </p:sp>
      <p:sp>
        <p:nvSpPr>
          <p:cNvPr id="5" name="Rectangle 4"/>
          <p:cNvSpPr/>
          <p:nvPr/>
        </p:nvSpPr>
        <p:spPr>
          <a:xfrm>
            <a:off x="5867400" y="2362200"/>
            <a:ext cx="18288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TEACHER HOME </a:t>
            </a:r>
            <a:endParaRPr lang="en-US" sz="1400" dirty="0">
              <a:latin typeface="Times New Roman" pitchFamily="18" charset="0"/>
              <a:cs typeface="Times New Roman" pitchFamily="18" charset="0"/>
            </a:endParaRPr>
          </a:p>
        </p:txBody>
      </p:sp>
      <p:sp>
        <p:nvSpPr>
          <p:cNvPr id="6" name="Rectangle 5"/>
          <p:cNvSpPr/>
          <p:nvPr/>
        </p:nvSpPr>
        <p:spPr>
          <a:xfrm>
            <a:off x="1828800" y="2362200"/>
            <a:ext cx="18288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ADMIN HOME </a:t>
            </a:r>
            <a:endParaRPr lang="en-US" sz="1400" dirty="0">
              <a:latin typeface="Times New Roman" pitchFamily="18" charset="0"/>
              <a:cs typeface="Times New Roman" pitchFamily="18" charset="0"/>
            </a:endParaRPr>
          </a:p>
        </p:txBody>
      </p:sp>
      <p:sp>
        <p:nvSpPr>
          <p:cNvPr id="7" name="Diamond 6"/>
          <p:cNvSpPr/>
          <p:nvPr/>
        </p:nvSpPr>
        <p:spPr>
          <a:xfrm>
            <a:off x="2133600" y="3200400"/>
            <a:ext cx="1219200" cy="9906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smtClean="0">
                <a:latin typeface="Times New Roman" pitchFamily="18" charset="0"/>
                <a:cs typeface="Times New Roman" pitchFamily="18" charset="0"/>
              </a:rPr>
              <a:t>LOGIN</a:t>
            </a:r>
            <a:endParaRPr lang="en-US" sz="1400" b="1" dirty="0">
              <a:latin typeface="Times New Roman" pitchFamily="18" charset="0"/>
              <a:cs typeface="Times New Roman" pitchFamily="18" charset="0"/>
            </a:endParaRPr>
          </a:p>
        </p:txBody>
      </p:sp>
      <p:cxnSp>
        <p:nvCxnSpPr>
          <p:cNvPr id="15" name="Elbow Connector 14"/>
          <p:cNvCxnSpPr>
            <a:stCxn id="4" idx="4"/>
            <a:endCxn id="6" idx="0"/>
          </p:cNvCxnSpPr>
          <p:nvPr/>
        </p:nvCxnSpPr>
        <p:spPr>
          <a:xfrm rot="5400000">
            <a:off x="3371850" y="1276350"/>
            <a:ext cx="457200" cy="1714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4"/>
            <a:endCxn id="5" idx="0"/>
          </p:cNvCxnSpPr>
          <p:nvPr/>
        </p:nvCxnSpPr>
        <p:spPr>
          <a:xfrm rot="16200000" flipH="1">
            <a:off x="5391150" y="971550"/>
            <a:ext cx="457200" cy="2324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7" idx="0"/>
          </p:cNvCxnSpPr>
          <p:nvPr/>
        </p:nvCxnSpPr>
        <p:spPr>
          <a:xfrm rot="5400000">
            <a:off x="25527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35" idx="0"/>
          </p:cNvCxnSpPr>
          <p:nvPr/>
        </p:nvCxnSpPr>
        <p:spPr>
          <a:xfrm rot="5400000">
            <a:off x="65913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6172200" y="3200400"/>
            <a:ext cx="1219200" cy="9906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smtClean="0">
                <a:latin typeface="Times New Roman" pitchFamily="18" charset="0"/>
                <a:cs typeface="Times New Roman" pitchFamily="18" charset="0"/>
              </a:rPr>
              <a:t>LOGIN</a:t>
            </a:r>
            <a:endParaRPr lang="en-US" sz="2000" b="1" dirty="0">
              <a:latin typeface="Times New Roman" pitchFamily="18" charset="0"/>
              <a:cs typeface="Times New Roman" pitchFamily="18" charset="0"/>
            </a:endParaRPr>
          </a:p>
        </p:txBody>
      </p:sp>
      <p:cxnSp>
        <p:nvCxnSpPr>
          <p:cNvPr id="42" name="Elbow Connector 41"/>
          <p:cNvCxnSpPr>
            <a:stCxn id="7" idx="2"/>
            <a:endCxn id="52" idx="0"/>
          </p:cNvCxnSpPr>
          <p:nvPr/>
        </p:nvCxnSpPr>
        <p:spPr>
          <a:xfrm rot="5400000">
            <a:off x="1771650" y="3905250"/>
            <a:ext cx="685800" cy="1257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62000" y="4876800"/>
            <a:ext cx="14478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STAFF</a:t>
            </a:r>
            <a:endParaRPr lang="en-US" sz="1400" dirty="0">
              <a:latin typeface="Times New Roman" pitchFamily="18" charset="0"/>
              <a:cs typeface="Times New Roman" pitchFamily="18" charset="0"/>
            </a:endParaRPr>
          </a:p>
        </p:txBody>
      </p:sp>
      <p:sp>
        <p:nvSpPr>
          <p:cNvPr id="66" name="Rectangle 65"/>
          <p:cNvSpPr/>
          <p:nvPr/>
        </p:nvSpPr>
        <p:spPr>
          <a:xfrm>
            <a:off x="2362200" y="4876800"/>
            <a:ext cx="12954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STUDENT</a:t>
            </a:r>
            <a:endParaRPr lang="en-US" sz="1400" dirty="0">
              <a:latin typeface="Times New Roman" pitchFamily="18" charset="0"/>
              <a:cs typeface="Times New Roman" pitchFamily="18" charset="0"/>
            </a:endParaRPr>
          </a:p>
        </p:txBody>
      </p:sp>
      <p:cxnSp>
        <p:nvCxnSpPr>
          <p:cNvPr id="68" name="Elbow Connector 67"/>
          <p:cNvCxnSpPr>
            <a:stCxn id="7" idx="2"/>
            <a:endCxn id="66" idx="0"/>
          </p:cNvCxnSpPr>
          <p:nvPr/>
        </p:nvCxnSpPr>
        <p:spPr>
          <a:xfrm rot="16200000" flipH="1">
            <a:off x="2533650" y="4400550"/>
            <a:ext cx="6858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35" idx="2"/>
            <a:endCxn id="75" idx="0"/>
          </p:cNvCxnSpPr>
          <p:nvPr/>
        </p:nvCxnSpPr>
        <p:spPr>
          <a:xfrm rot="5400000">
            <a:off x="6096000" y="4191000"/>
            <a:ext cx="6858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410200" y="4876800"/>
            <a:ext cx="13716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STUDENT</a:t>
            </a:r>
            <a:endParaRPr lang="en-US" sz="1400" dirty="0">
              <a:latin typeface="Times New Roman" pitchFamily="18" charset="0"/>
              <a:cs typeface="Times New Roman" pitchFamily="18" charset="0"/>
            </a:endParaRPr>
          </a:p>
        </p:txBody>
      </p:sp>
      <p:sp>
        <p:nvSpPr>
          <p:cNvPr id="77" name="Rectangle 76"/>
          <p:cNvSpPr/>
          <p:nvPr/>
        </p:nvSpPr>
        <p:spPr>
          <a:xfrm>
            <a:off x="6858000" y="4876800"/>
            <a:ext cx="16002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CGPA</a:t>
            </a:r>
            <a:endParaRPr lang="en-US" sz="1400" dirty="0">
              <a:latin typeface="Times New Roman" pitchFamily="18" charset="0"/>
              <a:cs typeface="Times New Roman" pitchFamily="18" charset="0"/>
            </a:endParaRPr>
          </a:p>
        </p:txBody>
      </p:sp>
      <p:cxnSp>
        <p:nvCxnSpPr>
          <p:cNvPr id="78" name="Elbow Connector 77"/>
          <p:cNvCxnSpPr>
            <a:stCxn id="35" idx="2"/>
            <a:endCxn id="77" idx="0"/>
          </p:cNvCxnSpPr>
          <p:nvPr/>
        </p:nvCxnSpPr>
        <p:spPr>
          <a:xfrm rot="16200000" flipH="1">
            <a:off x="6877050" y="4095750"/>
            <a:ext cx="685800" cy="876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962400" y="2971800"/>
            <a:ext cx="1143000" cy="369332"/>
          </a:xfrm>
          <a:prstGeom prst="rect">
            <a:avLst/>
          </a:prstGeom>
          <a:noFill/>
        </p:spPr>
        <p:txBody>
          <a:bodyPr wrap="square" rtlCol="0">
            <a:spAutoFit/>
          </a:bodyPr>
          <a:lstStyle/>
          <a:p>
            <a:r>
              <a:rPr lang="en-US" dirty="0" smtClean="0"/>
              <a:t>Login fails</a:t>
            </a:r>
            <a:endParaRPr lang="en-US" dirty="0"/>
          </a:p>
        </p:txBody>
      </p:sp>
      <p:sp>
        <p:nvSpPr>
          <p:cNvPr id="89" name="TextBox 88"/>
          <p:cNvSpPr txBox="1"/>
          <p:nvPr/>
        </p:nvSpPr>
        <p:spPr>
          <a:xfrm>
            <a:off x="3048000" y="4114800"/>
            <a:ext cx="1459054" cy="369332"/>
          </a:xfrm>
          <a:prstGeom prst="rect">
            <a:avLst/>
          </a:prstGeom>
          <a:noFill/>
        </p:spPr>
        <p:txBody>
          <a:bodyPr wrap="none" rtlCol="0">
            <a:spAutoFit/>
          </a:bodyPr>
          <a:lstStyle/>
          <a:p>
            <a:r>
              <a:rPr lang="en-US" dirty="0" smtClean="0"/>
              <a:t>Login Success</a:t>
            </a:r>
            <a:endParaRPr lang="en-US" dirty="0"/>
          </a:p>
        </p:txBody>
      </p:sp>
      <p:sp>
        <p:nvSpPr>
          <p:cNvPr id="90" name="TextBox 89"/>
          <p:cNvSpPr txBox="1"/>
          <p:nvPr/>
        </p:nvSpPr>
        <p:spPr>
          <a:xfrm>
            <a:off x="5181600" y="4114800"/>
            <a:ext cx="1459054" cy="369332"/>
          </a:xfrm>
          <a:prstGeom prst="rect">
            <a:avLst/>
          </a:prstGeom>
          <a:noFill/>
        </p:spPr>
        <p:txBody>
          <a:bodyPr wrap="none" rtlCol="0">
            <a:spAutoFit/>
          </a:bodyPr>
          <a:lstStyle/>
          <a:p>
            <a:r>
              <a:rPr lang="en-US" dirty="0" smtClean="0"/>
              <a:t>Login Success</a:t>
            </a:r>
            <a:endParaRPr lang="en-US" dirty="0"/>
          </a:p>
        </p:txBody>
      </p:sp>
      <p:sp>
        <p:nvSpPr>
          <p:cNvPr id="25" name="Date Placeholder 24"/>
          <p:cNvSpPr>
            <a:spLocks noGrp="1"/>
          </p:cNvSpPr>
          <p:nvPr>
            <p:ph type="dt" sz="half" idx="10"/>
          </p:nvPr>
        </p:nvSpPr>
        <p:spPr/>
        <p:txBody>
          <a:bodyPr/>
          <a:lstStyle/>
          <a:p>
            <a:fld id="{82410E2D-1CFB-49ED-A4E1-6256B9969E8B}" type="datetime5">
              <a:rPr lang="en-US" smtClean="0"/>
              <a:t>27-Sep-19</a:t>
            </a:fld>
            <a:endParaRPr lang="en-US"/>
          </a:p>
        </p:txBody>
      </p:sp>
      <p:sp>
        <p:nvSpPr>
          <p:cNvPr id="27" name="Slide Number Placeholder 26"/>
          <p:cNvSpPr>
            <a:spLocks noGrp="1"/>
          </p:cNvSpPr>
          <p:nvPr>
            <p:ph type="sldNum" sz="quarter" idx="12"/>
          </p:nvPr>
        </p:nvSpPr>
        <p:spPr/>
        <p:txBody>
          <a:bodyPr/>
          <a:lstStyle/>
          <a:p>
            <a:fld id="{5A6826B2-1201-4E91-A2D9-2650012398B5}" type="slidenum">
              <a:rPr lang="en-US" smtClean="0"/>
              <a:pPr/>
              <a:t>5</a:t>
            </a:fld>
            <a:endParaRPr lang="en-US"/>
          </a:p>
        </p:txBody>
      </p:sp>
      <p:sp>
        <p:nvSpPr>
          <p:cNvPr id="29" name="Footer Placeholder 28"/>
          <p:cNvSpPr>
            <a:spLocks noGrp="1"/>
          </p:cNvSpPr>
          <p:nvPr>
            <p:ph type="ftr" sz="quarter" idx="11"/>
          </p:nvPr>
        </p:nvSpPr>
        <p:spPr/>
        <p:txBody>
          <a:bodyPr/>
          <a:lstStyle/>
          <a:p>
            <a:r>
              <a:rPr lang="en-US" smtClean="0"/>
              <a:t>BATCH NO : 1</a:t>
            </a:r>
            <a:endParaRPr lang="en-US"/>
          </a:p>
        </p:txBody>
      </p:sp>
      <p:cxnSp>
        <p:nvCxnSpPr>
          <p:cNvPr id="31" name="Elbow Connector 30"/>
          <p:cNvCxnSpPr>
            <a:stCxn id="7" idx="3"/>
            <a:endCxn id="6" idx="3"/>
          </p:cNvCxnSpPr>
          <p:nvPr/>
        </p:nvCxnSpPr>
        <p:spPr>
          <a:xfrm flipV="1">
            <a:off x="3352800" y="2590800"/>
            <a:ext cx="304800" cy="1104900"/>
          </a:xfrm>
          <a:prstGeom prst="bentConnector3">
            <a:avLst>
              <a:gd name="adj1" fmla="val 17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5" idx="1"/>
            <a:endCxn id="5" idx="1"/>
          </p:cNvCxnSpPr>
          <p:nvPr/>
        </p:nvCxnSpPr>
        <p:spPr>
          <a:xfrm rot="10800000">
            <a:off x="5867400" y="2590800"/>
            <a:ext cx="304800" cy="1104900"/>
          </a:xfrm>
          <a:prstGeom prst="bentConnector3">
            <a:avLst>
              <a:gd name="adj1" fmla="val 175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10000" y="4876800"/>
            <a:ext cx="14478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CGPA</a:t>
            </a:r>
            <a:endParaRPr lang="en-US" sz="1400" dirty="0">
              <a:latin typeface="Times New Roman" pitchFamily="18" charset="0"/>
              <a:cs typeface="Times New Roman" pitchFamily="18" charset="0"/>
            </a:endParaRPr>
          </a:p>
        </p:txBody>
      </p:sp>
      <p:cxnSp>
        <p:nvCxnSpPr>
          <p:cNvPr id="46" name="Elbow Connector 45"/>
          <p:cNvCxnSpPr>
            <a:stCxn id="7" idx="2"/>
            <a:endCxn id="40" idx="0"/>
          </p:cNvCxnSpPr>
          <p:nvPr/>
        </p:nvCxnSpPr>
        <p:spPr>
          <a:xfrm rot="16200000" flipH="1">
            <a:off x="3295650" y="3638550"/>
            <a:ext cx="685800" cy="1790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ADMIN LOGIN</a:t>
            </a:r>
            <a:endParaRPr lang="en-US" dirty="0">
              <a:latin typeface="Times New Roman" pitchFamily="18" charset="0"/>
              <a:cs typeface="Times New Roman" pitchFamily="18" charset="0"/>
            </a:endParaRPr>
          </a:p>
        </p:txBody>
      </p:sp>
      <p:pic>
        <p:nvPicPr>
          <p:cNvPr id="7" name="Content Placeholder 6" descr="Screenshot (133).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STAFF’S LOGIN</a:t>
            </a:r>
            <a:endParaRPr lang="en-US" dirty="0">
              <a:latin typeface="Times New Roman" pitchFamily="18" charset="0"/>
              <a:cs typeface="Times New Roman" pitchFamily="18" charset="0"/>
            </a:endParaRPr>
          </a:p>
        </p:txBody>
      </p:sp>
      <p:pic>
        <p:nvPicPr>
          <p:cNvPr id="7" name="Content Placeholder 6" descr="Screenshot (166).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ADMIN HOME PAGE</a:t>
            </a:r>
            <a:endParaRPr lang="en-US" dirty="0">
              <a:latin typeface="Times New Roman" pitchFamily="18" charset="0"/>
              <a:cs typeface="Times New Roman" pitchFamily="18" charset="0"/>
            </a:endParaRPr>
          </a:p>
        </p:txBody>
      </p:sp>
      <p:pic>
        <p:nvPicPr>
          <p:cNvPr id="8" name="Content Placeholder 7" descr="Screenshot (158).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ADD DEPARTMENT</a:t>
            </a:r>
            <a:endParaRPr lang="en-US" dirty="0">
              <a:latin typeface="Times New Roman" pitchFamily="18" charset="0"/>
              <a:cs typeface="Times New Roman" pitchFamily="18" charset="0"/>
            </a:endParaRPr>
          </a:p>
        </p:txBody>
      </p:sp>
      <p:pic>
        <p:nvPicPr>
          <p:cNvPr id="7" name="Content Placeholder 6" descr="Screenshot (159).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t>27-Sep-19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309</Words>
  <Application>Microsoft Office PowerPoint</Application>
  <PresentationFormat>On-screen Show (4:3)</PresentationFormat>
  <Paragraphs>100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STUDENT INFORMATION MANAGEMENT SYSTEM(SIMS) USING PHP</vt:lpstr>
      <vt:lpstr> ABSTRACT</vt:lpstr>
      <vt:lpstr>REQUIREMENTS</vt:lpstr>
      <vt:lpstr> LITERATURE SURVEY</vt:lpstr>
      <vt:lpstr>DATA FLOW DIAGRAM</vt:lpstr>
      <vt:lpstr>ADMIN LOGIN</vt:lpstr>
      <vt:lpstr>STAFF’S LOGIN</vt:lpstr>
      <vt:lpstr>ADMIN HOME PAGE</vt:lpstr>
      <vt:lpstr>ADD DEPARTMENT</vt:lpstr>
      <vt:lpstr>ADD STAFF DETAILS</vt:lpstr>
      <vt:lpstr>STAFF’S LOGIN -  STAFF PROFILE</vt:lpstr>
      <vt:lpstr>ADD STUDENTS DEATILS</vt:lpstr>
      <vt:lpstr>VIEW STUDENTS</vt:lpstr>
      <vt:lpstr>LEAVE REQUEST</vt:lpstr>
      <vt:lpstr>CHANGE PASSWORD</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Gogulapriya</dc:creator>
  <cp:lastModifiedBy>Gogulapriya</cp:lastModifiedBy>
  <cp:revision>75</cp:revision>
  <dcterms:created xsi:type="dcterms:W3CDTF">2019-06-30T09:15:11Z</dcterms:created>
  <dcterms:modified xsi:type="dcterms:W3CDTF">2019-09-27T00:35:06Z</dcterms:modified>
</cp:coreProperties>
</file>