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
  </p:notesMasterIdLst>
  <p:sldIdLst>
    <p:sldId id="256" r:id="rId2"/>
    <p:sldId id="257" r:id="rId3"/>
    <p:sldId id="263" r:id="rId4"/>
    <p:sldId id="280" r:id="rId5"/>
    <p:sldId id="264" r:id="rId6"/>
    <p:sldId id="265" r:id="rId7"/>
    <p:sldId id="282" r:id="rId8"/>
    <p:sldId id="283" r:id="rId9"/>
    <p:sldId id="269" r:id="rId10"/>
    <p:sldId id="270" r:id="rId11"/>
    <p:sldId id="271" r:id="rId12"/>
    <p:sldId id="272" r:id="rId13"/>
    <p:sldId id="273" r:id="rId14"/>
    <p:sldId id="274" r:id="rId15"/>
    <p:sldId id="275" r:id="rId16"/>
    <p:sldId id="276" r:id="rId17"/>
    <p:sldId id="277" r:id="rId18"/>
    <p:sldId id="278" r:id="rId19"/>
    <p:sldId id="26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152" y="3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6C8289-59FA-469B-9146-A61ADAA62312}" type="datetimeFigureOut">
              <a:rPr lang="en-US" smtClean="0"/>
              <a:pPr/>
              <a:t>10/13/2019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0B3E6C-9FEA-4B47-A7EB-C08872911C2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50B3E6C-9FEA-4B47-A7EB-C08872911C2A}"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F1747B-5870-4735-A458-2EDF4BF0D4EE}" type="datetime5">
              <a:rPr lang="en-US" smtClean="0"/>
              <a:pPr/>
              <a:t>13-Oct-19</a:t>
            </a:fld>
            <a:endParaRPr lang="en-US"/>
          </a:p>
        </p:txBody>
      </p:sp>
      <p:sp>
        <p:nvSpPr>
          <p:cNvPr id="5" name="Footer Placeholder 4"/>
          <p:cNvSpPr>
            <a:spLocks noGrp="1"/>
          </p:cNvSpPr>
          <p:nvPr>
            <p:ph type="ftr" sz="quarter" idx="11"/>
          </p:nvPr>
        </p:nvSpPr>
        <p:spPr/>
        <p:txBody>
          <a:bodyPr/>
          <a:lstStyle/>
          <a:p>
            <a:r>
              <a:rPr lang="en-US" smtClean="0"/>
              <a:t>BATCH NO : 1</a:t>
            </a:r>
            <a:endParaRPr lang="en-US"/>
          </a:p>
        </p:txBody>
      </p:sp>
      <p:sp>
        <p:nvSpPr>
          <p:cNvPr id="6" name="Slide Number Placeholder 5"/>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325E90-6C5B-4DC7-B290-6369175D3316}" type="datetime5">
              <a:rPr lang="en-US" smtClean="0"/>
              <a:pPr/>
              <a:t>13-Oct-19</a:t>
            </a:fld>
            <a:endParaRPr lang="en-US"/>
          </a:p>
        </p:txBody>
      </p:sp>
      <p:sp>
        <p:nvSpPr>
          <p:cNvPr id="5" name="Footer Placeholder 4"/>
          <p:cNvSpPr>
            <a:spLocks noGrp="1"/>
          </p:cNvSpPr>
          <p:nvPr>
            <p:ph type="ftr" sz="quarter" idx="11"/>
          </p:nvPr>
        </p:nvSpPr>
        <p:spPr/>
        <p:txBody>
          <a:bodyPr/>
          <a:lstStyle/>
          <a:p>
            <a:r>
              <a:rPr lang="en-US" smtClean="0"/>
              <a:t>BATCH NO : 1</a:t>
            </a:r>
            <a:endParaRPr lang="en-US"/>
          </a:p>
        </p:txBody>
      </p:sp>
      <p:sp>
        <p:nvSpPr>
          <p:cNvPr id="6" name="Slide Number Placeholder 5"/>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6F8353-DE1D-436E-8EBE-327BEACF9458}" type="datetime5">
              <a:rPr lang="en-US" smtClean="0"/>
              <a:pPr/>
              <a:t>13-Oct-19</a:t>
            </a:fld>
            <a:endParaRPr lang="en-US"/>
          </a:p>
        </p:txBody>
      </p:sp>
      <p:sp>
        <p:nvSpPr>
          <p:cNvPr id="5" name="Footer Placeholder 4"/>
          <p:cNvSpPr>
            <a:spLocks noGrp="1"/>
          </p:cNvSpPr>
          <p:nvPr>
            <p:ph type="ftr" sz="quarter" idx="11"/>
          </p:nvPr>
        </p:nvSpPr>
        <p:spPr/>
        <p:txBody>
          <a:bodyPr/>
          <a:lstStyle/>
          <a:p>
            <a:r>
              <a:rPr lang="en-US" smtClean="0"/>
              <a:t>BATCH NO : 1</a:t>
            </a:r>
            <a:endParaRPr lang="en-US"/>
          </a:p>
        </p:txBody>
      </p:sp>
      <p:sp>
        <p:nvSpPr>
          <p:cNvPr id="6" name="Slide Number Placeholder 5"/>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8A0A02-B33C-49EE-BFC1-1B9BD91F9E5A}" type="datetime5">
              <a:rPr lang="en-US" smtClean="0"/>
              <a:pPr/>
              <a:t>13-Oct-19</a:t>
            </a:fld>
            <a:endParaRPr lang="en-US"/>
          </a:p>
        </p:txBody>
      </p:sp>
      <p:sp>
        <p:nvSpPr>
          <p:cNvPr id="5" name="Footer Placeholder 4"/>
          <p:cNvSpPr>
            <a:spLocks noGrp="1"/>
          </p:cNvSpPr>
          <p:nvPr>
            <p:ph type="ftr" sz="quarter" idx="11"/>
          </p:nvPr>
        </p:nvSpPr>
        <p:spPr/>
        <p:txBody>
          <a:bodyPr/>
          <a:lstStyle/>
          <a:p>
            <a:r>
              <a:rPr lang="en-US" smtClean="0"/>
              <a:t>BATCH NO : 1</a:t>
            </a:r>
            <a:endParaRPr lang="en-US"/>
          </a:p>
        </p:txBody>
      </p:sp>
      <p:sp>
        <p:nvSpPr>
          <p:cNvPr id="6" name="Slide Number Placeholder 5"/>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D2795B-AFAE-4176-B9FF-82EFC48C3D26}" type="datetime5">
              <a:rPr lang="en-US" smtClean="0"/>
              <a:pPr/>
              <a:t>13-Oct-19</a:t>
            </a:fld>
            <a:endParaRPr lang="en-US"/>
          </a:p>
        </p:txBody>
      </p:sp>
      <p:sp>
        <p:nvSpPr>
          <p:cNvPr id="5" name="Footer Placeholder 4"/>
          <p:cNvSpPr>
            <a:spLocks noGrp="1"/>
          </p:cNvSpPr>
          <p:nvPr>
            <p:ph type="ftr" sz="quarter" idx="11"/>
          </p:nvPr>
        </p:nvSpPr>
        <p:spPr/>
        <p:txBody>
          <a:bodyPr/>
          <a:lstStyle/>
          <a:p>
            <a:r>
              <a:rPr lang="en-US" smtClean="0"/>
              <a:t>BATCH NO : 1</a:t>
            </a:r>
            <a:endParaRPr lang="en-US"/>
          </a:p>
        </p:txBody>
      </p:sp>
      <p:sp>
        <p:nvSpPr>
          <p:cNvPr id="6" name="Slide Number Placeholder 5"/>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F8B6CA-508C-4CD2-87E7-D71A904A7A94}" type="datetime5">
              <a:rPr lang="en-US" smtClean="0"/>
              <a:pPr/>
              <a:t>13-Oct-19</a:t>
            </a:fld>
            <a:endParaRPr lang="en-US"/>
          </a:p>
        </p:txBody>
      </p:sp>
      <p:sp>
        <p:nvSpPr>
          <p:cNvPr id="6" name="Footer Placeholder 5"/>
          <p:cNvSpPr>
            <a:spLocks noGrp="1"/>
          </p:cNvSpPr>
          <p:nvPr>
            <p:ph type="ftr" sz="quarter" idx="11"/>
          </p:nvPr>
        </p:nvSpPr>
        <p:spPr/>
        <p:txBody>
          <a:bodyPr/>
          <a:lstStyle/>
          <a:p>
            <a:r>
              <a:rPr lang="en-US" smtClean="0"/>
              <a:t>BATCH NO : 1</a:t>
            </a:r>
            <a:endParaRPr lang="en-US"/>
          </a:p>
        </p:txBody>
      </p:sp>
      <p:sp>
        <p:nvSpPr>
          <p:cNvPr id="7" name="Slide Number Placeholder 6"/>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233BB8-82DB-42C6-A429-A9627639991F}" type="datetime5">
              <a:rPr lang="en-US" smtClean="0"/>
              <a:pPr/>
              <a:t>13-Oct-19</a:t>
            </a:fld>
            <a:endParaRPr lang="en-US"/>
          </a:p>
        </p:txBody>
      </p:sp>
      <p:sp>
        <p:nvSpPr>
          <p:cNvPr id="8" name="Footer Placeholder 7"/>
          <p:cNvSpPr>
            <a:spLocks noGrp="1"/>
          </p:cNvSpPr>
          <p:nvPr>
            <p:ph type="ftr" sz="quarter" idx="11"/>
          </p:nvPr>
        </p:nvSpPr>
        <p:spPr/>
        <p:txBody>
          <a:bodyPr/>
          <a:lstStyle/>
          <a:p>
            <a:r>
              <a:rPr lang="en-US" smtClean="0"/>
              <a:t>BATCH NO : 1</a:t>
            </a:r>
            <a:endParaRPr lang="en-US"/>
          </a:p>
        </p:txBody>
      </p:sp>
      <p:sp>
        <p:nvSpPr>
          <p:cNvPr id="9" name="Slide Number Placeholder 8"/>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627CEA-3BE5-4D48-9008-526EDE4AEDA1}" type="datetime5">
              <a:rPr lang="en-US" smtClean="0"/>
              <a:pPr/>
              <a:t>13-Oct-19</a:t>
            </a:fld>
            <a:endParaRPr lang="en-US"/>
          </a:p>
        </p:txBody>
      </p:sp>
      <p:sp>
        <p:nvSpPr>
          <p:cNvPr id="4" name="Footer Placeholder 3"/>
          <p:cNvSpPr>
            <a:spLocks noGrp="1"/>
          </p:cNvSpPr>
          <p:nvPr>
            <p:ph type="ftr" sz="quarter" idx="11"/>
          </p:nvPr>
        </p:nvSpPr>
        <p:spPr/>
        <p:txBody>
          <a:bodyPr/>
          <a:lstStyle/>
          <a:p>
            <a:r>
              <a:rPr lang="en-US" smtClean="0"/>
              <a:t>BATCH NO : 1</a:t>
            </a:r>
            <a:endParaRPr lang="en-US"/>
          </a:p>
        </p:txBody>
      </p:sp>
      <p:sp>
        <p:nvSpPr>
          <p:cNvPr id="5" name="Slide Number Placeholder 4"/>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AF9626-BEC5-4FBA-A2A2-62D0422B05AC}" type="datetime5">
              <a:rPr lang="en-US" smtClean="0"/>
              <a:pPr/>
              <a:t>13-Oct-19</a:t>
            </a:fld>
            <a:endParaRPr lang="en-US"/>
          </a:p>
        </p:txBody>
      </p:sp>
      <p:sp>
        <p:nvSpPr>
          <p:cNvPr id="3" name="Footer Placeholder 2"/>
          <p:cNvSpPr>
            <a:spLocks noGrp="1"/>
          </p:cNvSpPr>
          <p:nvPr>
            <p:ph type="ftr" sz="quarter" idx="11"/>
          </p:nvPr>
        </p:nvSpPr>
        <p:spPr/>
        <p:txBody>
          <a:bodyPr/>
          <a:lstStyle/>
          <a:p>
            <a:r>
              <a:rPr lang="en-US" smtClean="0"/>
              <a:t>BATCH NO : 1</a:t>
            </a:r>
            <a:endParaRPr lang="en-US"/>
          </a:p>
        </p:txBody>
      </p:sp>
      <p:sp>
        <p:nvSpPr>
          <p:cNvPr id="4" name="Slide Number Placeholder 3"/>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035154-E4E7-41D3-872C-D6BA20B16362}" type="datetime5">
              <a:rPr lang="en-US" smtClean="0"/>
              <a:pPr/>
              <a:t>13-Oct-19</a:t>
            </a:fld>
            <a:endParaRPr lang="en-US"/>
          </a:p>
        </p:txBody>
      </p:sp>
      <p:sp>
        <p:nvSpPr>
          <p:cNvPr id="6" name="Footer Placeholder 5"/>
          <p:cNvSpPr>
            <a:spLocks noGrp="1"/>
          </p:cNvSpPr>
          <p:nvPr>
            <p:ph type="ftr" sz="quarter" idx="11"/>
          </p:nvPr>
        </p:nvSpPr>
        <p:spPr/>
        <p:txBody>
          <a:bodyPr/>
          <a:lstStyle/>
          <a:p>
            <a:r>
              <a:rPr lang="en-US" smtClean="0"/>
              <a:t>BATCH NO : 1</a:t>
            </a:r>
            <a:endParaRPr lang="en-US"/>
          </a:p>
        </p:txBody>
      </p:sp>
      <p:sp>
        <p:nvSpPr>
          <p:cNvPr id="7" name="Slide Number Placeholder 6"/>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DEC0F0-B739-4029-81F9-73E4CADDEDE0}" type="datetime5">
              <a:rPr lang="en-US" smtClean="0"/>
              <a:pPr/>
              <a:t>13-Oct-19</a:t>
            </a:fld>
            <a:endParaRPr lang="en-US"/>
          </a:p>
        </p:txBody>
      </p:sp>
      <p:sp>
        <p:nvSpPr>
          <p:cNvPr id="6" name="Footer Placeholder 5"/>
          <p:cNvSpPr>
            <a:spLocks noGrp="1"/>
          </p:cNvSpPr>
          <p:nvPr>
            <p:ph type="ftr" sz="quarter" idx="11"/>
          </p:nvPr>
        </p:nvSpPr>
        <p:spPr/>
        <p:txBody>
          <a:bodyPr/>
          <a:lstStyle/>
          <a:p>
            <a:r>
              <a:rPr lang="en-US" smtClean="0"/>
              <a:t>BATCH NO : 1</a:t>
            </a:r>
            <a:endParaRPr lang="en-US"/>
          </a:p>
        </p:txBody>
      </p:sp>
      <p:sp>
        <p:nvSpPr>
          <p:cNvPr id="7" name="Slide Number Placeholder 6"/>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34896C-896D-4D1E-A494-C8E1F6BC3883}" type="datetime5">
              <a:rPr lang="en-US" smtClean="0"/>
              <a:pPr/>
              <a:t>13-Oct-19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BATCH NO : 1</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6826B2-1201-4E91-A2D9-2650012398B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8458200" cy="2133600"/>
          </a:xfrm>
        </p:spPr>
        <p:txBody>
          <a:bodyPr>
            <a:normAutofit/>
          </a:bodyPr>
          <a:lstStyle/>
          <a:p>
            <a:pPr algn="ctr"/>
            <a:r>
              <a:rPr lang="en-US" sz="4000" b="1" dirty="0" smtClean="0">
                <a:latin typeface="Times New Roman" pitchFamily="18" charset="0"/>
                <a:cs typeface="Times New Roman" pitchFamily="18" charset="0"/>
              </a:rPr>
              <a:t>STUDENT INFORMATION MANAGEMENT SYSTEM(SIMS) USING PHP</a:t>
            </a:r>
            <a:endParaRPr lang="en-US" sz="4000" dirty="0">
              <a:latin typeface="Times New Roman" pitchFamily="18" charset="0"/>
              <a:cs typeface="Times New Roman" pitchFamily="18" charset="0"/>
            </a:endParaRPr>
          </a:p>
        </p:txBody>
      </p:sp>
      <p:sp>
        <p:nvSpPr>
          <p:cNvPr id="4" name="Subtitle 2"/>
          <p:cNvSpPr txBox="1">
            <a:spLocks/>
          </p:cNvSpPr>
          <p:nvPr/>
        </p:nvSpPr>
        <p:spPr>
          <a:xfrm>
            <a:off x="4495800" y="3886200"/>
            <a:ext cx="4419600" cy="2438400"/>
          </a:xfrm>
          <a:prstGeom prst="rect">
            <a:avLst/>
          </a:prstGeom>
        </p:spPr>
        <p:txBody>
          <a:bodyPr vert="horz" anchor="b">
            <a:normAutofit/>
          </a:bodyPr>
          <a:lstStyle/>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en-US" sz="2400" b="1" i="0" u="none" strike="noStrike" kern="1200" cap="none" spc="0" normalizeH="0" baseline="0" noProof="0" dirty="0" smtClean="0">
                <a:ln>
                  <a:noFill/>
                </a:ln>
                <a:effectLst/>
                <a:uLnTx/>
                <a:uFillTx/>
                <a:latin typeface="Times New Roman" pitchFamily="18" charset="0"/>
                <a:cs typeface="Times New Roman" pitchFamily="18" charset="0"/>
              </a:rPr>
              <a:t>PROJECT</a:t>
            </a:r>
            <a:r>
              <a:rPr kumimoji="0" lang="en-US" sz="2400" b="1" i="0" u="none" strike="noStrike" kern="1200" cap="none" spc="0" normalizeH="0" noProof="0" dirty="0" smtClean="0">
                <a:ln>
                  <a:noFill/>
                </a:ln>
                <a:effectLst/>
                <a:uLnTx/>
                <a:uFillTx/>
                <a:latin typeface="Times New Roman" pitchFamily="18" charset="0"/>
                <a:cs typeface="Times New Roman" pitchFamily="18" charset="0"/>
              </a:rPr>
              <a:t> MEMBERS</a:t>
            </a:r>
            <a:endParaRPr kumimoji="0" lang="en-US" sz="2400" b="1" i="0" u="none" strike="noStrike" kern="1200" cap="none" spc="0" normalizeH="0" baseline="0" noProof="0" dirty="0" smtClean="0">
              <a:ln>
                <a:noFill/>
              </a:ln>
              <a:effectLst/>
              <a:uLnTx/>
              <a:uFillTx/>
              <a:latin typeface="Times New Roman" pitchFamily="18" charset="0"/>
              <a:cs typeface="Times New Roman" pitchFamily="18" charset="0"/>
            </a:endParaRPr>
          </a:p>
          <a:p>
            <a:pPr lvl="0">
              <a:spcBef>
                <a:spcPct val="20000"/>
              </a:spcBef>
              <a:buClr>
                <a:schemeClr val="accent1"/>
              </a:buClr>
              <a:buSzPct val="70000"/>
            </a:pPr>
            <a:r>
              <a:rPr lang="en-US" sz="2400" dirty="0" smtClean="0">
                <a:latin typeface="Times New Roman" pitchFamily="18" charset="0"/>
                <a:cs typeface="Times New Roman" pitchFamily="18" charset="0"/>
              </a:rPr>
              <a:t>16104001 - ADITYA </a:t>
            </a:r>
            <a:r>
              <a:rPr lang="en-US" sz="2400" dirty="0">
                <a:latin typeface="Times New Roman" pitchFamily="18" charset="0"/>
                <a:cs typeface="Times New Roman" pitchFamily="18" charset="0"/>
              </a:rPr>
              <a:t>PAREEK.V</a:t>
            </a:r>
            <a:endParaRPr kumimoji="0" lang="en-US" sz="2400" b="0" i="0" u="none" strike="noStrike" kern="1200" cap="none" spc="0" normalizeH="0" baseline="0" noProof="0" dirty="0" smtClean="0">
              <a:ln>
                <a:noFill/>
              </a:ln>
              <a:effectLst/>
              <a:uLnTx/>
              <a:uFillTx/>
              <a:latin typeface="Times New Roman" pitchFamily="18" charset="0"/>
              <a:cs typeface="Times New Roman" pitchFamily="18" charset="0"/>
            </a:endParaRPr>
          </a:p>
          <a:p>
            <a:pPr lvl="0">
              <a:spcBef>
                <a:spcPct val="20000"/>
              </a:spcBef>
              <a:buClr>
                <a:schemeClr val="accent1"/>
              </a:buClr>
              <a:buSzPct val="70000"/>
            </a:pPr>
            <a:r>
              <a:rPr lang="en-US" sz="2400" dirty="0" smtClean="0">
                <a:latin typeface="Times New Roman" pitchFamily="18" charset="0"/>
                <a:cs typeface="Times New Roman" pitchFamily="18" charset="0"/>
              </a:rPr>
              <a:t>16104024 - DHINA.S</a:t>
            </a:r>
            <a:endParaRPr kumimoji="0" lang="en-US" sz="2400" i="0" u="none" strike="noStrike" kern="1200" cap="none" spc="0" normalizeH="0" baseline="0" noProof="0" dirty="0" smtClean="0">
              <a:ln>
                <a:noFill/>
              </a:ln>
              <a:effectLst/>
              <a:uLnTx/>
              <a:uFillTx/>
              <a:latin typeface="Times New Roman" pitchFamily="18" charset="0"/>
              <a:cs typeface="Times New Roman" pitchFamily="18" charset="0"/>
            </a:endParaRPr>
          </a:p>
          <a:p>
            <a:pPr lvl="0">
              <a:spcBef>
                <a:spcPct val="20000"/>
              </a:spcBef>
              <a:buClr>
                <a:schemeClr val="accent1"/>
              </a:buClr>
              <a:buSzPct val="70000"/>
            </a:pPr>
            <a:r>
              <a:rPr lang="en-US" sz="2400" dirty="0" smtClean="0">
                <a:latin typeface="Times New Roman" pitchFamily="18" charset="0"/>
                <a:cs typeface="Times New Roman" pitchFamily="18" charset="0"/>
              </a:rPr>
              <a:t>16104029 - GOBIPRASATH.N</a:t>
            </a:r>
            <a:endParaRPr kumimoji="0" lang="en-US" sz="2400" i="0" u="none" strike="noStrike" kern="1200" cap="none" spc="0" normalizeH="0" baseline="0" noProof="0" dirty="0" smtClean="0">
              <a:ln>
                <a:noFill/>
              </a:ln>
              <a:effectLst/>
              <a:uLnTx/>
              <a:uFillTx/>
              <a:latin typeface="Times New Roman" pitchFamily="18" charset="0"/>
              <a:cs typeface="Times New Roman" pitchFamily="18" charset="0"/>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endParaRPr kumimoji="0" lang="en-US" sz="2000" b="0" i="0" u="none" strike="noStrike" kern="1200" cap="none" spc="0" normalizeH="0" baseline="0" noProof="0" dirty="0">
              <a:ln>
                <a:noFill/>
              </a:ln>
              <a:effectLst/>
              <a:uLnTx/>
              <a:uFillTx/>
              <a:latin typeface="+mn-lt"/>
              <a:ea typeface="+mn-ea"/>
              <a:cs typeface="+mn-cs"/>
            </a:endParaRPr>
          </a:p>
        </p:txBody>
      </p:sp>
      <p:sp>
        <p:nvSpPr>
          <p:cNvPr id="5" name="Date Placeholder 4"/>
          <p:cNvSpPr>
            <a:spLocks noGrp="1"/>
          </p:cNvSpPr>
          <p:nvPr>
            <p:ph type="dt" sz="half" idx="10"/>
          </p:nvPr>
        </p:nvSpPr>
        <p:spPr/>
        <p:txBody>
          <a:bodyPr/>
          <a:lstStyle/>
          <a:p>
            <a:fld id="{0BF953C7-43FE-43B8-9030-0767A7F57F2D}" type="datetime5">
              <a:rPr lang="en-US" b="1" smtClean="0">
                <a:latin typeface="Times New Roman" pitchFamily="18" charset="0"/>
                <a:cs typeface="Times New Roman" pitchFamily="18" charset="0"/>
              </a:rPr>
              <a:pPr/>
              <a:t>13-Oct-19</a:t>
            </a:fld>
            <a:endParaRPr lang="en-US"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5A6826B2-1201-4E91-A2D9-2650012398B5}" type="slidenum">
              <a:rPr lang="en-US" b="1" smtClean="0">
                <a:latin typeface="Times New Roman" pitchFamily="18" charset="0"/>
                <a:cs typeface="Times New Roman" pitchFamily="18" charset="0"/>
              </a:rPr>
              <a:pPr/>
              <a:t>1</a:t>
            </a:fld>
            <a:endParaRPr lang="en-US" b="1" dirty="0">
              <a:latin typeface="Times New Roman" pitchFamily="18" charset="0"/>
              <a:cs typeface="Times New Roman" pitchFamily="18" charset="0"/>
            </a:endParaRPr>
          </a:p>
        </p:txBody>
      </p:sp>
      <p:sp>
        <p:nvSpPr>
          <p:cNvPr id="7" name="Footer Placeholder 6"/>
          <p:cNvSpPr>
            <a:spLocks noGrp="1"/>
          </p:cNvSpPr>
          <p:nvPr>
            <p:ph type="ftr" sz="quarter" idx="11"/>
          </p:nvPr>
        </p:nvSpPr>
        <p:spPr/>
        <p:txBody>
          <a:bodyPr/>
          <a:lstStyle/>
          <a:p>
            <a:r>
              <a:rPr lang="en-US" b="1" dirty="0" smtClean="0">
                <a:latin typeface="Times New Roman" pitchFamily="18" charset="0"/>
                <a:cs typeface="Times New Roman" pitchFamily="18" charset="0"/>
              </a:rPr>
              <a:t>BATCH NO : 1</a:t>
            </a:r>
            <a:endParaRPr lang="en-US" b="1" dirty="0">
              <a:latin typeface="Times New Roman" pitchFamily="18" charset="0"/>
              <a:cs typeface="Times New Roman" pitchFamily="18" charset="0"/>
            </a:endParaRPr>
          </a:p>
        </p:txBody>
      </p:sp>
      <p:sp>
        <p:nvSpPr>
          <p:cNvPr id="8" name="Subtitle 2"/>
          <p:cNvSpPr txBox="1">
            <a:spLocks/>
          </p:cNvSpPr>
          <p:nvPr/>
        </p:nvSpPr>
        <p:spPr>
          <a:xfrm>
            <a:off x="609600" y="4038600"/>
            <a:ext cx="4038600" cy="1371600"/>
          </a:xfrm>
          <a:prstGeom prst="rect">
            <a:avLst/>
          </a:prstGeom>
        </p:spPr>
        <p:txBody>
          <a:bodyPr vert="horz" anchor="b">
            <a:normAutofit/>
          </a:bodyPr>
          <a:lstStyle/>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lang="en-US" sz="2400" b="1" dirty="0" smtClean="0">
                <a:latin typeface="Times New Roman" pitchFamily="18" charset="0"/>
                <a:ea typeface="+mn-ea"/>
                <a:cs typeface="Times New Roman" pitchFamily="18" charset="0"/>
              </a:rPr>
              <a:t>GUIDE NAME</a:t>
            </a:r>
          </a:p>
          <a:p>
            <a:pPr lvl="0">
              <a:spcBef>
                <a:spcPct val="20000"/>
              </a:spcBef>
              <a:buClr>
                <a:schemeClr val="accent1"/>
              </a:buClr>
              <a:buSzPct val="70000"/>
              <a:defRPr/>
            </a:pPr>
            <a:r>
              <a:rPr lang="en-IN" sz="2000" dirty="0" err="1" smtClean="0">
                <a:latin typeface="Times New Roman" pitchFamily="18" charset="0"/>
                <a:cs typeface="Times New Roman" pitchFamily="18" charset="0"/>
              </a:rPr>
              <a:t>Mrs.J.VELUMANI</a:t>
            </a:r>
            <a:r>
              <a:rPr lang="en-IN" sz="2000" dirty="0" smtClean="0">
                <a:latin typeface="Times New Roman" pitchFamily="18" charset="0"/>
                <a:cs typeface="Times New Roman" pitchFamily="18" charset="0"/>
              </a:rPr>
              <a:t>, M.E., Ph.D.</a:t>
            </a:r>
          </a:p>
          <a:p>
            <a:pPr lvl="0">
              <a:spcBef>
                <a:spcPct val="20000"/>
              </a:spcBef>
              <a:buClr>
                <a:schemeClr val="accent1"/>
              </a:buClr>
              <a:buSzPct val="70000"/>
              <a:defRPr/>
            </a:pPr>
            <a:r>
              <a:rPr lang="en-IN" sz="2000" dirty="0" err="1" smtClean="0">
                <a:latin typeface="Times New Roman" pitchFamily="18" charset="0"/>
                <a:cs typeface="Times New Roman" pitchFamily="18" charset="0"/>
              </a:rPr>
              <a:t>Asst.Professorfor</a:t>
            </a:r>
            <a:endParaRPr kumimoji="0" lang="en-US" sz="2000" b="0" i="0" u="none" strike="noStrike" kern="1200" cap="none" spc="0" normalizeH="0" baseline="0" noProof="0" dirty="0">
              <a:ln>
                <a:noFill/>
              </a:ln>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STAFF’S LOGIN</a:t>
            </a:r>
            <a:endParaRPr lang="en-US" dirty="0">
              <a:latin typeface="Times New Roman" pitchFamily="18" charset="0"/>
              <a:cs typeface="Times New Roman" pitchFamily="18" charset="0"/>
            </a:endParaRPr>
          </a:p>
        </p:txBody>
      </p:sp>
      <p:pic>
        <p:nvPicPr>
          <p:cNvPr id="7" name="Content Placeholder 6" descr="Screenshot (166).png"/>
          <p:cNvPicPr>
            <a:picLocks noGrp="1" noChangeAspect="1"/>
          </p:cNvPicPr>
          <p:nvPr>
            <p:ph idx="1"/>
          </p:nvPr>
        </p:nvPicPr>
        <p:blipFill>
          <a:blip r:embed="rId2"/>
          <a:stretch>
            <a:fillRect/>
          </a:stretch>
        </p:blipFill>
        <p:spPr>
          <a:xfrm>
            <a:off x="546957" y="1600200"/>
            <a:ext cx="8050085" cy="4525963"/>
          </a:xfrm>
        </p:spPr>
      </p:pic>
      <p:sp>
        <p:nvSpPr>
          <p:cNvPr id="4" name="Date Placeholder 3"/>
          <p:cNvSpPr>
            <a:spLocks noGrp="1"/>
          </p:cNvSpPr>
          <p:nvPr>
            <p:ph type="dt" sz="half" idx="10"/>
          </p:nvPr>
        </p:nvSpPr>
        <p:spPr/>
        <p:txBody>
          <a:bodyPr/>
          <a:lstStyle/>
          <a:p>
            <a:fld id="{588A0A02-B33C-49EE-BFC1-1B9BD91F9E5A}" type="datetime5">
              <a:rPr lang="en-US" b="1" smtClean="0">
                <a:latin typeface="Times New Roman" pitchFamily="18" charset="0"/>
                <a:cs typeface="Times New Roman" pitchFamily="18" charset="0"/>
              </a:rPr>
              <a:pPr/>
              <a:t>13-Oct-19</a:t>
            </a:fld>
            <a:endParaRPr lang="en-US" b="1"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b="1" dirty="0" smtClean="0">
                <a:latin typeface="Times New Roman" pitchFamily="18" charset="0"/>
                <a:cs typeface="Times New Roman" pitchFamily="18" charset="0"/>
              </a:rPr>
              <a:t>BATCH NO : 1</a:t>
            </a:r>
            <a:endParaRPr lang="en-US"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5A6826B2-1201-4E91-A2D9-2650012398B5}" type="slidenum">
              <a:rPr lang="en-US" b="1" smtClean="0">
                <a:latin typeface="Times New Roman" pitchFamily="18" charset="0"/>
                <a:cs typeface="Times New Roman" pitchFamily="18" charset="0"/>
              </a:rPr>
              <a:pPr/>
              <a:t>10</a:t>
            </a:fld>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ADMIN HOME PAGE</a:t>
            </a:r>
            <a:endParaRPr lang="en-US" dirty="0">
              <a:latin typeface="Times New Roman" pitchFamily="18" charset="0"/>
              <a:cs typeface="Times New Roman" pitchFamily="18" charset="0"/>
            </a:endParaRPr>
          </a:p>
        </p:txBody>
      </p:sp>
      <p:pic>
        <p:nvPicPr>
          <p:cNvPr id="8" name="Content Placeholder 7" descr="Screenshot (158).png"/>
          <p:cNvPicPr>
            <a:picLocks noGrp="1" noChangeAspect="1"/>
          </p:cNvPicPr>
          <p:nvPr>
            <p:ph idx="1"/>
          </p:nvPr>
        </p:nvPicPr>
        <p:blipFill>
          <a:blip r:embed="rId2"/>
          <a:stretch>
            <a:fillRect/>
          </a:stretch>
        </p:blipFill>
        <p:spPr>
          <a:xfrm>
            <a:off x="546957" y="1600200"/>
            <a:ext cx="8050085" cy="4525963"/>
          </a:xfrm>
        </p:spPr>
      </p:pic>
      <p:sp>
        <p:nvSpPr>
          <p:cNvPr id="4" name="Date Placeholder 3"/>
          <p:cNvSpPr>
            <a:spLocks noGrp="1"/>
          </p:cNvSpPr>
          <p:nvPr>
            <p:ph type="dt" sz="half" idx="10"/>
          </p:nvPr>
        </p:nvSpPr>
        <p:spPr/>
        <p:txBody>
          <a:bodyPr/>
          <a:lstStyle/>
          <a:p>
            <a:fld id="{588A0A02-B33C-49EE-BFC1-1B9BD91F9E5A}" type="datetime5">
              <a:rPr lang="en-US" smtClean="0"/>
              <a:pPr/>
              <a:t>13-Oct-19</a:t>
            </a:fld>
            <a:endParaRPr lang="en-US"/>
          </a:p>
        </p:txBody>
      </p:sp>
      <p:sp>
        <p:nvSpPr>
          <p:cNvPr id="5" name="Footer Placeholder 4"/>
          <p:cNvSpPr>
            <a:spLocks noGrp="1"/>
          </p:cNvSpPr>
          <p:nvPr>
            <p:ph type="ftr" sz="quarter" idx="11"/>
          </p:nvPr>
        </p:nvSpPr>
        <p:spPr/>
        <p:txBody>
          <a:bodyPr/>
          <a:lstStyle/>
          <a:p>
            <a:r>
              <a:rPr lang="en-US" smtClean="0"/>
              <a:t>BATCH NO : 1</a:t>
            </a:r>
            <a:endParaRPr lang="en-US"/>
          </a:p>
        </p:txBody>
      </p:sp>
      <p:sp>
        <p:nvSpPr>
          <p:cNvPr id="6" name="Slide Number Placeholder 5"/>
          <p:cNvSpPr>
            <a:spLocks noGrp="1"/>
          </p:cNvSpPr>
          <p:nvPr>
            <p:ph type="sldNum" sz="quarter" idx="12"/>
          </p:nvPr>
        </p:nvSpPr>
        <p:spPr/>
        <p:txBody>
          <a:bodyPr/>
          <a:lstStyle/>
          <a:p>
            <a:fld id="{5A6826B2-1201-4E91-A2D9-2650012398B5}"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ADD DEPARTMENT</a:t>
            </a:r>
            <a:endParaRPr lang="en-US" dirty="0">
              <a:latin typeface="Times New Roman" pitchFamily="18" charset="0"/>
              <a:cs typeface="Times New Roman" pitchFamily="18" charset="0"/>
            </a:endParaRPr>
          </a:p>
        </p:txBody>
      </p:sp>
      <p:pic>
        <p:nvPicPr>
          <p:cNvPr id="7" name="Content Placeholder 6" descr="Screenshot (159).png"/>
          <p:cNvPicPr>
            <a:picLocks noGrp="1" noChangeAspect="1"/>
          </p:cNvPicPr>
          <p:nvPr>
            <p:ph idx="1"/>
          </p:nvPr>
        </p:nvPicPr>
        <p:blipFill>
          <a:blip r:embed="rId2"/>
          <a:stretch>
            <a:fillRect/>
          </a:stretch>
        </p:blipFill>
        <p:spPr>
          <a:xfrm>
            <a:off x="546957" y="1600200"/>
            <a:ext cx="8050085" cy="4525963"/>
          </a:xfrm>
        </p:spPr>
      </p:pic>
      <p:sp>
        <p:nvSpPr>
          <p:cNvPr id="4" name="Date Placeholder 3"/>
          <p:cNvSpPr>
            <a:spLocks noGrp="1"/>
          </p:cNvSpPr>
          <p:nvPr>
            <p:ph type="dt" sz="half" idx="10"/>
          </p:nvPr>
        </p:nvSpPr>
        <p:spPr/>
        <p:txBody>
          <a:bodyPr/>
          <a:lstStyle/>
          <a:p>
            <a:fld id="{588A0A02-B33C-49EE-BFC1-1B9BD91F9E5A}" type="datetime5">
              <a:rPr lang="en-US" smtClean="0"/>
              <a:pPr/>
              <a:t>13-Oct-19</a:t>
            </a:fld>
            <a:endParaRPr lang="en-US"/>
          </a:p>
        </p:txBody>
      </p:sp>
      <p:sp>
        <p:nvSpPr>
          <p:cNvPr id="5" name="Footer Placeholder 4"/>
          <p:cNvSpPr>
            <a:spLocks noGrp="1"/>
          </p:cNvSpPr>
          <p:nvPr>
            <p:ph type="ftr" sz="quarter" idx="11"/>
          </p:nvPr>
        </p:nvSpPr>
        <p:spPr/>
        <p:txBody>
          <a:bodyPr/>
          <a:lstStyle/>
          <a:p>
            <a:r>
              <a:rPr lang="en-US" smtClean="0"/>
              <a:t>BATCH NO : 1</a:t>
            </a:r>
            <a:endParaRPr lang="en-US"/>
          </a:p>
        </p:txBody>
      </p:sp>
      <p:sp>
        <p:nvSpPr>
          <p:cNvPr id="6" name="Slide Number Placeholder 5"/>
          <p:cNvSpPr>
            <a:spLocks noGrp="1"/>
          </p:cNvSpPr>
          <p:nvPr>
            <p:ph type="sldNum" sz="quarter" idx="12"/>
          </p:nvPr>
        </p:nvSpPr>
        <p:spPr/>
        <p:txBody>
          <a:bodyPr/>
          <a:lstStyle/>
          <a:p>
            <a:fld id="{5A6826B2-1201-4E91-A2D9-2650012398B5}"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ADD STAFF DETAILS</a:t>
            </a:r>
            <a:endParaRPr lang="en-US" dirty="0">
              <a:latin typeface="Times New Roman" pitchFamily="18" charset="0"/>
              <a:cs typeface="Times New Roman" pitchFamily="18" charset="0"/>
            </a:endParaRPr>
          </a:p>
        </p:txBody>
      </p:sp>
      <p:pic>
        <p:nvPicPr>
          <p:cNvPr id="7" name="Content Placeholder 6" descr="Screenshot (160).png"/>
          <p:cNvPicPr>
            <a:picLocks noGrp="1" noChangeAspect="1"/>
          </p:cNvPicPr>
          <p:nvPr>
            <p:ph idx="1"/>
          </p:nvPr>
        </p:nvPicPr>
        <p:blipFill>
          <a:blip r:embed="rId2"/>
          <a:stretch>
            <a:fillRect/>
          </a:stretch>
        </p:blipFill>
        <p:spPr>
          <a:xfrm>
            <a:off x="546957" y="1600200"/>
            <a:ext cx="8050085" cy="4525963"/>
          </a:xfrm>
        </p:spPr>
      </p:pic>
      <p:sp>
        <p:nvSpPr>
          <p:cNvPr id="4" name="Date Placeholder 3"/>
          <p:cNvSpPr>
            <a:spLocks noGrp="1"/>
          </p:cNvSpPr>
          <p:nvPr>
            <p:ph type="dt" sz="half" idx="10"/>
          </p:nvPr>
        </p:nvSpPr>
        <p:spPr/>
        <p:txBody>
          <a:bodyPr/>
          <a:lstStyle/>
          <a:p>
            <a:fld id="{588A0A02-B33C-49EE-BFC1-1B9BD91F9E5A}" type="datetime5">
              <a:rPr lang="en-US" smtClean="0"/>
              <a:pPr/>
              <a:t>13-Oct-19</a:t>
            </a:fld>
            <a:endParaRPr lang="en-US"/>
          </a:p>
        </p:txBody>
      </p:sp>
      <p:sp>
        <p:nvSpPr>
          <p:cNvPr id="5" name="Footer Placeholder 4"/>
          <p:cNvSpPr>
            <a:spLocks noGrp="1"/>
          </p:cNvSpPr>
          <p:nvPr>
            <p:ph type="ftr" sz="quarter" idx="11"/>
          </p:nvPr>
        </p:nvSpPr>
        <p:spPr/>
        <p:txBody>
          <a:bodyPr/>
          <a:lstStyle/>
          <a:p>
            <a:r>
              <a:rPr lang="en-US" smtClean="0"/>
              <a:t>BATCH NO : 1</a:t>
            </a:r>
            <a:endParaRPr lang="en-US"/>
          </a:p>
        </p:txBody>
      </p:sp>
      <p:sp>
        <p:nvSpPr>
          <p:cNvPr id="6" name="Slide Number Placeholder 5"/>
          <p:cNvSpPr>
            <a:spLocks noGrp="1"/>
          </p:cNvSpPr>
          <p:nvPr>
            <p:ph type="sldNum" sz="quarter" idx="12"/>
          </p:nvPr>
        </p:nvSpPr>
        <p:spPr/>
        <p:txBody>
          <a:bodyPr/>
          <a:lstStyle/>
          <a:p>
            <a:fld id="{5A6826B2-1201-4E91-A2D9-2650012398B5}"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STAFF’S LOGIN - </a:t>
            </a:r>
            <a:br>
              <a:rPr lang="en-US" dirty="0" smtClean="0">
                <a:latin typeface="Times New Roman" pitchFamily="18" charset="0"/>
                <a:cs typeface="Times New Roman" pitchFamily="18" charset="0"/>
              </a:rPr>
            </a:br>
            <a:r>
              <a:rPr lang="en-US" sz="4000" dirty="0" smtClean="0">
                <a:latin typeface="Times New Roman" pitchFamily="18" charset="0"/>
                <a:cs typeface="Times New Roman" pitchFamily="18" charset="0"/>
              </a:rPr>
              <a:t>STAFF PROFILE</a:t>
            </a:r>
            <a:endParaRPr lang="en-US" dirty="0">
              <a:latin typeface="Times New Roman" pitchFamily="18" charset="0"/>
              <a:cs typeface="Times New Roman" pitchFamily="18" charset="0"/>
            </a:endParaRPr>
          </a:p>
        </p:txBody>
      </p:sp>
      <p:pic>
        <p:nvPicPr>
          <p:cNvPr id="7" name="Content Placeholder 6" descr="Screenshot (162).png"/>
          <p:cNvPicPr>
            <a:picLocks noGrp="1" noChangeAspect="1"/>
          </p:cNvPicPr>
          <p:nvPr>
            <p:ph idx="1"/>
          </p:nvPr>
        </p:nvPicPr>
        <p:blipFill>
          <a:blip r:embed="rId2"/>
          <a:stretch>
            <a:fillRect/>
          </a:stretch>
        </p:blipFill>
        <p:spPr>
          <a:xfrm>
            <a:off x="546957" y="1600200"/>
            <a:ext cx="8050085" cy="4525963"/>
          </a:xfrm>
        </p:spPr>
      </p:pic>
      <p:sp>
        <p:nvSpPr>
          <p:cNvPr id="4" name="Date Placeholder 3"/>
          <p:cNvSpPr>
            <a:spLocks noGrp="1"/>
          </p:cNvSpPr>
          <p:nvPr>
            <p:ph type="dt" sz="half" idx="10"/>
          </p:nvPr>
        </p:nvSpPr>
        <p:spPr/>
        <p:txBody>
          <a:bodyPr/>
          <a:lstStyle/>
          <a:p>
            <a:fld id="{588A0A02-B33C-49EE-BFC1-1B9BD91F9E5A}" type="datetime5">
              <a:rPr lang="en-US" smtClean="0"/>
              <a:pPr/>
              <a:t>13-Oct-19</a:t>
            </a:fld>
            <a:endParaRPr lang="en-US" dirty="0"/>
          </a:p>
        </p:txBody>
      </p:sp>
      <p:sp>
        <p:nvSpPr>
          <p:cNvPr id="5" name="Footer Placeholder 4"/>
          <p:cNvSpPr>
            <a:spLocks noGrp="1"/>
          </p:cNvSpPr>
          <p:nvPr>
            <p:ph type="ftr" sz="quarter" idx="11"/>
          </p:nvPr>
        </p:nvSpPr>
        <p:spPr/>
        <p:txBody>
          <a:bodyPr/>
          <a:lstStyle/>
          <a:p>
            <a:r>
              <a:rPr lang="en-US" dirty="0" smtClean="0"/>
              <a:t>BATCH NO : 1</a:t>
            </a:r>
            <a:endParaRPr lang="en-US" dirty="0"/>
          </a:p>
        </p:txBody>
      </p:sp>
      <p:sp>
        <p:nvSpPr>
          <p:cNvPr id="6" name="Slide Number Placeholder 5"/>
          <p:cNvSpPr>
            <a:spLocks noGrp="1"/>
          </p:cNvSpPr>
          <p:nvPr>
            <p:ph type="sldNum" sz="quarter" idx="12"/>
          </p:nvPr>
        </p:nvSpPr>
        <p:spPr/>
        <p:txBody>
          <a:bodyPr/>
          <a:lstStyle/>
          <a:p>
            <a:fld id="{5A6826B2-1201-4E91-A2D9-2650012398B5}"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ADD STUDENTS DEATILS</a:t>
            </a:r>
            <a:endParaRPr lang="en-US" dirty="0">
              <a:latin typeface="Times New Roman" pitchFamily="18" charset="0"/>
              <a:cs typeface="Times New Roman" pitchFamily="18" charset="0"/>
            </a:endParaRPr>
          </a:p>
        </p:txBody>
      </p:sp>
      <p:pic>
        <p:nvPicPr>
          <p:cNvPr id="7" name="Content Placeholder 6" descr="Screenshot (163).png"/>
          <p:cNvPicPr>
            <a:picLocks noGrp="1" noChangeAspect="1"/>
          </p:cNvPicPr>
          <p:nvPr>
            <p:ph idx="1"/>
          </p:nvPr>
        </p:nvPicPr>
        <p:blipFill>
          <a:blip r:embed="rId2"/>
          <a:stretch>
            <a:fillRect/>
          </a:stretch>
        </p:blipFill>
        <p:spPr>
          <a:xfrm>
            <a:off x="546957" y="1600200"/>
            <a:ext cx="8050085" cy="4525963"/>
          </a:xfrm>
        </p:spPr>
      </p:pic>
      <p:sp>
        <p:nvSpPr>
          <p:cNvPr id="4" name="Date Placeholder 3"/>
          <p:cNvSpPr>
            <a:spLocks noGrp="1"/>
          </p:cNvSpPr>
          <p:nvPr>
            <p:ph type="dt" sz="half" idx="10"/>
          </p:nvPr>
        </p:nvSpPr>
        <p:spPr/>
        <p:txBody>
          <a:bodyPr/>
          <a:lstStyle/>
          <a:p>
            <a:fld id="{588A0A02-B33C-49EE-BFC1-1B9BD91F9E5A}" type="datetime5">
              <a:rPr lang="en-US" smtClean="0"/>
              <a:pPr/>
              <a:t>13-Oct-19</a:t>
            </a:fld>
            <a:endParaRPr lang="en-US"/>
          </a:p>
        </p:txBody>
      </p:sp>
      <p:sp>
        <p:nvSpPr>
          <p:cNvPr id="5" name="Footer Placeholder 4"/>
          <p:cNvSpPr>
            <a:spLocks noGrp="1"/>
          </p:cNvSpPr>
          <p:nvPr>
            <p:ph type="ftr" sz="quarter" idx="11"/>
          </p:nvPr>
        </p:nvSpPr>
        <p:spPr/>
        <p:txBody>
          <a:bodyPr/>
          <a:lstStyle/>
          <a:p>
            <a:r>
              <a:rPr lang="en-US" smtClean="0"/>
              <a:t>BATCH NO : 1</a:t>
            </a:r>
            <a:endParaRPr lang="en-US"/>
          </a:p>
        </p:txBody>
      </p:sp>
      <p:sp>
        <p:nvSpPr>
          <p:cNvPr id="6" name="Slide Number Placeholder 5"/>
          <p:cNvSpPr>
            <a:spLocks noGrp="1"/>
          </p:cNvSpPr>
          <p:nvPr>
            <p:ph type="sldNum" sz="quarter" idx="12"/>
          </p:nvPr>
        </p:nvSpPr>
        <p:spPr/>
        <p:txBody>
          <a:bodyPr/>
          <a:lstStyle/>
          <a:p>
            <a:fld id="{5A6826B2-1201-4E91-A2D9-2650012398B5}"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VIEW STUDENTS</a:t>
            </a:r>
            <a:endParaRPr lang="en-US" dirty="0">
              <a:latin typeface="Times New Roman" pitchFamily="18" charset="0"/>
              <a:cs typeface="Times New Roman" pitchFamily="18" charset="0"/>
            </a:endParaRPr>
          </a:p>
        </p:txBody>
      </p:sp>
      <p:pic>
        <p:nvPicPr>
          <p:cNvPr id="7" name="Content Placeholder 6" descr="Screenshot (164).png"/>
          <p:cNvPicPr>
            <a:picLocks noGrp="1" noChangeAspect="1"/>
          </p:cNvPicPr>
          <p:nvPr>
            <p:ph idx="1"/>
          </p:nvPr>
        </p:nvPicPr>
        <p:blipFill>
          <a:blip r:embed="rId2"/>
          <a:stretch>
            <a:fillRect/>
          </a:stretch>
        </p:blipFill>
        <p:spPr>
          <a:xfrm>
            <a:off x="546957" y="1600200"/>
            <a:ext cx="8050085" cy="4525963"/>
          </a:xfrm>
        </p:spPr>
      </p:pic>
      <p:sp>
        <p:nvSpPr>
          <p:cNvPr id="4" name="Date Placeholder 3"/>
          <p:cNvSpPr>
            <a:spLocks noGrp="1"/>
          </p:cNvSpPr>
          <p:nvPr>
            <p:ph type="dt" sz="half" idx="10"/>
          </p:nvPr>
        </p:nvSpPr>
        <p:spPr/>
        <p:txBody>
          <a:bodyPr/>
          <a:lstStyle/>
          <a:p>
            <a:fld id="{588A0A02-B33C-49EE-BFC1-1B9BD91F9E5A}" type="datetime5">
              <a:rPr lang="en-US" smtClean="0"/>
              <a:pPr/>
              <a:t>13-Oct-19</a:t>
            </a:fld>
            <a:endParaRPr lang="en-US"/>
          </a:p>
        </p:txBody>
      </p:sp>
      <p:sp>
        <p:nvSpPr>
          <p:cNvPr id="5" name="Footer Placeholder 4"/>
          <p:cNvSpPr>
            <a:spLocks noGrp="1"/>
          </p:cNvSpPr>
          <p:nvPr>
            <p:ph type="ftr" sz="quarter" idx="11"/>
          </p:nvPr>
        </p:nvSpPr>
        <p:spPr/>
        <p:txBody>
          <a:bodyPr/>
          <a:lstStyle/>
          <a:p>
            <a:r>
              <a:rPr lang="en-US" smtClean="0"/>
              <a:t>BATCH NO : 1</a:t>
            </a:r>
            <a:endParaRPr lang="en-US"/>
          </a:p>
        </p:txBody>
      </p:sp>
      <p:sp>
        <p:nvSpPr>
          <p:cNvPr id="6" name="Slide Number Placeholder 5"/>
          <p:cNvSpPr>
            <a:spLocks noGrp="1"/>
          </p:cNvSpPr>
          <p:nvPr>
            <p:ph type="sldNum" sz="quarter" idx="12"/>
          </p:nvPr>
        </p:nvSpPr>
        <p:spPr/>
        <p:txBody>
          <a:bodyPr/>
          <a:lstStyle/>
          <a:p>
            <a:fld id="{5A6826B2-1201-4E91-A2D9-2650012398B5}"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LEAVE REQUEST</a:t>
            </a:r>
            <a:endParaRPr lang="en-US" dirty="0">
              <a:latin typeface="Times New Roman" pitchFamily="18" charset="0"/>
              <a:cs typeface="Times New Roman" pitchFamily="18" charset="0"/>
            </a:endParaRPr>
          </a:p>
        </p:txBody>
      </p:sp>
      <p:pic>
        <p:nvPicPr>
          <p:cNvPr id="7" name="Content Placeholder 6" descr="Screenshot (165).png"/>
          <p:cNvPicPr>
            <a:picLocks noGrp="1" noChangeAspect="1"/>
          </p:cNvPicPr>
          <p:nvPr>
            <p:ph idx="1"/>
          </p:nvPr>
        </p:nvPicPr>
        <p:blipFill>
          <a:blip r:embed="rId2"/>
          <a:stretch>
            <a:fillRect/>
          </a:stretch>
        </p:blipFill>
        <p:spPr>
          <a:xfrm>
            <a:off x="546957" y="1600200"/>
            <a:ext cx="8050085" cy="4525963"/>
          </a:xfrm>
        </p:spPr>
      </p:pic>
      <p:sp>
        <p:nvSpPr>
          <p:cNvPr id="4" name="Date Placeholder 3"/>
          <p:cNvSpPr>
            <a:spLocks noGrp="1"/>
          </p:cNvSpPr>
          <p:nvPr>
            <p:ph type="dt" sz="half" idx="10"/>
          </p:nvPr>
        </p:nvSpPr>
        <p:spPr/>
        <p:txBody>
          <a:bodyPr/>
          <a:lstStyle/>
          <a:p>
            <a:fld id="{588A0A02-B33C-49EE-BFC1-1B9BD91F9E5A}" type="datetime5">
              <a:rPr lang="en-US" smtClean="0"/>
              <a:pPr/>
              <a:t>13-Oct-19</a:t>
            </a:fld>
            <a:endParaRPr lang="en-US"/>
          </a:p>
        </p:txBody>
      </p:sp>
      <p:sp>
        <p:nvSpPr>
          <p:cNvPr id="5" name="Footer Placeholder 4"/>
          <p:cNvSpPr>
            <a:spLocks noGrp="1"/>
          </p:cNvSpPr>
          <p:nvPr>
            <p:ph type="ftr" sz="quarter" idx="11"/>
          </p:nvPr>
        </p:nvSpPr>
        <p:spPr/>
        <p:txBody>
          <a:bodyPr/>
          <a:lstStyle/>
          <a:p>
            <a:r>
              <a:rPr lang="en-US" smtClean="0"/>
              <a:t>BATCH NO : 1</a:t>
            </a:r>
            <a:endParaRPr lang="en-US"/>
          </a:p>
        </p:txBody>
      </p:sp>
      <p:sp>
        <p:nvSpPr>
          <p:cNvPr id="6" name="Slide Number Placeholder 5"/>
          <p:cNvSpPr>
            <a:spLocks noGrp="1"/>
          </p:cNvSpPr>
          <p:nvPr>
            <p:ph type="sldNum" sz="quarter" idx="12"/>
          </p:nvPr>
        </p:nvSpPr>
        <p:spPr/>
        <p:txBody>
          <a:bodyPr/>
          <a:lstStyle/>
          <a:p>
            <a:fld id="{5A6826B2-1201-4E91-A2D9-2650012398B5}"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CHANGE PASSWORD</a:t>
            </a:r>
            <a:endParaRPr lang="en-US" dirty="0">
              <a:latin typeface="Times New Roman" pitchFamily="18" charset="0"/>
              <a:cs typeface="Times New Roman" pitchFamily="18" charset="0"/>
            </a:endParaRPr>
          </a:p>
        </p:txBody>
      </p:sp>
      <p:pic>
        <p:nvPicPr>
          <p:cNvPr id="7" name="Content Placeholder 6" descr="Screenshot (161).png"/>
          <p:cNvPicPr>
            <a:picLocks noGrp="1" noChangeAspect="1"/>
          </p:cNvPicPr>
          <p:nvPr>
            <p:ph idx="1"/>
          </p:nvPr>
        </p:nvPicPr>
        <p:blipFill>
          <a:blip r:embed="rId2"/>
          <a:stretch>
            <a:fillRect/>
          </a:stretch>
        </p:blipFill>
        <p:spPr>
          <a:xfrm>
            <a:off x="546957" y="1600200"/>
            <a:ext cx="8050085" cy="4525963"/>
          </a:xfrm>
        </p:spPr>
      </p:pic>
      <p:sp>
        <p:nvSpPr>
          <p:cNvPr id="4" name="Date Placeholder 3"/>
          <p:cNvSpPr>
            <a:spLocks noGrp="1"/>
          </p:cNvSpPr>
          <p:nvPr>
            <p:ph type="dt" sz="half" idx="10"/>
          </p:nvPr>
        </p:nvSpPr>
        <p:spPr/>
        <p:txBody>
          <a:bodyPr/>
          <a:lstStyle/>
          <a:p>
            <a:fld id="{588A0A02-B33C-49EE-BFC1-1B9BD91F9E5A}" type="datetime5">
              <a:rPr lang="en-US" smtClean="0"/>
              <a:pPr/>
              <a:t>13-Oct-19</a:t>
            </a:fld>
            <a:endParaRPr lang="en-US"/>
          </a:p>
        </p:txBody>
      </p:sp>
      <p:sp>
        <p:nvSpPr>
          <p:cNvPr id="5" name="Footer Placeholder 4"/>
          <p:cNvSpPr>
            <a:spLocks noGrp="1"/>
          </p:cNvSpPr>
          <p:nvPr>
            <p:ph type="ftr" sz="quarter" idx="11"/>
          </p:nvPr>
        </p:nvSpPr>
        <p:spPr/>
        <p:txBody>
          <a:bodyPr/>
          <a:lstStyle/>
          <a:p>
            <a:r>
              <a:rPr lang="en-US" smtClean="0"/>
              <a:t>BATCH NO : 1</a:t>
            </a:r>
            <a:endParaRPr lang="en-US"/>
          </a:p>
        </p:txBody>
      </p:sp>
      <p:sp>
        <p:nvSpPr>
          <p:cNvPr id="6" name="Slide Number Placeholder 5"/>
          <p:cNvSpPr>
            <a:spLocks noGrp="1"/>
          </p:cNvSpPr>
          <p:nvPr>
            <p:ph type="sldNum" sz="quarter" idx="12"/>
          </p:nvPr>
        </p:nvSpPr>
        <p:spPr/>
        <p:txBody>
          <a:bodyPr/>
          <a:lstStyle/>
          <a:p>
            <a:fld id="{5A6826B2-1201-4E91-A2D9-2650012398B5}"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470025"/>
          </a:xfrm>
        </p:spPr>
        <p:txBody>
          <a:bodyPr/>
          <a:lstStyle/>
          <a:p>
            <a:r>
              <a:rPr lang="en-US" b="1" dirty="0" smtClean="0">
                <a:latin typeface="Times New Roman" pitchFamily="18" charset="0"/>
                <a:cs typeface="Times New Roman" pitchFamily="18" charset="0"/>
              </a:rPr>
              <a:t>CONCLUSION</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a:xfrm>
            <a:off x="1143000" y="1752600"/>
            <a:ext cx="7239000" cy="4343400"/>
          </a:xfrm>
        </p:spPr>
        <p:txBody>
          <a:bodyPr>
            <a:normAutofit/>
          </a:bodyPr>
          <a:lstStyle/>
          <a:p>
            <a:pPr algn="just">
              <a:buFont typeface="Wingdings" pitchFamily="2" charset="2"/>
              <a:buChar char="Ø"/>
            </a:pPr>
            <a:r>
              <a:rPr lang="en-US" sz="2800" dirty="0" smtClean="0">
                <a:solidFill>
                  <a:schemeClr val="tx1"/>
                </a:solidFill>
                <a:latin typeface="Times New Roman" pitchFamily="18" charset="0"/>
                <a:cs typeface="Times New Roman" pitchFamily="18" charset="0"/>
              </a:rPr>
              <a:t>Can be accessed any time by using this system.</a:t>
            </a:r>
          </a:p>
          <a:p>
            <a:pPr algn="just">
              <a:buFont typeface="Wingdings" pitchFamily="2" charset="2"/>
              <a:buChar char="Ø"/>
            </a:pPr>
            <a:r>
              <a:rPr lang="en-US" sz="2800" dirty="0" smtClean="0">
                <a:solidFill>
                  <a:schemeClr val="tx1"/>
                </a:solidFill>
                <a:latin typeface="Times New Roman" pitchFamily="18" charset="0"/>
                <a:cs typeface="Times New Roman" pitchFamily="18" charset="0"/>
              </a:rPr>
              <a:t>No wastage of resources in colleges and universities. </a:t>
            </a:r>
          </a:p>
          <a:p>
            <a:pPr algn="just">
              <a:buFont typeface="Wingdings" pitchFamily="2" charset="2"/>
              <a:buChar char="Ø"/>
            </a:pPr>
            <a:r>
              <a:rPr lang="en-US" sz="2800" dirty="0" smtClean="0">
                <a:solidFill>
                  <a:schemeClr val="tx1"/>
                </a:solidFill>
                <a:latin typeface="Times New Roman" pitchFamily="18" charset="0"/>
                <a:cs typeface="Times New Roman" pitchFamily="18" charset="0"/>
              </a:rPr>
              <a:t>Monitored and controlled remotely. </a:t>
            </a:r>
          </a:p>
          <a:p>
            <a:pPr algn="just">
              <a:buFont typeface="Wingdings" pitchFamily="2" charset="2"/>
              <a:buChar char="Ø"/>
            </a:pPr>
            <a:r>
              <a:rPr lang="en-US" sz="2800" dirty="0" smtClean="0">
                <a:solidFill>
                  <a:schemeClr val="tx1"/>
                </a:solidFill>
                <a:latin typeface="Times New Roman" pitchFamily="18" charset="0"/>
                <a:cs typeface="Times New Roman" pitchFamily="18" charset="0"/>
              </a:rPr>
              <a:t>Reduces the man power. </a:t>
            </a:r>
          </a:p>
          <a:p>
            <a:pPr algn="just">
              <a:buFont typeface="Wingdings" pitchFamily="2" charset="2"/>
              <a:buChar char="Ø"/>
            </a:pPr>
            <a:r>
              <a:rPr lang="en-US" sz="2800" dirty="0" smtClean="0">
                <a:solidFill>
                  <a:schemeClr val="tx1"/>
                </a:solidFill>
                <a:latin typeface="Times New Roman" pitchFamily="18" charset="0"/>
                <a:cs typeface="Times New Roman" pitchFamily="18" charset="0"/>
              </a:rPr>
              <a:t>It provides accurate information always.</a:t>
            </a:r>
          </a:p>
        </p:txBody>
      </p:sp>
      <p:sp>
        <p:nvSpPr>
          <p:cNvPr id="4" name="Date Placeholder 3"/>
          <p:cNvSpPr>
            <a:spLocks noGrp="1"/>
          </p:cNvSpPr>
          <p:nvPr>
            <p:ph type="dt" sz="half" idx="10"/>
          </p:nvPr>
        </p:nvSpPr>
        <p:spPr/>
        <p:txBody>
          <a:bodyPr/>
          <a:lstStyle/>
          <a:p>
            <a:fld id="{3CB20494-C0C9-4CED-93A6-F27EB3454F70}" type="datetime5">
              <a:rPr lang="en-US" smtClean="0"/>
              <a:pPr/>
              <a:t>13-Oct-19</a:t>
            </a:fld>
            <a:endParaRPr lang="en-US"/>
          </a:p>
        </p:txBody>
      </p:sp>
      <p:sp>
        <p:nvSpPr>
          <p:cNvPr id="5" name="Slide Number Placeholder 4"/>
          <p:cNvSpPr>
            <a:spLocks noGrp="1"/>
          </p:cNvSpPr>
          <p:nvPr>
            <p:ph type="sldNum" sz="quarter" idx="12"/>
          </p:nvPr>
        </p:nvSpPr>
        <p:spPr/>
        <p:txBody>
          <a:bodyPr/>
          <a:lstStyle/>
          <a:p>
            <a:fld id="{5A6826B2-1201-4E91-A2D9-2650012398B5}" type="slidenum">
              <a:rPr lang="en-US" smtClean="0"/>
              <a:pPr/>
              <a:t>19</a:t>
            </a:fld>
            <a:endParaRPr lang="en-US"/>
          </a:p>
        </p:txBody>
      </p:sp>
      <p:sp>
        <p:nvSpPr>
          <p:cNvPr id="6" name="Footer Placeholder 5"/>
          <p:cNvSpPr>
            <a:spLocks noGrp="1"/>
          </p:cNvSpPr>
          <p:nvPr>
            <p:ph type="ftr" sz="quarter" idx="11"/>
          </p:nvPr>
        </p:nvSpPr>
        <p:spPr/>
        <p:txBody>
          <a:bodyPr/>
          <a:lstStyle/>
          <a:p>
            <a:r>
              <a:rPr lang="en-US" smtClean="0"/>
              <a:t>BATCH NO : 1</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latin typeface="Times New Roman" pitchFamily="18" charset="0"/>
                <a:cs typeface="Times New Roman" pitchFamily="18" charset="0"/>
              </a:rPr>
              <a:t> </a:t>
            </a:r>
            <a:r>
              <a:rPr lang="en-US" sz="4400" b="1" dirty="0" smtClean="0">
                <a:latin typeface="Times New Roman" pitchFamily="18" charset="0"/>
                <a:cs typeface="Times New Roman" pitchFamily="18" charset="0"/>
              </a:rPr>
              <a:t>ABSTRACT</a:t>
            </a:r>
            <a:endParaRPr lang="en-US" sz="4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029200"/>
          </a:xfrm>
        </p:spPr>
        <p:txBody>
          <a:bodyPr>
            <a:noAutofit/>
          </a:bodyPr>
          <a:lstStyle/>
          <a:p>
            <a:pPr marL="465138" indent="0" algn="just">
              <a:buNone/>
            </a:pPr>
            <a:r>
              <a:rPr lang="en-US"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The aim of this project is to create webpage for college and  the purpose is to maintain the “STUDENT INFORMATION MANAGEMENT SYSTEM (SIMS) USING PHP” for both the students and staff members. This webpage can be used by colleges to maintain the records of students easily for placement purpose. This project also contain faculty details, students details in all aspects, the various academic and placement notifications to the staff and students updated by the administration. This project mainly explains the various actions related to student details. This project shows some ease in adding, editing and deleting the student details and it consume less time. This system is focused on recording and updating the student details. It can also facilitate to explore the placement updates for the students with several core companies.</a:t>
            </a:r>
            <a:endParaRPr lang="en-US" sz="2000" dirty="0" smtClean="0">
              <a:latin typeface="Times New Roman" pitchFamily="18" charset="0"/>
              <a:cs typeface="Times New Roman" pitchFamily="18" charset="0"/>
            </a:endParaRPr>
          </a:p>
          <a:p>
            <a:pPr marL="465138" indent="0" algn="just">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FBF4C767-7372-414B-A8DB-872DCC1ABFFB}" type="datetime5">
              <a:rPr lang="en-US" b="1" smtClean="0">
                <a:latin typeface="Times New Roman" pitchFamily="18" charset="0"/>
                <a:cs typeface="Times New Roman" pitchFamily="18" charset="0"/>
              </a:rPr>
              <a:pPr/>
              <a:t>13-Oct-19</a:t>
            </a:fld>
            <a:endParaRPr lang="en-US"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r>
              <a:rPr lang="en-US" b="1" dirty="0" smtClean="0">
                <a:latin typeface="Times New Roman" pitchFamily="18" charset="0"/>
                <a:cs typeface="Times New Roman" pitchFamily="18" charset="0"/>
              </a:rPr>
              <a:t>2</a:t>
            </a:r>
            <a:endParaRPr lang="en-US" b="1" dirty="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b="1" dirty="0" smtClean="0">
                <a:latin typeface="Times New Roman" pitchFamily="18" charset="0"/>
                <a:cs typeface="Times New Roman" pitchFamily="18" charset="0"/>
              </a:rPr>
              <a:t>BATCH NO : 1</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59898"/>
            <a:ext cx="8001000" cy="859302"/>
          </a:xfrm>
        </p:spPr>
        <p:txBody>
          <a:bodyPr>
            <a:normAutofit/>
          </a:bodyPr>
          <a:lstStyle/>
          <a:p>
            <a:pPr algn="ctr"/>
            <a:r>
              <a:rPr lang="en-US" sz="4400" b="1" dirty="0" smtClean="0">
                <a:latin typeface="Times New Roman" pitchFamily="18" charset="0"/>
                <a:cs typeface="Times New Roman" pitchFamily="18" charset="0"/>
              </a:rPr>
              <a:t>OBJECTIVES</a:t>
            </a:r>
            <a:endParaRPr lang="en-US" sz="4400" b="1" dirty="0">
              <a:latin typeface="Times New Roman" pitchFamily="18" charset="0"/>
              <a:cs typeface="Times New Roman" pitchFamily="18" charset="0"/>
            </a:endParaRPr>
          </a:p>
        </p:txBody>
      </p:sp>
      <p:sp>
        <p:nvSpPr>
          <p:cNvPr id="3" name="Subtitle 2"/>
          <p:cNvSpPr>
            <a:spLocks noGrp="1"/>
          </p:cNvSpPr>
          <p:nvPr>
            <p:ph type="subTitle" idx="1"/>
          </p:nvPr>
        </p:nvSpPr>
        <p:spPr>
          <a:xfrm>
            <a:off x="990600" y="1447800"/>
            <a:ext cx="7924800" cy="4953000"/>
          </a:xfrm>
        </p:spPr>
        <p:txBody>
          <a:bodyPr>
            <a:normAutofit/>
          </a:bodyPr>
          <a:lstStyle/>
          <a:p>
            <a:pPr algn="just"/>
            <a:r>
              <a:rPr lang="en-IN" sz="2000" dirty="0" smtClean="0">
                <a:solidFill>
                  <a:schemeClr val="tx1"/>
                </a:solidFill>
                <a:latin typeface="Times New Roman" pitchFamily="18" charset="0"/>
                <a:cs typeface="Times New Roman" pitchFamily="18" charset="0"/>
              </a:rPr>
              <a:t>The main objective of this project is to maintain the details of students and staffs. The purpose of Student Information Management System is to get an understanding of how the student’s record is maintained. This Student Information Management System is based on identification some key qualities in the document and their relations. With the understanding of the structure and content of key quality documents, it will help to reduce the duplication and save more time.</a:t>
            </a:r>
            <a:endParaRPr lang="en-US" sz="2000" dirty="0" smtClean="0">
              <a:solidFill>
                <a:schemeClr val="tx1"/>
              </a:solidFill>
              <a:latin typeface="Times New Roman" pitchFamily="18" charset="0"/>
              <a:cs typeface="Times New Roman" pitchFamily="18" charset="0"/>
            </a:endParaRPr>
          </a:p>
          <a:p>
            <a:pPr algn="just"/>
            <a:r>
              <a:rPr lang="en-IN" sz="2000" dirty="0" smtClean="0">
                <a:solidFill>
                  <a:schemeClr val="tx1"/>
                </a:solidFill>
                <a:latin typeface="Times New Roman" pitchFamily="18" charset="0"/>
                <a:cs typeface="Times New Roman" pitchFamily="18" charset="0"/>
              </a:rPr>
              <a:t>The objectives are</a:t>
            </a:r>
            <a:endParaRPr lang="en-US" sz="2000" dirty="0" smtClean="0">
              <a:solidFill>
                <a:schemeClr val="tx1"/>
              </a:solidFill>
              <a:latin typeface="Times New Roman" pitchFamily="18" charset="0"/>
              <a:cs typeface="Times New Roman" pitchFamily="18" charset="0"/>
            </a:endParaRPr>
          </a:p>
          <a:p>
            <a:pPr lvl="1" algn="just">
              <a:buFont typeface="Arial" pitchFamily="34" charset="0"/>
              <a:buChar char="•"/>
            </a:pPr>
            <a:r>
              <a:rPr lang="en-US" sz="2000" dirty="0" smtClean="0">
                <a:solidFill>
                  <a:schemeClr val="tx1"/>
                </a:solidFill>
                <a:latin typeface="Times New Roman" pitchFamily="18" charset="0"/>
                <a:cs typeface="Times New Roman" pitchFamily="18" charset="0"/>
              </a:rPr>
              <a:t> Giving online interface for students, staff. </a:t>
            </a:r>
          </a:p>
          <a:p>
            <a:pPr lvl="1" algn="just">
              <a:buFont typeface="Arial" pitchFamily="34" charset="0"/>
              <a:buChar char="•"/>
            </a:pPr>
            <a:r>
              <a:rPr lang="en-US" sz="2000" dirty="0" smtClean="0">
                <a:solidFill>
                  <a:schemeClr val="tx1"/>
                </a:solidFill>
                <a:latin typeface="Times New Roman" pitchFamily="18" charset="0"/>
                <a:cs typeface="Times New Roman" pitchFamily="18" charset="0"/>
              </a:rPr>
              <a:t> Expanding the effectiveness of college record administration. </a:t>
            </a:r>
          </a:p>
          <a:p>
            <a:pPr lvl="1" algn="just">
              <a:buFont typeface="Arial" pitchFamily="34" charset="0"/>
              <a:buChar char="•"/>
            </a:pPr>
            <a:r>
              <a:rPr lang="en-US" sz="2000" dirty="0" smtClean="0">
                <a:solidFill>
                  <a:schemeClr val="tx1"/>
                </a:solidFill>
                <a:latin typeface="Times New Roman" pitchFamily="18" charset="0"/>
                <a:cs typeface="Times New Roman" pitchFamily="18" charset="0"/>
              </a:rPr>
              <a:t> Abatement time needed to access and convey students’ records. </a:t>
            </a:r>
          </a:p>
          <a:p>
            <a:pPr lvl="1" algn="just">
              <a:buFont typeface="Arial" pitchFamily="34" charset="0"/>
              <a:buChar char="•"/>
            </a:pPr>
            <a:r>
              <a:rPr lang="en-US" sz="2000" dirty="0" smtClean="0">
                <a:solidFill>
                  <a:schemeClr val="tx1"/>
                </a:solidFill>
                <a:latin typeface="Times New Roman" pitchFamily="18" charset="0"/>
                <a:cs typeface="Times New Roman" pitchFamily="18" charset="0"/>
              </a:rPr>
              <a:t> To make the framework more secure.</a:t>
            </a:r>
            <a:endParaRPr lang="en-US" sz="1600" dirty="0" smtClean="0">
              <a:solidFill>
                <a:schemeClr val="tx1"/>
              </a:solidFill>
              <a:latin typeface="Times New Roman" pitchFamily="18" charset="0"/>
              <a:cs typeface="Times New Roman" pitchFamily="18" charset="0"/>
            </a:endParaRPr>
          </a:p>
          <a:p>
            <a:pPr algn="just"/>
            <a:r>
              <a:rPr lang="en-IN" sz="2000" b="1" dirty="0" smtClean="0">
                <a:solidFill>
                  <a:schemeClr val="tx1"/>
                </a:solidFill>
                <a:latin typeface="Times New Roman" pitchFamily="18" charset="0"/>
                <a:cs typeface="Times New Roman" pitchFamily="18" charset="0"/>
              </a:rPr>
              <a:t> </a:t>
            </a:r>
            <a:endParaRPr lang="en-US" sz="2000" dirty="0">
              <a:solidFill>
                <a:schemeClr val="tx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D78C317-8FFF-4704-9088-280CC01AC966}" type="datetime5">
              <a:rPr lang="en-US" b="1" smtClean="0">
                <a:latin typeface="Times New Roman" pitchFamily="18" charset="0"/>
                <a:cs typeface="Times New Roman" pitchFamily="18" charset="0"/>
              </a:rPr>
              <a:pPr/>
              <a:t>13-Oct-19</a:t>
            </a:fld>
            <a:endParaRPr lang="en-US"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5A6826B2-1201-4E91-A2D9-2650012398B5}" type="slidenum">
              <a:rPr lang="en-US" b="1" smtClean="0">
                <a:latin typeface="Times New Roman" pitchFamily="18" charset="0"/>
                <a:cs typeface="Times New Roman" pitchFamily="18" charset="0"/>
              </a:rPr>
              <a:pPr/>
              <a:t>3</a:t>
            </a:fld>
            <a:endParaRPr lang="en-US" b="1" dirty="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b="1" dirty="0" smtClean="0">
                <a:latin typeface="Times New Roman" pitchFamily="18" charset="0"/>
                <a:cs typeface="Times New Roman" pitchFamily="18" charset="0"/>
              </a:rPr>
              <a:t>BATCH NO : 1</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859302"/>
          </a:xfrm>
        </p:spPr>
        <p:txBody>
          <a:bodyPr>
            <a:normAutofit/>
          </a:bodyPr>
          <a:lstStyle/>
          <a:p>
            <a:pPr algn="ctr"/>
            <a:r>
              <a:rPr lang="en-US" sz="4400" b="1" dirty="0" smtClean="0">
                <a:latin typeface="Times New Roman" pitchFamily="18" charset="0"/>
                <a:cs typeface="Times New Roman" pitchFamily="18" charset="0"/>
              </a:rPr>
              <a:t>REQUIREMENTS</a:t>
            </a:r>
            <a:endParaRPr lang="en-US" sz="4400" b="1" dirty="0">
              <a:latin typeface="Times New Roman" pitchFamily="18" charset="0"/>
              <a:cs typeface="Times New Roman" pitchFamily="18" charset="0"/>
            </a:endParaRPr>
          </a:p>
        </p:txBody>
      </p:sp>
      <p:sp>
        <p:nvSpPr>
          <p:cNvPr id="3" name="Subtitle 2"/>
          <p:cNvSpPr>
            <a:spLocks noGrp="1"/>
          </p:cNvSpPr>
          <p:nvPr>
            <p:ph type="subTitle" idx="1"/>
          </p:nvPr>
        </p:nvSpPr>
        <p:spPr>
          <a:xfrm>
            <a:off x="990600" y="1447800"/>
            <a:ext cx="7924800" cy="4953000"/>
          </a:xfrm>
        </p:spPr>
        <p:txBody>
          <a:bodyPr>
            <a:normAutofit/>
          </a:bodyPr>
          <a:lstStyle/>
          <a:p>
            <a:pPr algn="just"/>
            <a:r>
              <a:rPr lang="en-IN" sz="2000" b="1" dirty="0" smtClean="0">
                <a:solidFill>
                  <a:schemeClr val="tx1"/>
                </a:solidFill>
                <a:latin typeface="Times New Roman" pitchFamily="18" charset="0"/>
                <a:cs typeface="Times New Roman" pitchFamily="18" charset="0"/>
              </a:rPr>
              <a:t>HARDWARE REQUIREMENTS</a:t>
            </a:r>
            <a:endParaRPr lang="en-US" sz="2000" dirty="0" smtClean="0">
              <a:solidFill>
                <a:schemeClr val="tx1"/>
              </a:solidFill>
              <a:latin typeface="Times New Roman" pitchFamily="18" charset="0"/>
              <a:cs typeface="Times New Roman" pitchFamily="18" charset="0"/>
            </a:endParaRPr>
          </a:p>
          <a:p>
            <a:pPr algn="just"/>
            <a:r>
              <a:rPr lang="en-IN" sz="2000" dirty="0" smtClean="0">
                <a:solidFill>
                  <a:schemeClr val="tx1"/>
                </a:solidFill>
                <a:latin typeface="Times New Roman" pitchFamily="18" charset="0"/>
                <a:cs typeface="Times New Roman" pitchFamily="18" charset="0"/>
              </a:rPr>
              <a:t>	System 		   : 	Intel, AMD </a:t>
            </a:r>
            <a:r>
              <a:rPr lang="en-IN" sz="2000" dirty="0" err="1" smtClean="0">
                <a:solidFill>
                  <a:schemeClr val="tx1"/>
                </a:solidFill>
                <a:latin typeface="Times New Roman" pitchFamily="18" charset="0"/>
                <a:cs typeface="Times New Roman" pitchFamily="18" charset="0"/>
              </a:rPr>
              <a:t>Hardwares</a:t>
            </a:r>
            <a:endParaRPr lang="en-US" sz="2000" dirty="0" smtClean="0">
              <a:solidFill>
                <a:schemeClr val="tx1"/>
              </a:solidFill>
              <a:latin typeface="Times New Roman" pitchFamily="18" charset="0"/>
              <a:cs typeface="Times New Roman" pitchFamily="18" charset="0"/>
            </a:endParaRPr>
          </a:p>
          <a:p>
            <a:pPr algn="just"/>
            <a:r>
              <a:rPr lang="en-IN" sz="2000" dirty="0" smtClean="0">
                <a:solidFill>
                  <a:schemeClr val="tx1"/>
                </a:solidFill>
                <a:latin typeface="Times New Roman" pitchFamily="18" charset="0"/>
                <a:cs typeface="Times New Roman" pitchFamily="18" charset="0"/>
              </a:rPr>
              <a:t>  	Hard Disk 	   : 	250 GB.</a:t>
            </a:r>
            <a:endParaRPr lang="en-US" sz="2000" dirty="0" smtClean="0">
              <a:solidFill>
                <a:schemeClr val="tx1"/>
              </a:solidFill>
              <a:latin typeface="Times New Roman" pitchFamily="18" charset="0"/>
              <a:cs typeface="Times New Roman" pitchFamily="18" charset="0"/>
            </a:endParaRPr>
          </a:p>
          <a:p>
            <a:pPr algn="just"/>
            <a:r>
              <a:rPr lang="en-IN" sz="2000" dirty="0" smtClean="0">
                <a:solidFill>
                  <a:schemeClr val="tx1"/>
                </a:solidFill>
                <a:latin typeface="Times New Roman" pitchFamily="18" charset="0"/>
                <a:cs typeface="Times New Roman" pitchFamily="18" charset="0"/>
              </a:rPr>
              <a:t>  	Monitor 		   :	15 VGA </a:t>
            </a:r>
            <a:r>
              <a:rPr lang="en-IN" sz="2000" dirty="0" err="1" smtClean="0">
                <a:solidFill>
                  <a:schemeClr val="tx1"/>
                </a:solidFill>
                <a:latin typeface="Times New Roman" pitchFamily="18" charset="0"/>
                <a:cs typeface="Times New Roman" pitchFamily="18" charset="0"/>
              </a:rPr>
              <a:t>Color</a:t>
            </a:r>
            <a:r>
              <a:rPr lang="en-IN" sz="2000" dirty="0" smtClean="0">
                <a:solidFill>
                  <a:schemeClr val="tx1"/>
                </a:solidFill>
                <a:latin typeface="Times New Roman" pitchFamily="18" charset="0"/>
                <a:cs typeface="Times New Roman" pitchFamily="18" charset="0"/>
              </a:rPr>
              <a:t>.</a:t>
            </a:r>
            <a:endParaRPr lang="en-US" sz="2000" dirty="0" smtClean="0">
              <a:solidFill>
                <a:schemeClr val="tx1"/>
              </a:solidFill>
              <a:latin typeface="Times New Roman" pitchFamily="18" charset="0"/>
              <a:cs typeface="Times New Roman" pitchFamily="18" charset="0"/>
            </a:endParaRPr>
          </a:p>
          <a:p>
            <a:pPr algn="just"/>
            <a:r>
              <a:rPr lang="en-IN" sz="2000" dirty="0" smtClean="0">
                <a:solidFill>
                  <a:schemeClr val="tx1"/>
                </a:solidFill>
                <a:latin typeface="Times New Roman" pitchFamily="18" charset="0"/>
                <a:cs typeface="Times New Roman" pitchFamily="18" charset="0"/>
              </a:rPr>
              <a:t>  	Mouse 		   : 	Optical.</a:t>
            </a:r>
            <a:endParaRPr lang="en-US" sz="2000" dirty="0" smtClean="0">
              <a:solidFill>
                <a:schemeClr val="tx1"/>
              </a:solidFill>
              <a:latin typeface="Times New Roman" pitchFamily="18" charset="0"/>
              <a:cs typeface="Times New Roman" pitchFamily="18" charset="0"/>
            </a:endParaRPr>
          </a:p>
          <a:p>
            <a:pPr algn="just"/>
            <a:r>
              <a:rPr lang="en-IN" sz="2000" dirty="0" smtClean="0">
                <a:solidFill>
                  <a:schemeClr val="tx1"/>
                </a:solidFill>
                <a:latin typeface="Times New Roman" pitchFamily="18" charset="0"/>
                <a:cs typeface="Times New Roman" pitchFamily="18" charset="0"/>
              </a:rPr>
              <a:t>  	Ram 		   :  	1 GB</a:t>
            </a:r>
            <a:endParaRPr lang="en-US" sz="2000" dirty="0" smtClean="0">
              <a:solidFill>
                <a:schemeClr val="tx1"/>
              </a:solidFill>
              <a:latin typeface="Times New Roman" pitchFamily="18" charset="0"/>
              <a:cs typeface="Times New Roman" pitchFamily="18" charset="0"/>
            </a:endParaRPr>
          </a:p>
          <a:p>
            <a:pPr algn="just"/>
            <a:r>
              <a:rPr lang="en-IN" sz="2000" b="1" dirty="0" smtClean="0">
                <a:solidFill>
                  <a:schemeClr val="tx1"/>
                </a:solidFill>
                <a:latin typeface="Times New Roman" pitchFamily="18" charset="0"/>
                <a:cs typeface="Times New Roman" pitchFamily="18" charset="0"/>
              </a:rPr>
              <a:t>SOFTWARE REQUIREMENTS</a:t>
            </a:r>
            <a:endParaRPr lang="en-US" sz="2000" dirty="0" smtClean="0">
              <a:solidFill>
                <a:schemeClr val="tx1"/>
              </a:solidFill>
              <a:latin typeface="Times New Roman" pitchFamily="18" charset="0"/>
              <a:cs typeface="Times New Roman" pitchFamily="18" charset="0"/>
            </a:endParaRPr>
          </a:p>
          <a:p>
            <a:pPr algn="just"/>
            <a:r>
              <a:rPr lang="en-IN" sz="2000" dirty="0" smtClean="0">
                <a:solidFill>
                  <a:schemeClr val="tx1"/>
                </a:solidFill>
                <a:latin typeface="Times New Roman" pitchFamily="18" charset="0"/>
                <a:cs typeface="Times New Roman" pitchFamily="18" charset="0"/>
              </a:rPr>
              <a:t> 	Operating system	    : 	Platform Independent</a:t>
            </a:r>
            <a:endParaRPr lang="en-US" sz="2000" dirty="0" smtClean="0">
              <a:solidFill>
                <a:schemeClr val="tx1"/>
              </a:solidFill>
              <a:latin typeface="Times New Roman" pitchFamily="18" charset="0"/>
              <a:cs typeface="Times New Roman" pitchFamily="18" charset="0"/>
            </a:endParaRPr>
          </a:p>
          <a:p>
            <a:pPr algn="just"/>
            <a:r>
              <a:rPr lang="en-IN" sz="2000" dirty="0" smtClean="0">
                <a:solidFill>
                  <a:schemeClr val="tx1"/>
                </a:solidFill>
                <a:latin typeface="Times New Roman" pitchFamily="18" charset="0"/>
                <a:cs typeface="Times New Roman" pitchFamily="18" charset="0"/>
              </a:rPr>
              <a:t> 	Coding Language	    : 	HTML, CSS, JS, PHP</a:t>
            </a:r>
            <a:endParaRPr lang="en-US" sz="2000" dirty="0" smtClean="0">
              <a:solidFill>
                <a:schemeClr val="tx1"/>
              </a:solidFill>
              <a:latin typeface="Times New Roman" pitchFamily="18" charset="0"/>
              <a:cs typeface="Times New Roman" pitchFamily="18" charset="0"/>
            </a:endParaRPr>
          </a:p>
          <a:p>
            <a:pPr algn="just"/>
            <a:r>
              <a:rPr lang="en-IN" sz="2000" dirty="0" smtClean="0">
                <a:solidFill>
                  <a:schemeClr val="tx1"/>
                </a:solidFill>
                <a:latin typeface="Times New Roman" pitchFamily="18" charset="0"/>
                <a:cs typeface="Times New Roman" pitchFamily="18" charset="0"/>
              </a:rPr>
              <a:t> 	Database	    : 	My-SQL</a:t>
            </a:r>
            <a:endParaRPr lang="en-US" sz="2000" dirty="0" smtClean="0">
              <a:solidFill>
                <a:schemeClr val="tx1"/>
              </a:solidFill>
              <a:latin typeface="Times New Roman" pitchFamily="18" charset="0"/>
              <a:cs typeface="Times New Roman" pitchFamily="18" charset="0"/>
            </a:endParaRPr>
          </a:p>
          <a:p>
            <a:pPr algn="just"/>
            <a:r>
              <a:rPr lang="en-IN" sz="2000" dirty="0" smtClean="0">
                <a:solidFill>
                  <a:schemeClr val="tx1"/>
                </a:solidFill>
                <a:latin typeface="Times New Roman" pitchFamily="18" charset="0"/>
                <a:cs typeface="Times New Roman" pitchFamily="18" charset="0"/>
              </a:rPr>
              <a:t> 	Server		    :	Apache	</a:t>
            </a:r>
            <a:endParaRPr lang="en-US" sz="2000" dirty="0" smtClean="0">
              <a:solidFill>
                <a:schemeClr val="tx1"/>
              </a:solidFill>
              <a:latin typeface="Times New Roman" pitchFamily="18" charset="0"/>
              <a:cs typeface="Times New Roman" pitchFamily="18" charset="0"/>
            </a:endParaRPr>
          </a:p>
          <a:p>
            <a:pPr algn="just"/>
            <a:r>
              <a:rPr lang="en-IN" sz="2000" dirty="0" smtClean="0">
                <a:solidFill>
                  <a:schemeClr val="tx1"/>
                </a:solidFill>
                <a:latin typeface="Times New Roman" pitchFamily="18" charset="0"/>
                <a:cs typeface="Times New Roman" pitchFamily="18" charset="0"/>
              </a:rPr>
              <a:t> 	IDE		    :	Notepad++</a:t>
            </a:r>
            <a:endParaRPr lang="en-US" sz="2000" dirty="0">
              <a:solidFill>
                <a:schemeClr val="tx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D78C317-8FFF-4704-9088-280CC01AC966}" type="datetime5">
              <a:rPr lang="en-US" b="1" smtClean="0">
                <a:latin typeface="Times New Roman" pitchFamily="18" charset="0"/>
                <a:cs typeface="Times New Roman" pitchFamily="18" charset="0"/>
              </a:rPr>
              <a:pPr/>
              <a:t>13-Oct-19</a:t>
            </a:fld>
            <a:endParaRPr lang="en-US"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5A6826B2-1201-4E91-A2D9-2650012398B5}" type="slidenum">
              <a:rPr lang="en-US" b="1" smtClean="0">
                <a:latin typeface="Times New Roman" pitchFamily="18" charset="0"/>
                <a:cs typeface="Times New Roman" pitchFamily="18" charset="0"/>
              </a:rPr>
              <a:pPr/>
              <a:t>4</a:t>
            </a:fld>
            <a:endParaRPr lang="en-US" b="1" dirty="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b="1" dirty="0" smtClean="0">
                <a:latin typeface="Times New Roman" pitchFamily="18" charset="0"/>
                <a:cs typeface="Times New Roman" pitchFamily="18" charset="0"/>
              </a:rPr>
              <a:t>BATCH NO : 1</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1087902"/>
          </a:xfrm>
        </p:spPr>
        <p:txBody>
          <a:bodyPr>
            <a:normAutofit/>
          </a:bodyPr>
          <a:lstStyle/>
          <a:p>
            <a:pPr algn="ctr"/>
            <a:r>
              <a:rPr lang="en-US" sz="4400" b="1" dirty="0" smtClean="0">
                <a:latin typeface="Times New Roman" pitchFamily="18" charset="0"/>
                <a:cs typeface="Times New Roman" pitchFamily="18" charset="0"/>
              </a:rPr>
              <a:t> LITERATURE SURVEY</a:t>
            </a:r>
            <a:endParaRPr lang="en-US" sz="4400" b="1" dirty="0">
              <a:latin typeface="Times New Roman" pitchFamily="18" charset="0"/>
              <a:cs typeface="Times New Roman" pitchFamily="18" charset="0"/>
            </a:endParaRPr>
          </a:p>
        </p:txBody>
      </p:sp>
      <p:sp>
        <p:nvSpPr>
          <p:cNvPr id="3" name="Subtitle 2"/>
          <p:cNvSpPr>
            <a:spLocks noGrp="1"/>
          </p:cNvSpPr>
          <p:nvPr>
            <p:ph type="subTitle" idx="1"/>
          </p:nvPr>
        </p:nvSpPr>
        <p:spPr>
          <a:xfrm>
            <a:off x="838200" y="1524000"/>
            <a:ext cx="7848600" cy="4419600"/>
          </a:xfrm>
        </p:spPr>
        <p:txBody>
          <a:bodyPr>
            <a:normAutofit/>
          </a:bodyPr>
          <a:lstStyle/>
          <a:p>
            <a:pPr algn="just">
              <a:buFont typeface="Wingdings" pitchFamily="2" charset="2"/>
              <a:buChar char="Ø"/>
            </a:pPr>
            <a:r>
              <a:rPr lang="en-US" sz="2000" dirty="0" smtClean="0">
                <a:solidFill>
                  <a:schemeClr val="tx1"/>
                </a:solidFill>
                <a:latin typeface="Times New Roman" pitchFamily="18" charset="0"/>
                <a:cs typeface="Times New Roman" pitchFamily="18" charset="0"/>
              </a:rPr>
              <a:t>Development of Student Information System</a:t>
            </a:r>
          </a:p>
          <a:p>
            <a:pPr algn="just"/>
            <a:r>
              <a:rPr lang="en-US" sz="2000" dirty="0" smtClean="0">
                <a:solidFill>
                  <a:schemeClr val="tx1"/>
                </a:solidFill>
                <a:latin typeface="Times New Roman" pitchFamily="18" charset="0"/>
                <a:cs typeface="Times New Roman" pitchFamily="18" charset="0"/>
              </a:rPr>
              <a:t>	 This research paper by N. M. Z. </a:t>
            </a:r>
            <a:r>
              <a:rPr lang="en-US" sz="2000" dirty="0" err="1" smtClean="0">
                <a:solidFill>
                  <a:schemeClr val="tx1"/>
                </a:solidFill>
                <a:latin typeface="Times New Roman" pitchFamily="18" charset="0"/>
                <a:cs typeface="Times New Roman" pitchFamily="18" charset="0"/>
              </a:rPr>
              <a:t>Hashim</a:t>
            </a:r>
            <a:r>
              <a:rPr lang="en-US" sz="2000" dirty="0" smtClean="0">
                <a:solidFill>
                  <a:schemeClr val="tx1"/>
                </a:solidFill>
                <a:latin typeface="Times New Roman" pitchFamily="18" charset="0"/>
                <a:cs typeface="Times New Roman" pitchFamily="18" charset="0"/>
              </a:rPr>
              <a:t>., S. N. K. S. Mohamed on the need to gather information about the </a:t>
            </a:r>
            <a:r>
              <a:rPr lang="en-US" sz="2000" dirty="0" err="1" smtClean="0">
                <a:solidFill>
                  <a:schemeClr val="tx1"/>
                </a:solidFill>
                <a:latin typeface="Times New Roman" pitchFamily="18" charset="0"/>
                <a:cs typeface="Times New Roman" pitchFamily="18" charset="0"/>
              </a:rPr>
              <a:t>students.It</a:t>
            </a:r>
            <a:r>
              <a:rPr lang="en-US" sz="2000" dirty="0" smtClean="0">
                <a:solidFill>
                  <a:schemeClr val="tx1"/>
                </a:solidFill>
                <a:latin typeface="Times New Roman" pitchFamily="18" charset="0"/>
                <a:cs typeface="Times New Roman" pitchFamily="18" charset="0"/>
              </a:rPr>
              <a:t> says that the focus of students data which can filter at for the placement requirements. It includes their activities with result  tools.</a:t>
            </a:r>
          </a:p>
          <a:p>
            <a:pPr algn="just">
              <a:buFont typeface="Wingdings" pitchFamily="2" charset="2"/>
              <a:buChar char="Ø"/>
            </a:pPr>
            <a:r>
              <a:rPr lang="en-US" sz="2000" dirty="0" smtClean="0">
                <a:solidFill>
                  <a:schemeClr val="tx1"/>
                </a:solidFill>
                <a:latin typeface="Times New Roman" pitchFamily="18" charset="0"/>
                <a:cs typeface="Times New Roman" pitchFamily="18" charset="0"/>
              </a:rPr>
              <a:t>Web Based Student Information Management System</a:t>
            </a:r>
          </a:p>
          <a:p>
            <a:pPr algn="just"/>
            <a:r>
              <a:rPr lang="en-US" sz="2000" dirty="0" smtClean="0">
                <a:solidFill>
                  <a:schemeClr val="tx1"/>
                </a:solidFill>
                <a:latin typeface="Times New Roman" pitchFamily="18" charset="0"/>
                <a:cs typeface="Times New Roman" pitchFamily="18" charset="0"/>
              </a:rPr>
              <a:t>	This research paper by </a:t>
            </a:r>
            <a:r>
              <a:rPr lang="en-US" sz="2000" dirty="0" err="1" smtClean="0">
                <a:solidFill>
                  <a:schemeClr val="tx1"/>
                </a:solidFill>
                <a:latin typeface="Times New Roman" pitchFamily="18" charset="0"/>
                <a:cs typeface="Times New Roman" pitchFamily="18" charset="0"/>
              </a:rPr>
              <a:t>S.R.Bharamagoudar</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Geeta</a:t>
            </a:r>
            <a:r>
              <a:rPr lang="en-US" sz="2000" dirty="0" smtClean="0">
                <a:solidFill>
                  <a:schemeClr val="tx1"/>
                </a:solidFill>
                <a:latin typeface="Times New Roman" pitchFamily="18" charset="0"/>
                <a:cs typeface="Times New Roman" pitchFamily="18" charset="0"/>
              </a:rPr>
              <a:t> R.B., </a:t>
            </a:r>
            <a:r>
              <a:rPr lang="en-US" sz="2000" dirty="0" err="1" smtClean="0">
                <a:solidFill>
                  <a:schemeClr val="tx1"/>
                </a:solidFill>
                <a:latin typeface="Times New Roman" pitchFamily="18" charset="0"/>
                <a:cs typeface="Times New Roman" pitchFamily="18" charset="0"/>
              </a:rPr>
              <a:t>S.G.Totad</a:t>
            </a:r>
            <a:r>
              <a:rPr lang="en-US" sz="2000" dirty="0" smtClean="0">
                <a:solidFill>
                  <a:schemeClr val="tx1"/>
                </a:solidFill>
                <a:latin typeface="Times New Roman" pitchFamily="18" charset="0"/>
                <a:cs typeface="Times New Roman" pitchFamily="18" charset="0"/>
              </a:rPr>
              <a:t>  on the need to gather information about the students. It can be used by educational institutes or colleges to maintain the records of students easily. The creation and management of accurate, up-to-date information regarding a students’ academic career is critically important in the university as well as colleges. 	</a:t>
            </a:r>
          </a:p>
          <a:p>
            <a:pPr algn="just"/>
            <a:endParaRPr lang="en-US" sz="2800" dirty="0">
              <a:solidFill>
                <a:schemeClr val="tx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74F63CD-3A98-4B85-ADD0-D95A215DBFE8}" type="datetime5">
              <a:rPr lang="en-US" b="1" smtClean="0">
                <a:latin typeface="Times New Roman" pitchFamily="18" charset="0"/>
                <a:cs typeface="Times New Roman" pitchFamily="18" charset="0"/>
              </a:rPr>
              <a:pPr/>
              <a:t>13-Oct-19</a:t>
            </a:fld>
            <a:endParaRPr lang="en-US"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5A6826B2-1201-4E91-A2D9-2650012398B5}" type="slidenum">
              <a:rPr lang="en-US" b="1" smtClean="0">
                <a:latin typeface="Times New Roman" pitchFamily="18" charset="0"/>
                <a:cs typeface="Times New Roman" pitchFamily="18" charset="0"/>
              </a:rPr>
              <a:pPr/>
              <a:t>5</a:t>
            </a:fld>
            <a:endParaRPr lang="en-US" b="1" dirty="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b="1" dirty="0" smtClean="0">
                <a:latin typeface="Times New Roman" pitchFamily="18" charset="0"/>
                <a:cs typeface="Times New Roman" pitchFamily="18" charset="0"/>
              </a:rPr>
              <a:t>BATCH NO : 1</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533401"/>
            <a:ext cx="7772400" cy="685799"/>
          </a:xfrm>
        </p:spPr>
        <p:txBody>
          <a:bodyPr>
            <a:normAutofit/>
          </a:bodyPr>
          <a:lstStyle/>
          <a:p>
            <a:pPr algn="ctr"/>
            <a:r>
              <a:rPr lang="en-US" sz="3200" b="1" dirty="0" smtClean="0">
                <a:latin typeface="Times New Roman" pitchFamily="18" charset="0"/>
                <a:cs typeface="Times New Roman" pitchFamily="18" charset="0"/>
              </a:rPr>
              <a:t>DATA FLOW DIAGRAM</a:t>
            </a:r>
            <a:endParaRPr lang="en-US" sz="3200" b="1" dirty="0">
              <a:latin typeface="Times New Roman" pitchFamily="18" charset="0"/>
              <a:cs typeface="Times New Roman" pitchFamily="18" charset="0"/>
            </a:endParaRPr>
          </a:p>
        </p:txBody>
      </p:sp>
      <p:sp>
        <p:nvSpPr>
          <p:cNvPr id="4" name="Oval 3"/>
          <p:cNvSpPr/>
          <p:nvPr/>
        </p:nvSpPr>
        <p:spPr>
          <a:xfrm>
            <a:off x="3886200" y="1371600"/>
            <a:ext cx="1143000" cy="53340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itchFamily="18" charset="0"/>
                <a:cs typeface="Times New Roman" pitchFamily="18" charset="0"/>
              </a:rPr>
              <a:t>START</a:t>
            </a:r>
            <a:endParaRPr lang="en-US" sz="1400" dirty="0">
              <a:latin typeface="Times New Roman" pitchFamily="18" charset="0"/>
              <a:cs typeface="Times New Roman" pitchFamily="18" charset="0"/>
            </a:endParaRPr>
          </a:p>
        </p:txBody>
      </p:sp>
      <p:sp>
        <p:nvSpPr>
          <p:cNvPr id="5" name="Rectangle 4"/>
          <p:cNvSpPr/>
          <p:nvPr/>
        </p:nvSpPr>
        <p:spPr>
          <a:xfrm>
            <a:off x="5867400" y="2362200"/>
            <a:ext cx="1828800" cy="4572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itchFamily="18" charset="0"/>
                <a:cs typeface="Times New Roman" pitchFamily="18" charset="0"/>
              </a:rPr>
              <a:t>TEACHER HOME </a:t>
            </a:r>
            <a:endParaRPr lang="en-US" sz="1400" dirty="0">
              <a:latin typeface="Times New Roman" pitchFamily="18" charset="0"/>
              <a:cs typeface="Times New Roman" pitchFamily="18" charset="0"/>
            </a:endParaRPr>
          </a:p>
        </p:txBody>
      </p:sp>
      <p:sp>
        <p:nvSpPr>
          <p:cNvPr id="6" name="Rectangle 5"/>
          <p:cNvSpPr/>
          <p:nvPr/>
        </p:nvSpPr>
        <p:spPr>
          <a:xfrm>
            <a:off x="1828800" y="2362200"/>
            <a:ext cx="1828800" cy="4572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itchFamily="18" charset="0"/>
                <a:cs typeface="Times New Roman" pitchFamily="18" charset="0"/>
              </a:rPr>
              <a:t>ADMIN HOME </a:t>
            </a:r>
            <a:endParaRPr lang="en-US" sz="1400" dirty="0">
              <a:latin typeface="Times New Roman" pitchFamily="18" charset="0"/>
              <a:cs typeface="Times New Roman" pitchFamily="18" charset="0"/>
            </a:endParaRPr>
          </a:p>
        </p:txBody>
      </p:sp>
      <p:sp>
        <p:nvSpPr>
          <p:cNvPr id="7" name="Diamond 6"/>
          <p:cNvSpPr/>
          <p:nvPr/>
        </p:nvSpPr>
        <p:spPr>
          <a:xfrm>
            <a:off x="2133600" y="3200400"/>
            <a:ext cx="1219200" cy="990600"/>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smtClean="0">
                <a:latin typeface="Times New Roman" pitchFamily="18" charset="0"/>
                <a:cs typeface="Times New Roman" pitchFamily="18" charset="0"/>
              </a:rPr>
              <a:t>LOGIN</a:t>
            </a:r>
            <a:endParaRPr lang="en-US" sz="1400" b="1" dirty="0">
              <a:latin typeface="Times New Roman" pitchFamily="18" charset="0"/>
              <a:cs typeface="Times New Roman" pitchFamily="18" charset="0"/>
            </a:endParaRPr>
          </a:p>
        </p:txBody>
      </p:sp>
      <p:cxnSp>
        <p:nvCxnSpPr>
          <p:cNvPr id="15" name="Elbow Connector 14"/>
          <p:cNvCxnSpPr>
            <a:stCxn id="4" idx="4"/>
            <a:endCxn id="6" idx="0"/>
          </p:cNvCxnSpPr>
          <p:nvPr/>
        </p:nvCxnSpPr>
        <p:spPr>
          <a:xfrm rot="5400000">
            <a:off x="3371850" y="1276350"/>
            <a:ext cx="457200" cy="1714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4" idx="4"/>
            <a:endCxn id="5" idx="0"/>
          </p:cNvCxnSpPr>
          <p:nvPr/>
        </p:nvCxnSpPr>
        <p:spPr>
          <a:xfrm rot="16200000" flipH="1">
            <a:off x="5391150" y="971550"/>
            <a:ext cx="457200" cy="23241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 idx="2"/>
            <a:endCxn id="7" idx="0"/>
          </p:cNvCxnSpPr>
          <p:nvPr/>
        </p:nvCxnSpPr>
        <p:spPr>
          <a:xfrm rot="5400000">
            <a:off x="25527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5" idx="2"/>
            <a:endCxn id="35" idx="0"/>
          </p:cNvCxnSpPr>
          <p:nvPr/>
        </p:nvCxnSpPr>
        <p:spPr>
          <a:xfrm rot="5400000">
            <a:off x="65913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Diamond 34"/>
          <p:cNvSpPr/>
          <p:nvPr/>
        </p:nvSpPr>
        <p:spPr>
          <a:xfrm>
            <a:off x="6172200" y="3200400"/>
            <a:ext cx="1219200" cy="990600"/>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smtClean="0">
                <a:latin typeface="Times New Roman" pitchFamily="18" charset="0"/>
                <a:cs typeface="Times New Roman" pitchFamily="18" charset="0"/>
              </a:rPr>
              <a:t>LOGIN</a:t>
            </a:r>
            <a:endParaRPr lang="en-US" sz="2000" b="1" dirty="0">
              <a:latin typeface="Times New Roman" pitchFamily="18" charset="0"/>
              <a:cs typeface="Times New Roman" pitchFamily="18" charset="0"/>
            </a:endParaRPr>
          </a:p>
        </p:txBody>
      </p:sp>
      <p:cxnSp>
        <p:nvCxnSpPr>
          <p:cNvPr id="42" name="Elbow Connector 41"/>
          <p:cNvCxnSpPr>
            <a:stCxn id="7" idx="2"/>
            <a:endCxn id="52" idx="0"/>
          </p:cNvCxnSpPr>
          <p:nvPr/>
        </p:nvCxnSpPr>
        <p:spPr>
          <a:xfrm rot="5400000">
            <a:off x="1771650" y="3905250"/>
            <a:ext cx="685800" cy="12573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762000" y="4876800"/>
            <a:ext cx="1447800" cy="304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itchFamily="18" charset="0"/>
                <a:cs typeface="Times New Roman" pitchFamily="18" charset="0"/>
              </a:rPr>
              <a:t>STAFF</a:t>
            </a:r>
            <a:endParaRPr lang="en-US" sz="1400" dirty="0">
              <a:latin typeface="Times New Roman" pitchFamily="18" charset="0"/>
              <a:cs typeface="Times New Roman" pitchFamily="18" charset="0"/>
            </a:endParaRPr>
          </a:p>
        </p:txBody>
      </p:sp>
      <p:sp>
        <p:nvSpPr>
          <p:cNvPr id="66" name="Rectangle 65"/>
          <p:cNvSpPr/>
          <p:nvPr/>
        </p:nvSpPr>
        <p:spPr>
          <a:xfrm>
            <a:off x="2362200" y="4876800"/>
            <a:ext cx="1295400" cy="304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itchFamily="18" charset="0"/>
                <a:cs typeface="Times New Roman" pitchFamily="18" charset="0"/>
              </a:rPr>
              <a:t>STUDENT</a:t>
            </a:r>
            <a:endParaRPr lang="en-US" sz="1400" dirty="0">
              <a:latin typeface="Times New Roman" pitchFamily="18" charset="0"/>
              <a:cs typeface="Times New Roman" pitchFamily="18" charset="0"/>
            </a:endParaRPr>
          </a:p>
        </p:txBody>
      </p:sp>
      <p:cxnSp>
        <p:nvCxnSpPr>
          <p:cNvPr id="68" name="Elbow Connector 67"/>
          <p:cNvCxnSpPr>
            <a:stCxn id="7" idx="2"/>
            <a:endCxn id="66" idx="0"/>
          </p:cNvCxnSpPr>
          <p:nvPr/>
        </p:nvCxnSpPr>
        <p:spPr>
          <a:xfrm rot="16200000" flipH="1">
            <a:off x="2533650" y="4400550"/>
            <a:ext cx="685800" cy="266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35" idx="2"/>
            <a:endCxn id="75" idx="0"/>
          </p:cNvCxnSpPr>
          <p:nvPr/>
        </p:nvCxnSpPr>
        <p:spPr>
          <a:xfrm rot="5400000">
            <a:off x="6096000" y="4191000"/>
            <a:ext cx="685800" cy="6858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5410200" y="4876800"/>
            <a:ext cx="1371600" cy="304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itchFamily="18" charset="0"/>
                <a:cs typeface="Times New Roman" pitchFamily="18" charset="0"/>
              </a:rPr>
              <a:t>STUDENT</a:t>
            </a:r>
            <a:endParaRPr lang="en-US" sz="1400" dirty="0">
              <a:latin typeface="Times New Roman" pitchFamily="18" charset="0"/>
              <a:cs typeface="Times New Roman" pitchFamily="18" charset="0"/>
            </a:endParaRPr>
          </a:p>
        </p:txBody>
      </p:sp>
      <p:sp>
        <p:nvSpPr>
          <p:cNvPr id="77" name="Rectangle 76"/>
          <p:cNvSpPr/>
          <p:nvPr/>
        </p:nvSpPr>
        <p:spPr>
          <a:xfrm>
            <a:off x="6858000" y="4876800"/>
            <a:ext cx="1600200" cy="304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itchFamily="18" charset="0"/>
                <a:cs typeface="Times New Roman" pitchFamily="18" charset="0"/>
              </a:rPr>
              <a:t>CGPA</a:t>
            </a:r>
            <a:endParaRPr lang="en-US" sz="1400" dirty="0">
              <a:latin typeface="Times New Roman" pitchFamily="18" charset="0"/>
              <a:cs typeface="Times New Roman" pitchFamily="18" charset="0"/>
            </a:endParaRPr>
          </a:p>
        </p:txBody>
      </p:sp>
      <p:cxnSp>
        <p:nvCxnSpPr>
          <p:cNvPr id="78" name="Elbow Connector 77"/>
          <p:cNvCxnSpPr>
            <a:stCxn id="35" idx="2"/>
            <a:endCxn id="77" idx="0"/>
          </p:cNvCxnSpPr>
          <p:nvPr/>
        </p:nvCxnSpPr>
        <p:spPr>
          <a:xfrm rot="16200000" flipH="1">
            <a:off x="6877050" y="4095750"/>
            <a:ext cx="685800" cy="8763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3962400" y="2971800"/>
            <a:ext cx="1143000" cy="369332"/>
          </a:xfrm>
          <a:prstGeom prst="rect">
            <a:avLst/>
          </a:prstGeom>
          <a:noFill/>
        </p:spPr>
        <p:txBody>
          <a:bodyPr wrap="square" rtlCol="0">
            <a:spAutoFit/>
          </a:bodyPr>
          <a:lstStyle/>
          <a:p>
            <a:r>
              <a:rPr lang="en-US" dirty="0" smtClean="0"/>
              <a:t>Login fails</a:t>
            </a:r>
            <a:endParaRPr lang="en-US" dirty="0"/>
          </a:p>
        </p:txBody>
      </p:sp>
      <p:sp>
        <p:nvSpPr>
          <p:cNvPr id="89" name="TextBox 88"/>
          <p:cNvSpPr txBox="1"/>
          <p:nvPr/>
        </p:nvSpPr>
        <p:spPr>
          <a:xfrm>
            <a:off x="3048000" y="4114800"/>
            <a:ext cx="1459054" cy="369332"/>
          </a:xfrm>
          <a:prstGeom prst="rect">
            <a:avLst/>
          </a:prstGeom>
          <a:noFill/>
        </p:spPr>
        <p:txBody>
          <a:bodyPr wrap="none" rtlCol="0">
            <a:spAutoFit/>
          </a:bodyPr>
          <a:lstStyle/>
          <a:p>
            <a:r>
              <a:rPr lang="en-US" dirty="0" smtClean="0"/>
              <a:t>Login Success</a:t>
            </a:r>
            <a:endParaRPr lang="en-US" dirty="0"/>
          </a:p>
        </p:txBody>
      </p:sp>
      <p:sp>
        <p:nvSpPr>
          <p:cNvPr id="90" name="TextBox 89"/>
          <p:cNvSpPr txBox="1"/>
          <p:nvPr/>
        </p:nvSpPr>
        <p:spPr>
          <a:xfrm>
            <a:off x="5181600" y="4114800"/>
            <a:ext cx="1459054" cy="369332"/>
          </a:xfrm>
          <a:prstGeom prst="rect">
            <a:avLst/>
          </a:prstGeom>
          <a:noFill/>
        </p:spPr>
        <p:txBody>
          <a:bodyPr wrap="none" rtlCol="0">
            <a:spAutoFit/>
          </a:bodyPr>
          <a:lstStyle/>
          <a:p>
            <a:r>
              <a:rPr lang="en-US" dirty="0" smtClean="0"/>
              <a:t>Login Success</a:t>
            </a:r>
            <a:endParaRPr lang="en-US" dirty="0"/>
          </a:p>
        </p:txBody>
      </p:sp>
      <p:sp>
        <p:nvSpPr>
          <p:cNvPr id="25" name="Date Placeholder 24"/>
          <p:cNvSpPr>
            <a:spLocks noGrp="1"/>
          </p:cNvSpPr>
          <p:nvPr>
            <p:ph type="dt" sz="half" idx="10"/>
          </p:nvPr>
        </p:nvSpPr>
        <p:spPr/>
        <p:txBody>
          <a:bodyPr/>
          <a:lstStyle/>
          <a:p>
            <a:fld id="{82410E2D-1CFB-49ED-A4E1-6256B9969E8B}" type="datetime5">
              <a:rPr lang="en-US" b="1" smtClean="0">
                <a:latin typeface="Times New Roman" pitchFamily="18" charset="0"/>
                <a:cs typeface="Times New Roman" pitchFamily="18" charset="0"/>
              </a:rPr>
              <a:pPr/>
              <a:t>13-Oct-19</a:t>
            </a:fld>
            <a:endParaRPr lang="en-US" b="1" dirty="0">
              <a:latin typeface="Times New Roman" pitchFamily="18" charset="0"/>
              <a:cs typeface="Times New Roman" pitchFamily="18" charset="0"/>
            </a:endParaRPr>
          </a:p>
        </p:txBody>
      </p:sp>
      <p:sp>
        <p:nvSpPr>
          <p:cNvPr id="27" name="Slide Number Placeholder 26"/>
          <p:cNvSpPr>
            <a:spLocks noGrp="1"/>
          </p:cNvSpPr>
          <p:nvPr>
            <p:ph type="sldNum" sz="quarter" idx="12"/>
          </p:nvPr>
        </p:nvSpPr>
        <p:spPr/>
        <p:txBody>
          <a:bodyPr/>
          <a:lstStyle/>
          <a:p>
            <a:fld id="{5A6826B2-1201-4E91-A2D9-2650012398B5}" type="slidenum">
              <a:rPr lang="en-US" b="1" smtClean="0">
                <a:latin typeface="Times New Roman" pitchFamily="18" charset="0"/>
                <a:cs typeface="Times New Roman" pitchFamily="18" charset="0"/>
              </a:rPr>
              <a:pPr/>
              <a:t>6</a:t>
            </a:fld>
            <a:endParaRPr lang="en-US" b="1" dirty="0">
              <a:latin typeface="Times New Roman" pitchFamily="18" charset="0"/>
              <a:cs typeface="Times New Roman" pitchFamily="18" charset="0"/>
            </a:endParaRPr>
          </a:p>
        </p:txBody>
      </p:sp>
      <p:sp>
        <p:nvSpPr>
          <p:cNvPr id="29" name="Footer Placeholder 28"/>
          <p:cNvSpPr>
            <a:spLocks noGrp="1"/>
          </p:cNvSpPr>
          <p:nvPr>
            <p:ph type="ftr" sz="quarter" idx="11"/>
          </p:nvPr>
        </p:nvSpPr>
        <p:spPr/>
        <p:txBody>
          <a:bodyPr/>
          <a:lstStyle/>
          <a:p>
            <a:r>
              <a:rPr lang="en-US" b="1" dirty="0" smtClean="0">
                <a:latin typeface="Times New Roman" pitchFamily="18" charset="0"/>
                <a:cs typeface="Times New Roman" pitchFamily="18" charset="0"/>
              </a:rPr>
              <a:t>BATCH NO : 1</a:t>
            </a:r>
            <a:endParaRPr lang="en-US" b="1" dirty="0">
              <a:latin typeface="Times New Roman" pitchFamily="18" charset="0"/>
              <a:cs typeface="Times New Roman" pitchFamily="18" charset="0"/>
            </a:endParaRPr>
          </a:p>
        </p:txBody>
      </p:sp>
      <p:cxnSp>
        <p:nvCxnSpPr>
          <p:cNvPr id="31" name="Elbow Connector 30"/>
          <p:cNvCxnSpPr>
            <a:stCxn id="7" idx="3"/>
            <a:endCxn id="6" idx="3"/>
          </p:cNvCxnSpPr>
          <p:nvPr/>
        </p:nvCxnSpPr>
        <p:spPr>
          <a:xfrm flipV="1">
            <a:off x="3352800" y="2590800"/>
            <a:ext cx="304800" cy="1104900"/>
          </a:xfrm>
          <a:prstGeom prst="bentConnector3">
            <a:avLst>
              <a:gd name="adj1" fmla="val 175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35" idx="1"/>
            <a:endCxn id="5" idx="1"/>
          </p:cNvCxnSpPr>
          <p:nvPr/>
        </p:nvCxnSpPr>
        <p:spPr>
          <a:xfrm rot="10800000">
            <a:off x="5867400" y="2590800"/>
            <a:ext cx="304800" cy="1104900"/>
          </a:xfrm>
          <a:prstGeom prst="bentConnector3">
            <a:avLst>
              <a:gd name="adj1" fmla="val 175000"/>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3810000" y="4876800"/>
            <a:ext cx="1447800" cy="304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itchFamily="18" charset="0"/>
                <a:cs typeface="Times New Roman" pitchFamily="18" charset="0"/>
              </a:rPr>
              <a:t>CGPA</a:t>
            </a:r>
            <a:endParaRPr lang="en-US" sz="1400" dirty="0">
              <a:latin typeface="Times New Roman" pitchFamily="18" charset="0"/>
              <a:cs typeface="Times New Roman" pitchFamily="18" charset="0"/>
            </a:endParaRPr>
          </a:p>
        </p:txBody>
      </p:sp>
      <p:cxnSp>
        <p:nvCxnSpPr>
          <p:cNvPr id="46" name="Elbow Connector 45"/>
          <p:cNvCxnSpPr>
            <a:stCxn id="7" idx="2"/>
            <a:endCxn id="40" idx="0"/>
          </p:cNvCxnSpPr>
          <p:nvPr/>
        </p:nvCxnSpPr>
        <p:spPr>
          <a:xfrm rot="16200000" flipH="1">
            <a:off x="3295650" y="3638550"/>
            <a:ext cx="685800" cy="1790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88A0A02-B33C-49EE-BFC1-1B9BD91F9E5A}" type="datetime5">
              <a:rPr lang="en-US" b="1" smtClean="0">
                <a:latin typeface="Times New Roman" pitchFamily="18" charset="0"/>
                <a:cs typeface="Times New Roman" pitchFamily="18" charset="0"/>
              </a:rPr>
              <a:pPr/>
              <a:t>13-Oct-19</a:t>
            </a:fld>
            <a:endParaRPr lang="en-US" b="1"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b="1" dirty="0" smtClean="0">
                <a:latin typeface="Times New Roman" pitchFamily="18" charset="0"/>
                <a:cs typeface="Times New Roman" pitchFamily="18" charset="0"/>
              </a:rPr>
              <a:t>BATCH NO : 1</a:t>
            </a:r>
            <a:endParaRPr lang="en-US"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5A6826B2-1201-4E91-A2D9-2650012398B5}" type="slidenum">
              <a:rPr lang="en-US" b="1" smtClean="0">
                <a:latin typeface="Times New Roman" pitchFamily="18" charset="0"/>
                <a:cs typeface="Times New Roman" pitchFamily="18" charset="0"/>
              </a:rPr>
              <a:pPr/>
              <a:t>7</a:t>
            </a:fld>
            <a:endParaRPr lang="en-US" b="1" dirty="0">
              <a:latin typeface="Times New Roman" pitchFamily="18" charset="0"/>
              <a:cs typeface="Times New Roman" pitchFamily="18" charset="0"/>
            </a:endParaRPr>
          </a:p>
        </p:txBody>
      </p:sp>
      <p:sp>
        <p:nvSpPr>
          <p:cNvPr id="7" name="Rectangle 6"/>
          <p:cNvSpPr/>
          <p:nvPr/>
        </p:nvSpPr>
        <p:spPr>
          <a:xfrm>
            <a:off x="2971800" y="1066800"/>
            <a:ext cx="3733800" cy="9906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Times New Roman" pitchFamily="18" charset="0"/>
                <a:cs typeface="Times New Roman" pitchFamily="18" charset="0"/>
              </a:rPr>
              <a:t>STUDENT INFORMATION MANAGEMENT SYSTEM (SIMS)</a:t>
            </a:r>
            <a:endParaRPr lang="en-US" dirty="0">
              <a:latin typeface="Times New Roman" pitchFamily="18" charset="0"/>
              <a:cs typeface="Times New Roman" pitchFamily="18" charset="0"/>
            </a:endParaRPr>
          </a:p>
        </p:txBody>
      </p:sp>
      <p:cxnSp>
        <p:nvCxnSpPr>
          <p:cNvPr id="8" name="Straight Connector 7"/>
          <p:cNvCxnSpPr>
            <a:stCxn id="7" idx="2"/>
            <a:endCxn id="9" idx="0"/>
          </p:cNvCxnSpPr>
          <p:nvPr/>
        </p:nvCxnSpPr>
        <p:spPr>
          <a:xfrm rot="5400000">
            <a:off x="4610100" y="2286000"/>
            <a:ext cx="457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733800" y="2514600"/>
            <a:ext cx="2209800" cy="762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Times New Roman" pitchFamily="18" charset="0"/>
                <a:cs typeface="Times New Roman" pitchFamily="18" charset="0"/>
              </a:rPr>
              <a:t>ADMIN MENU</a:t>
            </a:r>
            <a:endParaRPr lang="en-US" dirty="0">
              <a:latin typeface="Times New Roman" pitchFamily="18" charset="0"/>
              <a:cs typeface="Times New Roman" pitchFamily="18" charset="0"/>
            </a:endParaRPr>
          </a:p>
        </p:txBody>
      </p:sp>
      <p:sp>
        <p:nvSpPr>
          <p:cNvPr id="10" name="Rectangle 9"/>
          <p:cNvSpPr/>
          <p:nvPr/>
        </p:nvSpPr>
        <p:spPr>
          <a:xfrm>
            <a:off x="4114800" y="3886200"/>
            <a:ext cx="1524000" cy="6096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itchFamily="18" charset="0"/>
                <a:cs typeface="Times New Roman" pitchFamily="18" charset="0"/>
              </a:rPr>
              <a:t>ADD STAFF</a:t>
            </a:r>
            <a:endParaRPr lang="en-US" sz="1400" dirty="0">
              <a:latin typeface="Times New Roman" pitchFamily="18" charset="0"/>
              <a:cs typeface="Times New Roman" pitchFamily="18" charset="0"/>
            </a:endParaRPr>
          </a:p>
        </p:txBody>
      </p:sp>
      <p:sp>
        <p:nvSpPr>
          <p:cNvPr id="11" name="Rectangle 10"/>
          <p:cNvSpPr/>
          <p:nvPr/>
        </p:nvSpPr>
        <p:spPr>
          <a:xfrm>
            <a:off x="381000" y="3886200"/>
            <a:ext cx="1905000" cy="6096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itchFamily="18" charset="0"/>
                <a:cs typeface="Times New Roman" pitchFamily="18" charset="0"/>
              </a:rPr>
              <a:t>GIVES PLACEMENT UPADTE</a:t>
            </a:r>
            <a:endParaRPr lang="en-US" sz="1400" dirty="0">
              <a:latin typeface="Times New Roman" pitchFamily="18" charset="0"/>
              <a:cs typeface="Times New Roman" pitchFamily="18" charset="0"/>
            </a:endParaRPr>
          </a:p>
        </p:txBody>
      </p:sp>
      <p:sp>
        <p:nvSpPr>
          <p:cNvPr id="12" name="Rectangle 11"/>
          <p:cNvSpPr/>
          <p:nvPr/>
        </p:nvSpPr>
        <p:spPr>
          <a:xfrm>
            <a:off x="5715000" y="3886200"/>
            <a:ext cx="1524000" cy="6096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itchFamily="18" charset="0"/>
                <a:cs typeface="Times New Roman" pitchFamily="18" charset="0"/>
              </a:rPr>
              <a:t>VIEW STAFF</a:t>
            </a:r>
            <a:endParaRPr lang="en-US" sz="1400" dirty="0">
              <a:latin typeface="Times New Roman" pitchFamily="18" charset="0"/>
              <a:cs typeface="Times New Roman" pitchFamily="18" charset="0"/>
            </a:endParaRPr>
          </a:p>
        </p:txBody>
      </p:sp>
      <p:sp>
        <p:nvSpPr>
          <p:cNvPr id="13" name="Rectangle 12"/>
          <p:cNvSpPr/>
          <p:nvPr/>
        </p:nvSpPr>
        <p:spPr>
          <a:xfrm>
            <a:off x="2362200" y="3886200"/>
            <a:ext cx="1676400" cy="6096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itchFamily="18" charset="0"/>
                <a:cs typeface="Times New Roman" pitchFamily="18" charset="0"/>
              </a:rPr>
              <a:t>ADD DEPARTMENT</a:t>
            </a:r>
            <a:endParaRPr lang="en-US" sz="1400" dirty="0">
              <a:latin typeface="Times New Roman" pitchFamily="18" charset="0"/>
              <a:cs typeface="Times New Roman" pitchFamily="18" charset="0"/>
            </a:endParaRPr>
          </a:p>
        </p:txBody>
      </p:sp>
      <p:sp>
        <p:nvSpPr>
          <p:cNvPr id="14" name="Rectangle 13"/>
          <p:cNvSpPr/>
          <p:nvPr/>
        </p:nvSpPr>
        <p:spPr>
          <a:xfrm>
            <a:off x="7315200" y="3886200"/>
            <a:ext cx="1524000" cy="6096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itchFamily="18" charset="0"/>
                <a:cs typeface="Times New Roman" pitchFamily="18" charset="0"/>
              </a:rPr>
              <a:t>VIEW STUDENT</a:t>
            </a:r>
            <a:endParaRPr lang="en-US" sz="1400" dirty="0">
              <a:latin typeface="Times New Roman" pitchFamily="18" charset="0"/>
              <a:cs typeface="Times New Roman" pitchFamily="18" charset="0"/>
            </a:endParaRPr>
          </a:p>
        </p:txBody>
      </p:sp>
      <p:cxnSp>
        <p:nvCxnSpPr>
          <p:cNvPr id="15" name="Elbow Connector 14"/>
          <p:cNvCxnSpPr>
            <a:stCxn id="9" idx="2"/>
            <a:endCxn id="11" idx="0"/>
          </p:cNvCxnSpPr>
          <p:nvPr/>
        </p:nvCxnSpPr>
        <p:spPr>
          <a:xfrm rot="5400000">
            <a:off x="2781300" y="1828800"/>
            <a:ext cx="609600" cy="35052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9" idx="2"/>
            <a:endCxn id="13" idx="0"/>
          </p:cNvCxnSpPr>
          <p:nvPr/>
        </p:nvCxnSpPr>
        <p:spPr>
          <a:xfrm rot="5400000">
            <a:off x="3714750" y="2762250"/>
            <a:ext cx="609600" cy="16383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9" idx="2"/>
            <a:endCxn id="10" idx="0"/>
          </p:cNvCxnSpPr>
          <p:nvPr/>
        </p:nvCxnSpPr>
        <p:spPr>
          <a:xfrm rot="16200000" flipH="1">
            <a:off x="4552950" y="3562350"/>
            <a:ext cx="609600" cy="381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9" idx="2"/>
            <a:endCxn id="12" idx="0"/>
          </p:cNvCxnSpPr>
          <p:nvPr/>
        </p:nvCxnSpPr>
        <p:spPr>
          <a:xfrm rot="16200000" flipH="1">
            <a:off x="5353050" y="2762250"/>
            <a:ext cx="609600" cy="16383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9" idx="2"/>
            <a:endCxn id="14" idx="0"/>
          </p:cNvCxnSpPr>
          <p:nvPr/>
        </p:nvCxnSpPr>
        <p:spPr>
          <a:xfrm rot="16200000" flipH="1">
            <a:off x="6153150" y="1962150"/>
            <a:ext cx="609600" cy="32385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88A0A02-B33C-49EE-BFC1-1B9BD91F9E5A}" type="datetime5">
              <a:rPr lang="en-US" b="1" smtClean="0">
                <a:latin typeface="Times New Roman" pitchFamily="18" charset="0"/>
                <a:cs typeface="Times New Roman" pitchFamily="18" charset="0"/>
              </a:rPr>
              <a:pPr/>
              <a:t>13-Oct-19</a:t>
            </a:fld>
            <a:endParaRPr lang="en-US" b="1"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b="1" dirty="0" smtClean="0">
                <a:latin typeface="Times New Roman" pitchFamily="18" charset="0"/>
                <a:cs typeface="Times New Roman" pitchFamily="18" charset="0"/>
              </a:rPr>
              <a:t>BATCH NO : 1</a:t>
            </a:r>
            <a:endParaRPr lang="en-US"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5A6826B2-1201-4E91-A2D9-2650012398B5}" type="slidenum">
              <a:rPr lang="en-US" b="1" smtClean="0">
                <a:latin typeface="Times New Roman" pitchFamily="18" charset="0"/>
                <a:cs typeface="Times New Roman" pitchFamily="18" charset="0"/>
              </a:rPr>
              <a:pPr/>
              <a:t>8</a:t>
            </a:fld>
            <a:endParaRPr lang="en-US" b="1" dirty="0">
              <a:latin typeface="Times New Roman" pitchFamily="18" charset="0"/>
              <a:cs typeface="Times New Roman" pitchFamily="18" charset="0"/>
            </a:endParaRPr>
          </a:p>
        </p:txBody>
      </p:sp>
      <p:sp>
        <p:nvSpPr>
          <p:cNvPr id="7" name="Rectangle 6"/>
          <p:cNvSpPr/>
          <p:nvPr/>
        </p:nvSpPr>
        <p:spPr>
          <a:xfrm>
            <a:off x="2819400" y="838200"/>
            <a:ext cx="3733800" cy="9906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Times New Roman" pitchFamily="18" charset="0"/>
                <a:cs typeface="Times New Roman" pitchFamily="18" charset="0"/>
              </a:rPr>
              <a:t>STUDENT INFORMATION MANAGEMENT SYSTEM (SIMS)</a:t>
            </a:r>
            <a:endParaRPr lang="en-US" dirty="0">
              <a:latin typeface="Times New Roman" pitchFamily="18" charset="0"/>
              <a:cs typeface="Times New Roman" pitchFamily="18" charset="0"/>
            </a:endParaRPr>
          </a:p>
        </p:txBody>
      </p:sp>
      <p:cxnSp>
        <p:nvCxnSpPr>
          <p:cNvPr id="8" name="Straight Connector 7"/>
          <p:cNvCxnSpPr>
            <a:stCxn id="7" idx="2"/>
            <a:endCxn id="9" idx="0"/>
          </p:cNvCxnSpPr>
          <p:nvPr/>
        </p:nvCxnSpPr>
        <p:spPr>
          <a:xfrm rot="5400000">
            <a:off x="4457700" y="2057400"/>
            <a:ext cx="457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581400" y="2286000"/>
            <a:ext cx="2209800" cy="762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Times New Roman" pitchFamily="18" charset="0"/>
                <a:cs typeface="Times New Roman" pitchFamily="18" charset="0"/>
              </a:rPr>
              <a:t>STAFF MENU</a:t>
            </a:r>
            <a:endParaRPr lang="en-US" dirty="0">
              <a:latin typeface="Times New Roman" pitchFamily="18" charset="0"/>
              <a:cs typeface="Times New Roman" pitchFamily="18" charset="0"/>
            </a:endParaRPr>
          </a:p>
        </p:txBody>
      </p:sp>
      <p:sp>
        <p:nvSpPr>
          <p:cNvPr id="10" name="Rectangle 9"/>
          <p:cNvSpPr/>
          <p:nvPr/>
        </p:nvSpPr>
        <p:spPr>
          <a:xfrm>
            <a:off x="3200400" y="3733800"/>
            <a:ext cx="1447800" cy="6096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itchFamily="18" charset="0"/>
                <a:cs typeface="Times New Roman" pitchFamily="18" charset="0"/>
              </a:rPr>
              <a:t>VIEW STUDENT</a:t>
            </a:r>
            <a:endParaRPr lang="en-US" sz="1400" dirty="0">
              <a:latin typeface="Times New Roman" pitchFamily="18" charset="0"/>
              <a:cs typeface="Times New Roman" pitchFamily="18" charset="0"/>
            </a:endParaRPr>
          </a:p>
        </p:txBody>
      </p:sp>
      <p:sp>
        <p:nvSpPr>
          <p:cNvPr id="11" name="Rectangle 10"/>
          <p:cNvSpPr/>
          <p:nvPr/>
        </p:nvSpPr>
        <p:spPr>
          <a:xfrm>
            <a:off x="152400" y="3733800"/>
            <a:ext cx="1524000" cy="6096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itchFamily="18" charset="0"/>
                <a:cs typeface="Times New Roman" pitchFamily="18" charset="0"/>
              </a:rPr>
              <a:t>UPDATE PROFILE</a:t>
            </a:r>
            <a:endParaRPr lang="en-US" sz="1400" dirty="0">
              <a:latin typeface="Times New Roman" pitchFamily="18" charset="0"/>
              <a:cs typeface="Times New Roman" pitchFamily="18" charset="0"/>
            </a:endParaRPr>
          </a:p>
        </p:txBody>
      </p:sp>
      <p:sp>
        <p:nvSpPr>
          <p:cNvPr id="12" name="Rectangle 11"/>
          <p:cNvSpPr/>
          <p:nvPr/>
        </p:nvSpPr>
        <p:spPr>
          <a:xfrm>
            <a:off x="4724400" y="3733800"/>
            <a:ext cx="1295400" cy="6096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itchFamily="18" charset="0"/>
                <a:cs typeface="Times New Roman" pitchFamily="18" charset="0"/>
              </a:rPr>
              <a:t>ADD CGPA</a:t>
            </a:r>
            <a:endParaRPr lang="en-US" sz="1400" dirty="0">
              <a:latin typeface="Times New Roman" pitchFamily="18" charset="0"/>
              <a:cs typeface="Times New Roman" pitchFamily="18" charset="0"/>
            </a:endParaRPr>
          </a:p>
        </p:txBody>
      </p:sp>
      <p:sp>
        <p:nvSpPr>
          <p:cNvPr id="13" name="Rectangle 12"/>
          <p:cNvSpPr/>
          <p:nvPr/>
        </p:nvSpPr>
        <p:spPr>
          <a:xfrm>
            <a:off x="1752600" y="3733800"/>
            <a:ext cx="1371600" cy="6096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itchFamily="18" charset="0"/>
                <a:cs typeface="Times New Roman" pitchFamily="18" charset="0"/>
              </a:rPr>
              <a:t>ADD STUDENT</a:t>
            </a:r>
            <a:endParaRPr lang="en-US" sz="1400" dirty="0">
              <a:latin typeface="Times New Roman" pitchFamily="18" charset="0"/>
              <a:cs typeface="Times New Roman" pitchFamily="18" charset="0"/>
            </a:endParaRPr>
          </a:p>
        </p:txBody>
      </p:sp>
      <p:sp>
        <p:nvSpPr>
          <p:cNvPr id="14" name="Rectangle 13"/>
          <p:cNvSpPr/>
          <p:nvPr/>
        </p:nvSpPr>
        <p:spPr>
          <a:xfrm>
            <a:off x="6096000" y="3733800"/>
            <a:ext cx="1219200" cy="6096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itchFamily="18" charset="0"/>
                <a:cs typeface="Times New Roman" pitchFamily="18" charset="0"/>
              </a:rPr>
              <a:t>VIEW CGPA</a:t>
            </a:r>
            <a:endParaRPr lang="en-US" sz="1400" dirty="0">
              <a:latin typeface="Times New Roman" pitchFamily="18" charset="0"/>
              <a:cs typeface="Times New Roman" pitchFamily="18" charset="0"/>
            </a:endParaRPr>
          </a:p>
        </p:txBody>
      </p:sp>
      <p:cxnSp>
        <p:nvCxnSpPr>
          <p:cNvPr id="15" name="Elbow Connector 14"/>
          <p:cNvCxnSpPr>
            <a:stCxn id="9" idx="2"/>
            <a:endCxn id="11" idx="0"/>
          </p:cNvCxnSpPr>
          <p:nvPr/>
        </p:nvCxnSpPr>
        <p:spPr>
          <a:xfrm rot="5400000">
            <a:off x="2457450" y="1504950"/>
            <a:ext cx="685800" cy="37719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9" idx="2"/>
            <a:endCxn id="13" idx="0"/>
          </p:cNvCxnSpPr>
          <p:nvPr/>
        </p:nvCxnSpPr>
        <p:spPr>
          <a:xfrm rot="5400000">
            <a:off x="3219450" y="2266950"/>
            <a:ext cx="685800" cy="22479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9" idx="2"/>
            <a:endCxn id="12" idx="0"/>
          </p:cNvCxnSpPr>
          <p:nvPr/>
        </p:nvCxnSpPr>
        <p:spPr>
          <a:xfrm rot="16200000" flipH="1">
            <a:off x="4686300" y="3048000"/>
            <a:ext cx="685800" cy="6858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9" idx="2"/>
            <a:endCxn id="14" idx="0"/>
          </p:cNvCxnSpPr>
          <p:nvPr/>
        </p:nvCxnSpPr>
        <p:spPr>
          <a:xfrm rot="16200000" flipH="1">
            <a:off x="5353050" y="2381250"/>
            <a:ext cx="685800" cy="20193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391400" y="3733800"/>
            <a:ext cx="1524000" cy="6096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itchFamily="18" charset="0"/>
                <a:cs typeface="Times New Roman" pitchFamily="18" charset="0"/>
              </a:rPr>
              <a:t>APPLY LEAVE REQUEST</a:t>
            </a:r>
            <a:endParaRPr lang="en-US" sz="1400" dirty="0">
              <a:latin typeface="Times New Roman" pitchFamily="18" charset="0"/>
              <a:cs typeface="Times New Roman" pitchFamily="18" charset="0"/>
            </a:endParaRPr>
          </a:p>
        </p:txBody>
      </p:sp>
      <p:cxnSp>
        <p:nvCxnSpPr>
          <p:cNvPr id="21" name="Elbow Connector 20"/>
          <p:cNvCxnSpPr>
            <a:stCxn id="9" idx="2"/>
            <a:endCxn id="20" idx="0"/>
          </p:cNvCxnSpPr>
          <p:nvPr/>
        </p:nvCxnSpPr>
        <p:spPr>
          <a:xfrm rot="16200000" flipH="1">
            <a:off x="6076950" y="1657350"/>
            <a:ext cx="685800" cy="34671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9" idx="2"/>
            <a:endCxn id="10" idx="0"/>
          </p:cNvCxnSpPr>
          <p:nvPr/>
        </p:nvCxnSpPr>
        <p:spPr>
          <a:xfrm rot="5400000">
            <a:off x="3962400" y="3009900"/>
            <a:ext cx="685800" cy="7620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ADMIN LOGIN</a:t>
            </a:r>
            <a:endParaRPr lang="en-US" dirty="0">
              <a:latin typeface="Times New Roman" pitchFamily="18" charset="0"/>
              <a:cs typeface="Times New Roman" pitchFamily="18" charset="0"/>
            </a:endParaRPr>
          </a:p>
        </p:txBody>
      </p:sp>
      <p:pic>
        <p:nvPicPr>
          <p:cNvPr id="7" name="Content Placeholder 6" descr="Screenshot (133).png"/>
          <p:cNvPicPr>
            <a:picLocks noGrp="1" noChangeAspect="1"/>
          </p:cNvPicPr>
          <p:nvPr>
            <p:ph idx="1"/>
          </p:nvPr>
        </p:nvPicPr>
        <p:blipFill>
          <a:blip r:embed="rId2"/>
          <a:stretch>
            <a:fillRect/>
          </a:stretch>
        </p:blipFill>
        <p:spPr>
          <a:xfrm>
            <a:off x="546957" y="1600200"/>
            <a:ext cx="8050085" cy="4525963"/>
          </a:xfrm>
        </p:spPr>
      </p:pic>
      <p:sp>
        <p:nvSpPr>
          <p:cNvPr id="4" name="Date Placeholder 3"/>
          <p:cNvSpPr>
            <a:spLocks noGrp="1"/>
          </p:cNvSpPr>
          <p:nvPr>
            <p:ph type="dt" sz="half" idx="10"/>
          </p:nvPr>
        </p:nvSpPr>
        <p:spPr/>
        <p:txBody>
          <a:bodyPr/>
          <a:lstStyle/>
          <a:p>
            <a:fld id="{588A0A02-B33C-49EE-BFC1-1B9BD91F9E5A}" type="datetime5">
              <a:rPr lang="en-US" b="1" smtClean="0">
                <a:latin typeface="Times New Roman" pitchFamily="18" charset="0"/>
                <a:cs typeface="Times New Roman" pitchFamily="18" charset="0"/>
              </a:rPr>
              <a:pPr/>
              <a:t>13-Oct-19</a:t>
            </a:fld>
            <a:endParaRPr lang="en-US" b="1"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b="1" dirty="0" smtClean="0">
                <a:latin typeface="Times New Roman" pitchFamily="18" charset="0"/>
                <a:cs typeface="Times New Roman" pitchFamily="18" charset="0"/>
              </a:rPr>
              <a:t>BATCH NO : 1</a:t>
            </a:r>
            <a:endParaRPr lang="en-US"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5A6826B2-1201-4E91-A2D9-2650012398B5}" type="slidenum">
              <a:rPr lang="en-US" b="1" smtClean="0">
                <a:latin typeface="Times New Roman" pitchFamily="18" charset="0"/>
                <a:cs typeface="Times New Roman" pitchFamily="18" charset="0"/>
              </a:rPr>
              <a:pPr/>
              <a:t>9</a:t>
            </a:fld>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695</TotalTime>
  <Words>401</Words>
  <Application>Microsoft Office PowerPoint</Application>
  <PresentationFormat>On-screen Show (4:3)</PresentationFormat>
  <Paragraphs>139</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STUDENT INFORMATION MANAGEMENT SYSTEM(SIMS) USING PHP</vt:lpstr>
      <vt:lpstr> ABSTRACT</vt:lpstr>
      <vt:lpstr>OBJECTIVES</vt:lpstr>
      <vt:lpstr>REQUIREMENTS</vt:lpstr>
      <vt:lpstr> LITERATURE SURVEY</vt:lpstr>
      <vt:lpstr>DATA FLOW DIAGRAM</vt:lpstr>
      <vt:lpstr>Slide 7</vt:lpstr>
      <vt:lpstr>Slide 8</vt:lpstr>
      <vt:lpstr>ADMIN LOGIN</vt:lpstr>
      <vt:lpstr>STAFF’S LOGIN</vt:lpstr>
      <vt:lpstr>ADMIN HOME PAGE</vt:lpstr>
      <vt:lpstr>ADD DEPARTMENT</vt:lpstr>
      <vt:lpstr>ADD STAFF DETAILS</vt:lpstr>
      <vt:lpstr>STAFF’S LOGIN -  STAFF PROFILE</vt:lpstr>
      <vt:lpstr>ADD STUDENTS DEATILS</vt:lpstr>
      <vt:lpstr>VIEW STUDENTS</vt:lpstr>
      <vt:lpstr>LEAVE REQUEST</vt:lpstr>
      <vt:lpstr>CHANGE PASSWORD</vt:lpstr>
      <vt:lpstr>CONCLUSION</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Management System</dc:title>
  <dc:creator>Gogulapriya</dc:creator>
  <cp:lastModifiedBy>Gogulapriya</cp:lastModifiedBy>
  <cp:revision>96</cp:revision>
  <dcterms:created xsi:type="dcterms:W3CDTF">2019-06-30T09:15:11Z</dcterms:created>
  <dcterms:modified xsi:type="dcterms:W3CDTF">2019-10-13T10:44:42Z</dcterms:modified>
</cp:coreProperties>
</file>