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3A6-AD41-4980-973E-69C6CAE4B92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3042-2D18-4DE4-9001-2C5CF9078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657600" y="609600"/>
            <a:ext cx="1828800" cy="1524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Banking System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1524000" y="2819400"/>
            <a:ext cx="1828800" cy="14478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4114800" y="2895600"/>
            <a:ext cx="1828800" cy="1524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6553200" y="2667000"/>
            <a:ext cx="1828800" cy="1524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Access Transaction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ube 7"/>
          <p:cNvSpPr/>
          <p:nvPr/>
        </p:nvSpPr>
        <p:spPr>
          <a:xfrm>
            <a:off x="3733800" y="4953000"/>
            <a:ext cx="1828800" cy="15240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Balance Enquiry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rot="5400000">
            <a:off x="3157537" y="1595437"/>
            <a:ext cx="685800" cy="176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 rot="16200000" flipH="1">
            <a:off x="4419599" y="2095500"/>
            <a:ext cx="762000" cy="83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0"/>
          </p:cNvCxnSpPr>
          <p:nvPr/>
        </p:nvCxnSpPr>
        <p:spPr>
          <a:xfrm rot="16200000" flipH="1">
            <a:off x="5753099" y="762000"/>
            <a:ext cx="533400" cy="32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0"/>
          </p:cNvCxnSpPr>
          <p:nvPr/>
        </p:nvCxnSpPr>
        <p:spPr>
          <a:xfrm>
            <a:off x="4838700" y="4419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6" idx="2"/>
          </p:cNvCxnSpPr>
          <p:nvPr/>
        </p:nvCxnSpPr>
        <p:spPr>
          <a:xfrm>
            <a:off x="3352800" y="3362325"/>
            <a:ext cx="76200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19600" y="533400"/>
            <a:ext cx="3048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1219200"/>
            <a:ext cx="19812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2057400"/>
            <a:ext cx="19812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2057400"/>
            <a:ext cx="19812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0" y="3962400"/>
            <a:ext cx="19812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 enquiry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2590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delete modify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rot="5400000">
            <a:off x="4343400" y="990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3429000" y="9144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16200000" flipH="1">
            <a:off x="4838700" y="13335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rot="5400000">
            <a:off x="4800600" y="3200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6" idx="2"/>
            <a:endCxn id="8" idx="1"/>
          </p:cNvCxnSpPr>
          <p:nvPr/>
        </p:nvCxnSpPr>
        <p:spPr>
          <a:xfrm rot="16200000" flipH="1">
            <a:off x="2800350" y="2381250"/>
            <a:ext cx="17145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34000" y="4953000"/>
            <a:ext cx="5334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10200" y="5029200"/>
            <a:ext cx="3810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5" idx="3"/>
            <a:endCxn id="32" idx="6"/>
          </p:cNvCxnSpPr>
          <p:nvPr/>
        </p:nvCxnSpPr>
        <p:spPr>
          <a:xfrm>
            <a:off x="5562600" y="1409700"/>
            <a:ext cx="304800" cy="3733800"/>
          </a:xfrm>
          <a:prstGeom prst="bentConnector3">
            <a:avLst>
              <a:gd name="adj1" fmla="val 686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32" idx="0"/>
          </p:cNvCxnSpPr>
          <p:nvPr/>
        </p:nvCxnSpPr>
        <p:spPr>
          <a:xfrm rot="16200000" flipH="1">
            <a:off x="5276850" y="46291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160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770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fails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83185" y="2895600"/>
            <a:ext cx="1981200" cy="381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26670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5240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4290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19200" y="3810000"/>
            <a:ext cx="304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524000" y="3810000"/>
            <a:ext cx="304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19054" y="2057400"/>
            <a:ext cx="2424546" cy="800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91346" y="3505200"/>
            <a:ext cx="21336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LIST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22073" y="4987636"/>
            <a:ext cx="2133600" cy="7273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RECORDS</a:t>
            </a:r>
            <a:endParaRPr lang="en-US" dirty="0"/>
          </a:p>
        </p:txBody>
      </p:sp>
      <p:cxnSp>
        <p:nvCxnSpPr>
          <p:cNvPr id="14" name="Straight Connector 13"/>
          <p:cNvCxnSpPr>
            <a:endCxn id="9" idx="2"/>
          </p:cNvCxnSpPr>
          <p:nvPr/>
        </p:nvCxnSpPr>
        <p:spPr>
          <a:xfrm flipV="1">
            <a:off x="2008909" y="2457450"/>
            <a:ext cx="1510145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2"/>
          </p:cNvCxnSpPr>
          <p:nvPr/>
        </p:nvCxnSpPr>
        <p:spPr>
          <a:xfrm>
            <a:off x="1967345" y="3429000"/>
            <a:ext cx="1524001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2"/>
          </p:cNvCxnSpPr>
          <p:nvPr/>
        </p:nvCxnSpPr>
        <p:spPr>
          <a:xfrm>
            <a:off x="1981200" y="3429000"/>
            <a:ext cx="1440873" cy="192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8700" y="4463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00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26670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5240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4290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19200" y="3810000"/>
            <a:ext cx="304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524000" y="3810000"/>
            <a:ext cx="304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1346" y="2684318"/>
            <a:ext cx="2223654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91346" y="3790950"/>
            <a:ext cx="21336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ENQUIRY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22073" y="1527464"/>
            <a:ext cx="21336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 flipV="1">
            <a:off x="1981200" y="1794164"/>
            <a:ext cx="1440873" cy="163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2"/>
          </p:cNvCxnSpPr>
          <p:nvPr/>
        </p:nvCxnSpPr>
        <p:spPr>
          <a:xfrm flipV="1">
            <a:off x="1981200" y="2951018"/>
            <a:ext cx="151014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2"/>
          </p:cNvCxnSpPr>
          <p:nvPr/>
        </p:nvCxnSpPr>
        <p:spPr>
          <a:xfrm>
            <a:off x="1981200" y="3429000"/>
            <a:ext cx="1510146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700" y="4463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84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24300" y="1028700"/>
            <a:ext cx="3048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86100" y="1714500"/>
            <a:ext cx="1981200" cy="38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7300" y="2552700"/>
            <a:ext cx="1981200" cy="38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2552700"/>
            <a:ext cx="1981200" cy="38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4457700"/>
            <a:ext cx="1981200" cy="381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Details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086100"/>
            <a:ext cx="2209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delete   modify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2438400"/>
            <a:ext cx="121920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delete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5400000">
            <a:off x="3848100" y="1485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2933700" y="14097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rot="16200000" flipH="1">
            <a:off x="4667250" y="1504950"/>
            <a:ext cx="457200" cy="163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4953000" y="36957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hape 26"/>
          <p:cNvCxnSpPr>
            <a:stCxn id="6" idx="2"/>
            <a:endCxn id="8" idx="1"/>
          </p:cNvCxnSpPr>
          <p:nvPr/>
        </p:nvCxnSpPr>
        <p:spPr>
          <a:xfrm rot="16200000" flipH="1">
            <a:off x="2628900" y="2552700"/>
            <a:ext cx="1714500" cy="2476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27"/>
          <p:cNvSpPr txBox="1"/>
          <p:nvPr/>
        </p:nvSpPr>
        <p:spPr>
          <a:xfrm>
            <a:off x="2438400" y="4191000"/>
            <a:ext cx="1447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86400" y="5334000"/>
            <a:ext cx="533400" cy="381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5410200"/>
            <a:ext cx="3810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rot="16200000" flipH="1">
            <a:off x="5486400" y="5067300"/>
            <a:ext cx="4953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41"/>
          <p:cNvSpPr txBox="1"/>
          <p:nvPr/>
        </p:nvSpPr>
        <p:spPr>
          <a:xfrm>
            <a:off x="2133600" y="1981200"/>
            <a:ext cx="6858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42"/>
          <p:cNvSpPr txBox="1"/>
          <p:nvPr/>
        </p:nvSpPr>
        <p:spPr>
          <a:xfrm>
            <a:off x="5334000" y="1981200"/>
            <a:ext cx="7239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5981700" y="3771900"/>
            <a:ext cx="19050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Elbow Connector 24"/>
          <p:cNvCxnSpPr>
            <a:stCxn id="5" idx="3"/>
            <a:endCxn id="17" idx="6"/>
          </p:cNvCxnSpPr>
          <p:nvPr/>
        </p:nvCxnSpPr>
        <p:spPr>
          <a:xfrm>
            <a:off x="5067300" y="1905000"/>
            <a:ext cx="952500" cy="3619500"/>
          </a:xfrm>
          <a:prstGeom prst="bentConnector3">
            <a:avLst>
              <a:gd name="adj1" fmla="val 224721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3"/>
            <a:endCxn id="7" idx="1"/>
          </p:cNvCxnSpPr>
          <p:nvPr/>
        </p:nvCxnSpPr>
        <p:spPr>
          <a:xfrm>
            <a:off x="3238500" y="2743200"/>
            <a:ext cx="14859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276600" y="495300"/>
            <a:ext cx="1828800" cy="152400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Student Information Management System (SIMS)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1143000" y="2705100"/>
            <a:ext cx="1828800" cy="144780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ube 5"/>
          <p:cNvSpPr/>
          <p:nvPr/>
        </p:nvSpPr>
        <p:spPr>
          <a:xfrm>
            <a:off x="3733800" y="2781300"/>
            <a:ext cx="1828800" cy="152400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Staff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6172200" y="2552700"/>
            <a:ext cx="1828800" cy="152400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Access Database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ube 7"/>
          <p:cNvSpPr/>
          <p:nvPr/>
        </p:nvSpPr>
        <p:spPr>
          <a:xfrm>
            <a:off x="2514600" y="4838700"/>
            <a:ext cx="1828800" cy="152400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Student Details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>
            <a:stCxn id="4" idx="3"/>
            <a:endCxn id="5" idx="0"/>
          </p:cNvCxnSpPr>
          <p:nvPr/>
        </p:nvCxnSpPr>
        <p:spPr>
          <a:xfrm rot="5400000">
            <a:off x="2776537" y="1481137"/>
            <a:ext cx="685800" cy="17621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4" idx="3"/>
            <a:endCxn id="6" idx="0"/>
          </p:cNvCxnSpPr>
          <p:nvPr/>
        </p:nvCxnSpPr>
        <p:spPr>
          <a:xfrm rot="16200000" flipH="1">
            <a:off x="4038599" y="1981200"/>
            <a:ext cx="762000" cy="8381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4" idx="3"/>
            <a:endCxn id="7" idx="0"/>
          </p:cNvCxnSpPr>
          <p:nvPr/>
        </p:nvCxnSpPr>
        <p:spPr>
          <a:xfrm rot="16200000" flipH="1">
            <a:off x="5372099" y="647700"/>
            <a:ext cx="533400" cy="32765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6" idx="2"/>
            <a:endCxn id="5" idx="5"/>
          </p:cNvCxnSpPr>
          <p:nvPr/>
        </p:nvCxnSpPr>
        <p:spPr>
          <a:xfrm rot="10800000">
            <a:off x="2971800" y="3248026"/>
            <a:ext cx="762000" cy="4857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6" idx="3"/>
            <a:endCxn id="8" idx="0"/>
          </p:cNvCxnSpPr>
          <p:nvPr/>
        </p:nvCxnSpPr>
        <p:spPr>
          <a:xfrm rot="5400000">
            <a:off x="3771900" y="4152900"/>
            <a:ext cx="533400" cy="8382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8" idx="0"/>
            <a:endCxn id="5" idx="3"/>
          </p:cNvCxnSpPr>
          <p:nvPr/>
        </p:nvCxnSpPr>
        <p:spPr>
          <a:xfrm rot="16200000" flipV="1">
            <a:off x="2405062" y="3624263"/>
            <a:ext cx="685800" cy="17430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399" y="2362200"/>
            <a:ext cx="529653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 rot="5400000">
            <a:off x="1161113" y="3106087"/>
            <a:ext cx="762000" cy="362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124200"/>
            <a:ext cx="1059305" cy="15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181100" y="3543300"/>
            <a:ext cx="38100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V="1">
            <a:off x="1485900" y="3543300"/>
            <a:ext cx="381000" cy="3048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/>
          <p:cNvSpPr/>
          <p:nvPr/>
        </p:nvSpPr>
        <p:spPr>
          <a:xfrm>
            <a:off x="3290454" y="2057400"/>
            <a:ext cx="27432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STAFF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1346" y="2971800"/>
            <a:ext cx="2743200" cy="80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STUDENT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22071" y="3962400"/>
            <a:ext cx="2743200" cy="80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 DEPARTMENT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stCxn id="4" idx="6"/>
            <a:endCxn id="9" idx="2"/>
          </p:cNvCxnSpPr>
          <p:nvPr/>
        </p:nvCxnSpPr>
        <p:spPr>
          <a:xfrm flipV="1">
            <a:off x="1825052" y="2457450"/>
            <a:ext cx="1465402" cy="952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4" idx="6"/>
            <a:endCxn id="10" idx="2"/>
          </p:cNvCxnSpPr>
          <p:nvPr/>
        </p:nvCxnSpPr>
        <p:spPr>
          <a:xfrm>
            <a:off x="1825052" y="2552700"/>
            <a:ext cx="1666294" cy="8214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>
            <a:off x="1825052" y="2552700"/>
            <a:ext cx="1597019" cy="18120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191000"/>
            <a:ext cx="105930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6600" y="1143000"/>
            <a:ext cx="2743200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STAFF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>
            <a:stCxn id="4" idx="6"/>
            <a:endCxn id="16" idx="2"/>
          </p:cNvCxnSpPr>
          <p:nvPr/>
        </p:nvCxnSpPr>
        <p:spPr>
          <a:xfrm flipV="1">
            <a:off x="1825052" y="1543050"/>
            <a:ext cx="1451548" cy="10096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3124200"/>
            <a:ext cx="457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524000" y="35052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886200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19200" y="4267200"/>
            <a:ext cx="304800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524000" y="4267200"/>
            <a:ext cx="304800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/>
          <p:cNvSpPr/>
          <p:nvPr/>
        </p:nvSpPr>
        <p:spPr>
          <a:xfrm>
            <a:off x="3290454" y="2057400"/>
            <a:ext cx="2424546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STUDENT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91346" y="2971800"/>
            <a:ext cx="21336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STUDENT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22073" y="3962400"/>
            <a:ext cx="2133600" cy="727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 CGPA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stCxn id="4" idx="6"/>
            <a:endCxn id="9" idx="2"/>
          </p:cNvCxnSpPr>
          <p:nvPr/>
        </p:nvCxnSpPr>
        <p:spPr>
          <a:xfrm flipV="1">
            <a:off x="1752600" y="2457450"/>
            <a:ext cx="1537854" cy="8572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4" idx="6"/>
            <a:endCxn id="10" idx="2"/>
          </p:cNvCxnSpPr>
          <p:nvPr/>
        </p:nvCxnSpPr>
        <p:spPr>
          <a:xfrm>
            <a:off x="1752600" y="3314700"/>
            <a:ext cx="1738746" cy="381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>
            <a:off x="1752600" y="3314700"/>
            <a:ext cx="1669473" cy="10113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888468"/>
            <a:ext cx="9144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76600" y="1143000"/>
            <a:ext cx="2424546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PROFILE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stCxn id="4" idx="6"/>
            <a:endCxn id="16" idx="2"/>
          </p:cNvCxnSpPr>
          <p:nvPr/>
        </p:nvCxnSpPr>
        <p:spPr>
          <a:xfrm flipV="1">
            <a:off x="1752600" y="1543050"/>
            <a:ext cx="1524000" cy="17716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3505200" y="4876800"/>
            <a:ext cx="2133600" cy="7273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LEAVE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>
            <a:stCxn id="4" idx="6"/>
            <a:endCxn id="18" idx="2"/>
          </p:cNvCxnSpPr>
          <p:nvPr/>
        </p:nvCxnSpPr>
        <p:spPr>
          <a:xfrm>
            <a:off x="1752600" y="3314700"/>
            <a:ext cx="1752600" cy="19257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85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Gogulapriya</dc:creator>
  <cp:lastModifiedBy>Gogulapriya</cp:lastModifiedBy>
  <cp:revision>43</cp:revision>
  <dcterms:created xsi:type="dcterms:W3CDTF">2019-10-18T23:41:19Z</dcterms:created>
  <dcterms:modified xsi:type="dcterms:W3CDTF">2019-10-20T14:25:53Z</dcterms:modified>
</cp:coreProperties>
</file>