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71" r:id="rId5"/>
    <p:sldId id="259" r:id="rId6"/>
    <p:sldId id="272" r:id="rId7"/>
    <p:sldId id="263" r:id="rId8"/>
    <p:sldId id="264" r:id="rId9"/>
    <p:sldId id="265" r:id="rId10"/>
    <p:sldId id="273" r:id="rId11"/>
    <p:sldId id="260" r:id="rId12"/>
    <p:sldId id="274" r:id="rId13"/>
    <p:sldId id="268" r:id="rId14"/>
    <p:sldId id="266" r:id="rId15"/>
    <p:sldId id="267" r:id="rId16"/>
    <p:sldId id="269" r:id="rId17"/>
    <p:sldId id="261" r:id="rId18"/>
    <p:sldId id="275" r:id="rId19"/>
    <p:sldId id="276" r:id="rId20"/>
    <p:sldId id="277" r:id="rId21"/>
    <p:sldId id="262" r:id="rId22"/>
    <p:sldId id="2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C31A8C-222E-668F-4FCE-AD072397A640}" v="2529" dt="2024-02-05T13:04:30.382"/>
    <p1510:client id="{A0086413-BF4A-8E11-912C-861F69AB10BF}" v="5605" dt="2024-02-05T12:41:14.1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ina Chandrasekar" userId="S::dc1131@live.mdx.ac.uk::ac56ee18-a2f5-4ee7-ba17-dc67ea42d6a4" providerId="AD" clId="Web-{A0086413-BF4A-8E11-912C-861F69AB10BF}"/>
    <pc:docChg chg="addSld delSld modSld">
      <pc:chgData name="Dhina Chandrasekar" userId="S::dc1131@live.mdx.ac.uk::ac56ee18-a2f5-4ee7-ba17-dc67ea42d6a4" providerId="AD" clId="Web-{A0086413-BF4A-8E11-912C-861F69AB10BF}" dt="2024-02-05T12:41:14.121" v="3278" actId="20577"/>
      <pc:docMkLst>
        <pc:docMk/>
      </pc:docMkLst>
      <pc:sldChg chg="addSp modSp">
        <pc:chgData name="Dhina Chandrasekar" userId="S::dc1131@live.mdx.ac.uk::ac56ee18-a2f5-4ee7-ba17-dc67ea42d6a4" providerId="AD" clId="Web-{A0086413-BF4A-8E11-912C-861F69AB10BF}" dt="2024-02-05T11:10:13.524" v="93"/>
        <pc:sldMkLst>
          <pc:docMk/>
          <pc:sldMk cId="12005736" sldId="264"/>
        </pc:sldMkLst>
        <pc:spChg chg="add mod">
          <ac:chgData name="Dhina Chandrasekar" userId="S::dc1131@live.mdx.ac.uk::ac56ee18-a2f5-4ee7-ba17-dc67ea42d6a4" providerId="AD" clId="Web-{A0086413-BF4A-8E11-912C-861F69AB10BF}" dt="2024-02-05T11:10:13.524" v="93"/>
          <ac:spMkLst>
            <pc:docMk/>
            <pc:sldMk cId="12005736" sldId="264"/>
            <ac:spMk id="4" creationId="{011A0C3D-F89B-7933-90AD-B941BE5ECFD5}"/>
          </ac:spMkLst>
        </pc:spChg>
      </pc:sldChg>
      <pc:sldChg chg="addSp modSp">
        <pc:chgData name="Dhina Chandrasekar" userId="S::dc1131@live.mdx.ac.uk::ac56ee18-a2f5-4ee7-ba17-dc67ea42d6a4" providerId="AD" clId="Web-{A0086413-BF4A-8E11-912C-861F69AB10BF}" dt="2024-02-05T11:26:30.849" v="846" actId="1076"/>
        <pc:sldMkLst>
          <pc:docMk/>
          <pc:sldMk cId="1040189464" sldId="265"/>
        </pc:sldMkLst>
        <pc:spChg chg="add mod">
          <ac:chgData name="Dhina Chandrasekar" userId="S::dc1131@live.mdx.ac.uk::ac56ee18-a2f5-4ee7-ba17-dc67ea42d6a4" providerId="AD" clId="Web-{A0086413-BF4A-8E11-912C-861F69AB10BF}" dt="2024-02-05T11:26:30.849" v="846" actId="1076"/>
          <ac:spMkLst>
            <pc:docMk/>
            <pc:sldMk cId="1040189464" sldId="265"/>
            <ac:spMk id="2" creationId="{5C4DDB1E-493D-C8D0-6336-F8E59D37667E}"/>
          </ac:spMkLst>
        </pc:spChg>
      </pc:sldChg>
      <pc:sldChg chg="modSp">
        <pc:chgData name="Dhina Chandrasekar" userId="S::dc1131@live.mdx.ac.uk::ac56ee18-a2f5-4ee7-ba17-dc67ea42d6a4" providerId="AD" clId="Web-{A0086413-BF4A-8E11-912C-861F69AB10BF}" dt="2024-02-05T12:30:48.911" v="2772" actId="20577"/>
        <pc:sldMkLst>
          <pc:docMk/>
          <pc:sldMk cId="2233446109" sldId="266"/>
        </pc:sldMkLst>
        <pc:spChg chg="mod">
          <ac:chgData name="Dhina Chandrasekar" userId="S::dc1131@live.mdx.ac.uk::ac56ee18-a2f5-4ee7-ba17-dc67ea42d6a4" providerId="AD" clId="Web-{A0086413-BF4A-8E11-912C-861F69AB10BF}" dt="2024-02-05T12:30:48.911" v="2772" actId="20577"/>
          <ac:spMkLst>
            <pc:docMk/>
            <pc:sldMk cId="2233446109" sldId="266"/>
            <ac:spMk id="2" creationId="{811AFA20-10F5-7EA8-1BAF-6EEB6F7D824A}"/>
          </ac:spMkLst>
        </pc:spChg>
      </pc:sldChg>
      <pc:sldChg chg="addSp modSp">
        <pc:chgData name="Dhina Chandrasekar" userId="S::dc1131@live.mdx.ac.uk::ac56ee18-a2f5-4ee7-ba17-dc67ea42d6a4" providerId="AD" clId="Web-{A0086413-BF4A-8E11-912C-861F69AB10BF}" dt="2024-02-05T12:10:11.508" v="2748" actId="20577"/>
        <pc:sldMkLst>
          <pc:docMk/>
          <pc:sldMk cId="1152439575" sldId="267"/>
        </pc:sldMkLst>
        <pc:spChg chg="add mod">
          <ac:chgData name="Dhina Chandrasekar" userId="S::dc1131@live.mdx.ac.uk::ac56ee18-a2f5-4ee7-ba17-dc67ea42d6a4" providerId="AD" clId="Web-{A0086413-BF4A-8E11-912C-861F69AB10BF}" dt="2024-02-05T12:10:11.508" v="2748" actId="20577"/>
          <ac:spMkLst>
            <pc:docMk/>
            <pc:sldMk cId="1152439575" sldId="267"/>
            <ac:spMk id="4" creationId="{BAC57854-8FD0-2F4C-31AE-31A8B13825C2}"/>
          </ac:spMkLst>
        </pc:spChg>
        <pc:picChg chg="mod">
          <ac:chgData name="Dhina Chandrasekar" userId="S::dc1131@live.mdx.ac.uk::ac56ee18-a2f5-4ee7-ba17-dc67ea42d6a4" providerId="AD" clId="Web-{A0086413-BF4A-8E11-912C-861F69AB10BF}" dt="2024-02-05T12:07:43.905" v="2733" actId="1076"/>
          <ac:picMkLst>
            <pc:docMk/>
            <pc:sldMk cId="1152439575" sldId="267"/>
            <ac:picMk id="3" creationId="{64549871-08DA-F412-7DFB-F16691087800}"/>
          </ac:picMkLst>
        </pc:picChg>
      </pc:sldChg>
      <pc:sldChg chg="addSp modSp">
        <pc:chgData name="Dhina Chandrasekar" userId="S::dc1131@live.mdx.ac.uk::ac56ee18-a2f5-4ee7-ba17-dc67ea42d6a4" providerId="AD" clId="Web-{A0086413-BF4A-8E11-912C-861F69AB10BF}" dt="2024-02-05T12:36:20.635" v="3020" actId="20577"/>
        <pc:sldMkLst>
          <pc:docMk/>
          <pc:sldMk cId="2596614262" sldId="269"/>
        </pc:sldMkLst>
        <pc:spChg chg="add mod">
          <ac:chgData name="Dhina Chandrasekar" userId="S::dc1131@live.mdx.ac.uk::ac56ee18-a2f5-4ee7-ba17-dc67ea42d6a4" providerId="AD" clId="Web-{A0086413-BF4A-8E11-912C-861F69AB10BF}" dt="2024-02-05T12:36:20.635" v="3020" actId="20577"/>
          <ac:spMkLst>
            <pc:docMk/>
            <pc:sldMk cId="2596614262" sldId="269"/>
            <ac:spMk id="4" creationId="{E86423DF-22B4-32F0-6F35-1DEE8B24C4F2}"/>
          </ac:spMkLst>
        </pc:spChg>
        <pc:picChg chg="mod">
          <ac:chgData name="Dhina Chandrasekar" userId="S::dc1131@live.mdx.ac.uk::ac56ee18-a2f5-4ee7-ba17-dc67ea42d6a4" providerId="AD" clId="Web-{A0086413-BF4A-8E11-912C-861F69AB10BF}" dt="2024-02-05T12:03:31.874" v="2308" actId="1076"/>
          <ac:picMkLst>
            <pc:docMk/>
            <pc:sldMk cId="2596614262" sldId="269"/>
            <ac:picMk id="3" creationId="{6C481390-D8B7-87BD-2D0F-36C187C25B89}"/>
          </ac:picMkLst>
        </pc:picChg>
      </pc:sldChg>
      <pc:sldChg chg="addSp modSp new">
        <pc:chgData name="Dhina Chandrasekar" userId="S::dc1131@live.mdx.ac.uk::ac56ee18-a2f5-4ee7-ba17-dc67ea42d6a4" providerId="AD" clId="Web-{A0086413-BF4A-8E11-912C-861F69AB10BF}" dt="2024-02-05T11:13:39.833" v="155" actId="20577"/>
        <pc:sldMkLst>
          <pc:docMk/>
          <pc:sldMk cId="849903121" sldId="271"/>
        </pc:sldMkLst>
        <pc:spChg chg="add mod">
          <ac:chgData name="Dhina Chandrasekar" userId="S::dc1131@live.mdx.ac.uk::ac56ee18-a2f5-4ee7-ba17-dc67ea42d6a4" providerId="AD" clId="Web-{A0086413-BF4A-8E11-912C-861F69AB10BF}" dt="2024-02-05T11:13:39.833" v="155" actId="20577"/>
          <ac:spMkLst>
            <pc:docMk/>
            <pc:sldMk cId="849903121" sldId="271"/>
            <ac:spMk id="2" creationId="{B198AFD5-76D3-0FC0-3EDE-663D54F47E24}"/>
          </ac:spMkLst>
        </pc:spChg>
      </pc:sldChg>
      <pc:sldChg chg="new del">
        <pc:chgData name="Dhina Chandrasekar" userId="S::dc1131@live.mdx.ac.uk::ac56ee18-a2f5-4ee7-ba17-dc67ea42d6a4" providerId="AD" clId="Web-{A0086413-BF4A-8E11-912C-861F69AB10BF}" dt="2024-02-05T11:01:33.805" v="1"/>
        <pc:sldMkLst>
          <pc:docMk/>
          <pc:sldMk cId="1852962443" sldId="271"/>
        </pc:sldMkLst>
      </pc:sldChg>
      <pc:sldChg chg="modSp add replId">
        <pc:chgData name="Dhina Chandrasekar" userId="S::dc1131@live.mdx.ac.uk::ac56ee18-a2f5-4ee7-ba17-dc67ea42d6a4" providerId="AD" clId="Web-{A0086413-BF4A-8E11-912C-861F69AB10BF}" dt="2024-02-05T11:24:07.231" v="837" actId="20577"/>
        <pc:sldMkLst>
          <pc:docMk/>
          <pc:sldMk cId="4145568641" sldId="272"/>
        </pc:sldMkLst>
        <pc:spChg chg="mod">
          <ac:chgData name="Dhina Chandrasekar" userId="S::dc1131@live.mdx.ac.uk::ac56ee18-a2f5-4ee7-ba17-dc67ea42d6a4" providerId="AD" clId="Web-{A0086413-BF4A-8E11-912C-861F69AB10BF}" dt="2024-02-05T11:24:07.231" v="837" actId="20577"/>
          <ac:spMkLst>
            <pc:docMk/>
            <pc:sldMk cId="4145568641" sldId="272"/>
            <ac:spMk id="2" creationId="{B198AFD5-76D3-0FC0-3EDE-663D54F47E24}"/>
          </ac:spMkLst>
        </pc:spChg>
      </pc:sldChg>
      <pc:sldChg chg="modSp add replId">
        <pc:chgData name="Dhina Chandrasekar" userId="S::dc1131@live.mdx.ac.uk::ac56ee18-a2f5-4ee7-ba17-dc67ea42d6a4" providerId="AD" clId="Web-{A0086413-BF4A-8E11-912C-861F69AB10BF}" dt="2024-02-05T11:51:17.517" v="2125" actId="20577"/>
        <pc:sldMkLst>
          <pc:docMk/>
          <pc:sldMk cId="112451771" sldId="273"/>
        </pc:sldMkLst>
        <pc:spChg chg="mod">
          <ac:chgData name="Dhina Chandrasekar" userId="S::dc1131@live.mdx.ac.uk::ac56ee18-a2f5-4ee7-ba17-dc67ea42d6a4" providerId="AD" clId="Web-{A0086413-BF4A-8E11-912C-861F69AB10BF}" dt="2024-02-05T11:51:17.517" v="2125" actId="20577"/>
          <ac:spMkLst>
            <pc:docMk/>
            <pc:sldMk cId="112451771" sldId="273"/>
            <ac:spMk id="2" creationId="{B198AFD5-76D3-0FC0-3EDE-663D54F47E24}"/>
          </ac:spMkLst>
        </pc:spChg>
      </pc:sldChg>
      <pc:sldChg chg="modSp new">
        <pc:chgData name="Dhina Chandrasekar" userId="S::dc1131@live.mdx.ac.uk::ac56ee18-a2f5-4ee7-ba17-dc67ea42d6a4" providerId="AD" clId="Web-{A0086413-BF4A-8E11-912C-861F69AB10BF}" dt="2024-02-05T12:02:58.638" v="2307" actId="20577"/>
        <pc:sldMkLst>
          <pc:docMk/>
          <pc:sldMk cId="1957463625" sldId="274"/>
        </pc:sldMkLst>
        <pc:spChg chg="mod">
          <ac:chgData name="Dhina Chandrasekar" userId="S::dc1131@live.mdx.ac.uk::ac56ee18-a2f5-4ee7-ba17-dc67ea42d6a4" providerId="AD" clId="Web-{A0086413-BF4A-8E11-912C-861F69AB10BF}" dt="2024-02-05T11:42:15.797" v="1513" actId="20577"/>
          <ac:spMkLst>
            <pc:docMk/>
            <pc:sldMk cId="1957463625" sldId="274"/>
            <ac:spMk id="2" creationId="{C397E1BE-2916-4D6E-0B15-8FF0C0E356A7}"/>
          </ac:spMkLst>
        </pc:spChg>
        <pc:spChg chg="mod">
          <ac:chgData name="Dhina Chandrasekar" userId="S::dc1131@live.mdx.ac.uk::ac56ee18-a2f5-4ee7-ba17-dc67ea42d6a4" providerId="AD" clId="Web-{A0086413-BF4A-8E11-912C-861F69AB10BF}" dt="2024-02-05T12:02:58.638" v="2307" actId="20577"/>
          <ac:spMkLst>
            <pc:docMk/>
            <pc:sldMk cId="1957463625" sldId="274"/>
            <ac:spMk id="3" creationId="{C4E586E1-D46C-36B8-60DC-D34242AC9C6F}"/>
          </ac:spMkLst>
        </pc:spChg>
      </pc:sldChg>
      <pc:sldChg chg="modSp add del replId">
        <pc:chgData name="Dhina Chandrasekar" userId="S::dc1131@live.mdx.ac.uk::ac56ee18-a2f5-4ee7-ba17-dc67ea42d6a4" providerId="AD" clId="Web-{A0086413-BF4A-8E11-912C-861F69AB10BF}" dt="2024-02-05T11:41:25.450" v="1449"/>
        <pc:sldMkLst>
          <pc:docMk/>
          <pc:sldMk cId="2828570357" sldId="274"/>
        </pc:sldMkLst>
        <pc:spChg chg="mod">
          <ac:chgData name="Dhina Chandrasekar" userId="S::dc1131@live.mdx.ac.uk::ac56ee18-a2f5-4ee7-ba17-dc67ea42d6a4" providerId="AD" clId="Web-{A0086413-BF4A-8E11-912C-861F69AB10BF}" dt="2024-02-05T11:41:18.184" v="1448" actId="20577"/>
          <ac:spMkLst>
            <pc:docMk/>
            <pc:sldMk cId="2828570357" sldId="274"/>
            <ac:spMk id="2" creationId="{B198AFD5-76D3-0FC0-3EDE-663D54F47E24}"/>
          </ac:spMkLst>
        </pc:spChg>
      </pc:sldChg>
      <pc:sldChg chg="addSp delSp modSp add replId">
        <pc:chgData name="Dhina Chandrasekar" userId="S::dc1131@live.mdx.ac.uk::ac56ee18-a2f5-4ee7-ba17-dc67ea42d6a4" providerId="AD" clId="Web-{A0086413-BF4A-8E11-912C-861F69AB10BF}" dt="2024-02-05T12:41:14.121" v="3278" actId="20577"/>
        <pc:sldMkLst>
          <pc:docMk/>
          <pc:sldMk cId="1314155699" sldId="275"/>
        </pc:sldMkLst>
        <pc:spChg chg="del mod">
          <ac:chgData name="Dhina Chandrasekar" userId="S::dc1131@live.mdx.ac.uk::ac56ee18-a2f5-4ee7-ba17-dc67ea42d6a4" providerId="AD" clId="Web-{A0086413-BF4A-8E11-912C-861F69AB10BF}" dt="2024-02-05T12:30:36.301" v="2752"/>
          <ac:spMkLst>
            <pc:docMk/>
            <pc:sldMk cId="1314155699" sldId="275"/>
            <ac:spMk id="2" creationId="{B198AFD5-76D3-0FC0-3EDE-663D54F47E24}"/>
          </ac:spMkLst>
        </pc:spChg>
        <pc:spChg chg="add mod">
          <ac:chgData name="Dhina Chandrasekar" userId="S::dc1131@live.mdx.ac.uk::ac56ee18-a2f5-4ee7-ba17-dc67ea42d6a4" providerId="AD" clId="Web-{A0086413-BF4A-8E11-912C-861F69AB10BF}" dt="2024-02-05T12:41:14.121" v="3278" actId="20577"/>
          <ac:spMkLst>
            <pc:docMk/>
            <pc:sldMk cId="1314155699" sldId="275"/>
            <ac:spMk id="3" creationId="{6F9CD2D4-7915-ECDC-1D3A-DF51C394F54D}"/>
          </ac:spMkLst>
        </pc:spChg>
        <pc:spChg chg="add mod">
          <ac:chgData name="Dhina Chandrasekar" userId="S::dc1131@live.mdx.ac.uk::ac56ee18-a2f5-4ee7-ba17-dc67ea42d6a4" providerId="AD" clId="Web-{A0086413-BF4A-8E11-912C-861F69AB10BF}" dt="2024-02-05T12:40:08.586" v="3270" actId="20577"/>
          <ac:spMkLst>
            <pc:docMk/>
            <pc:sldMk cId="1314155699" sldId="275"/>
            <ac:spMk id="4" creationId="{05C75547-B24E-7C4C-9BAE-633CEB914942}"/>
          </ac:spMkLst>
        </pc:spChg>
      </pc:sldChg>
    </pc:docChg>
  </pc:docChgLst>
  <pc:docChgLst>
    <pc:chgData name="Dhina Chandrasekar" userId="S::dc1131@live.mdx.ac.uk::ac56ee18-a2f5-4ee7-ba17-dc67ea42d6a4" providerId="AD" clId="Web-{41D9FEA0-5A9A-4314-B083-67E68B270714}"/>
    <pc:docChg chg="addSld delSld modSld addMainMaster delMainMaster">
      <pc:chgData name="Dhina Chandrasekar" userId="S::dc1131@live.mdx.ac.uk::ac56ee18-a2f5-4ee7-ba17-dc67ea42d6a4" providerId="AD" clId="Web-{41D9FEA0-5A9A-4314-B083-67E68B270714}" dt="2024-02-02T22:05:00.643" v="698" actId="20577"/>
      <pc:docMkLst>
        <pc:docMk/>
      </pc:docMkLst>
      <pc:sldChg chg="addSp delSp modSp mod setBg modClrScheme delDesignElem chgLayout">
        <pc:chgData name="Dhina Chandrasekar" userId="S::dc1131@live.mdx.ac.uk::ac56ee18-a2f5-4ee7-ba17-dc67ea42d6a4" providerId="AD" clId="Web-{41D9FEA0-5A9A-4314-B083-67E68B270714}" dt="2024-02-02T21:18:07.732" v="63"/>
        <pc:sldMkLst>
          <pc:docMk/>
          <pc:sldMk cId="109857222" sldId="256"/>
        </pc:sldMkLst>
        <pc:spChg chg="mod ord">
          <ac:chgData name="Dhina Chandrasekar" userId="S::dc1131@live.mdx.ac.uk::ac56ee18-a2f5-4ee7-ba17-dc67ea42d6a4" providerId="AD" clId="Web-{41D9FEA0-5A9A-4314-B083-67E68B270714}" dt="2024-02-02T21:18:07.732" v="63"/>
          <ac:spMkLst>
            <pc:docMk/>
            <pc:sldMk cId="109857222" sldId="256"/>
            <ac:spMk id="2" creationId="{00000000-0000-0000-0000-000000000000}"/>
          </ac:spMkLst>
        </pc:spChg>
        <pc:spChg chg="mod ord">
          <ac:chgData name="Dhina Chandrasekar" userId="S::dc1131@live.mdx.ac.uk::ac56ee18-a2f5-4ee7-ba17-dc67ea42d6a4" providerId="AD" clId="Web-{41D9FEA0-5A9A-4314-B083-67E68B270714}" dt="2024-02-02T21:18:07.732" v="63"/>
          <ac:spMkLst>
            <pc:docMk/>
            <pc:sldMk cId="109857222" sldId="256"/>
            <ac:spMk id="3" creationId="{00000000-0000-0000-0000-000000000000}"/>
          </ac:spMkLst>
        </pc:spChg>
        <pc:spChg chg="add">
          <ac:chgData name="Dhina Chandrasekar" userId="S::dc1131@live.mdx.ac.uk::ac56ee18-a2f5-4ee7-ba17-dc67ea42d6a4" providerId="AD" clId="Web-{41D9FEA0-5A9A-4314-B083-67E68B270714}" dt="2024-02-02T21:18:07.732" v="63"/>
          <ac:spMkLst>
            <pc:docMk/>
            <pc:sldMk cId="109857222" sldId="256"/>
            <ac:spMk id="5" creationId="{787F4F1C-8D3D-4EC1-B72D-A0470A5A08B8}"/>
          </ac:spMkLst>
        </pc:spChg>
        <pc:spChg chg="add del">
          <ac:chgData name="Dhina Chandrasekar" userId="S::dc1131@live.mdx.ac.uk::ac56ee18-a2f5-4ee7-ba17-dc67ea42d6a4" providerId="AD" clId="Web-{41D9FEA0-5A9A-4314-B083-67E68B270714}" dt="2024-02-02T21:17:46.919" v="62"/>
          <ac:spMkLst>
            <pc:docMk/>
            <pc:sldMk cId="109857222" sldId="256"/>
            <ac:spMk id="8" creationId="{FB8ECA89-3FD7-4BB2-A39F-923046763693}"/>
          </ac:spMkLst>
        </pc:spChg>
        <pc:spChg chg="add del">
          <ac:chgData name="Dhina Chandrasekar" userId="S::dc1131@live.mdx.ac.uk::ac56ee18-a2f5-4ee7-ba17-dc67ea42d6a4" providerId="AD" clId="Web-{41D9FEA0-5A9A-4314-B083-67E68B270714}" dt="2024-02-02T21:17:46.919" v="62"/>
          <ac:spMkLst>
            <pc:docMk/>
            <pc:sldMk cId="109857222" sldId="256"/>
            <ac:spMk id="10" creationId="{54F2D2D6-8669-4EA9-A05C-2A810ECFCFAE}"/>
          </ac:spMkLst>
        </pc:spChg>
        <pc:spChg chg="add del">
          <ac:chgData name="Dhina Chandrasekar" userId="S::dc1131@live.mdx.ac.uk::ac56ee18-a2f5-4ee7-ba17-dc67ea42d6a4" providerId="AD" clId="Web-{41D9FEA0-5A9A-4314-B083-67E68B270714}" dt="2024-02-02T21:17:46.919" v="62"/>
          <ac:spMkLst>
            <pc:docMk/>
            <pc:sldMk cId="109857222" sldId="256"/>
            <ac:spMk id="12" creationId="{F151AF58-5E9F-478C-896B-D261D731B975}"/>
          </ac:spMkLst>
        </pc:spChg>
        <pc:grpChg chg="add">
          <ac:chgData name="Dhina Chandrasekar" userId="S::dc1131@live.mdx.ac.uk::ac56ee18-a2f5-4ee7-ba17-dc67ea42d6a4" providerId="AD" clId="Web-{41D9FEA0-5A9A-4314-B083-67E68B270714}" dt="2024-02-02T21:18:07.732" v="63"/>
          <ac:grpSpMkLst>
            <pc:docMk/>
            <pc:sldMk cId="109857222" sldId="256"/>
            <ac:grpSpMk id="6" creationId="{D1E3DD61-64DB-46AD-B249-E273CD86B051}"/>
          </ac:grpSpMkLst>
        </pc:grpChg>
      </pc:sldChg>
      <pc:sldChg chg="new del">
        <pc:chgData name="Dhina Chandrasekar" userId="S::dc1131@live.mdx.ac.uk::ac56ee18-a2f5-4ee7-ba17-dc67ea42d6a4" providerId="AD" clId="Web-{41D9FEA0-5A9A-4314-B083-67E68B270714}" dt="2024-02-02T21:16:25.136" v="60"/>
        <pc:sldMkLst>
          <pc:docMk/>
          <pc:sldMk cId="1013770923" sldId="257"/>
        </pc:sldMkLst>
      </pc:sldChg>
      <pc:sldChg chg="modSp new mod modClrScheme chgLayout">
        <pc:chgData name="Dhina Chandrasekar" userId="S::dc1131@live.mdx.ac.uk::ac56ee18-a2f5-4ee7-ba17-dc67ea42d6a4" providerId="AD" clId="Web-{41D9FEA0-5A9A-4314-B083-67E68B270714}" dt="2024-02-02T21:23:21.380" v="209" actId="20577"/>
        <pc:sldMkLst>
          <pc:docMk/>
          <pc:sldMk cId="3495003403" sldId="257"/>
        </pc:sldMkLst>
        <pc:spChg chg="mod ord">
          <ac:chgData name="Dhina Chandrasekar" userId="S::dc1131@live.mdx.ac.uk::ac56ee18-a2f5-4ee7-ba17-dc67ea42d6a4" providerId="AD" clId="Web-{41D9FEA0-5A9A-4314-B083-67E68B270714}" dt="2024-02-02T21:19:00.921" v="108" actId="20577"/>
          <ac:spMkLst>
            <pc:docMk/>
            <pc:sldMk cId="3495003403" sldId="257"/>
            <ac:spMk id="2" creationId="{0EDCE536-619D-7123-5C99-2EB4029F4784}"/>
          </ac:spMkLst>
        </pc:spChg>
        <pc:spChg chg="mod ord">
          <ac:chgData name="Dhina Chandrasekar" userId="S::dc1131@live.mdx.ac.uk::ac56ee18-a2f5-4ee7-ba17-dc67ea42d6a4" providerId="AD" clId="Web-{41D9FEA0-5A9A-4314-B083-67E68B270714}" dt="2024-02-02T21:23:21.380" v="209" actId="20577"/>
          <ac:spMkLst>
            <pc:docMk/>
            <pc:sldMk cId="3495003403" sldId="257"/>
            <ac:spMk id="3" creationId="{0F991B76-730C-BA19-5918-E68761F1304A}"/>
          </ac:spMkLst>
        </pc:spChg>
      </pc:sldChg>
      <pc:sldChg chg="modSp new">
        <pc:chgData name="Dhina Chandrasekar" userId="S::dc1131@live.mdx.ac.uk::ac56ee18-a2f5-4ee7-ba17-dc67ea42d6a4" providerId="AD" clId="Web-{41D9FEA0-5A9A-4314-B083-67E68B270714}" dt="2024-02-02T21:27:39.824" v="256"/>
        <pc:sldMkLst>
          <pc:docMk/>
          <pc:sldMk cId="244089678" sldId="258"/>
        </pc:sldMkLst>
        <pc:spChg chg="mod">
          <ac:chgData name="Dhina Chandrasekar" userId="S::dc1131@live.mdx.ac.uk::ac56ee18-a2f5-4ee7-ba17-dc67ea42d6a4" providerId="AD" clId="Web-{41D9FEA0-5A9A-4314-B083-67E68B270714}" dt="2024-02-02T21:27:39.824" v="256"/>
          <ac:spMkLst>
            <pc:docMk/>
            <pc:sldMk cId="244089678" sldId="258"/>
            <ac:spMk id="2" creationId="{811AFA20-10F5-7EA8-1BAF-6EEB6F7D824A}"/>
          </ac:spMkLst>
        </pc:spChg>
      </pc:sldChg>
      <pc:sldChg chg="new del">
        <pc:chgData name="Dhina Chandrasekar" userId="S::dc1131@live.mdx.ac.uk::ac56ee18-a2f5-4ee7-ba17-dc67ea42d6a4" providerId="AD" clId="Web-{41D9FEA0-5A9A-4314-B083-67E68B270714}" dt="2024-02-02T21:23:21.568" v="212"/>
        <pc:sldMkLst>
          <pc:docMk/>
          <pc:sldMk cId="2330451044" sldId="258"/>
        </pc:sldMkLst>
      </pc:sldChg>
      <pc:sldChg chg="new del">
        <pc:chgData name="Dhina Chandrasekar" userId="S::dc1131@live.mdx.ac.uk::ac56ee18-a2f5-4ee7-ba17-dc67ea42d6a4" providerId="AD" clId="Web-{41D9FEA0-5A9A-4314-B083-67E68B270714}" dt="2024-02-02T21:25:49.228" v="221"/>
        <pc:sldMkLst>
          <pc:docMk/>
          <pc:sldMk cId="2955832943" sldId="258"/>
        </pc:sldMkLst>
      </pc:sldChg>
      <pc:sldChg chg="addSp delSp modSp new del mod modShow">
        <pc:chgData name="Dhina Chandrasekar" userId="S::dc1131@live.mdx.ac.uk::ac56ee18-a2f5-4ee7-ba17-dc67ea42d6a4" providerId="AD" clId="Web-{41D9FEA0-5A9A-4314-B083-67E68B270714}" dt="2024-02-02T21:24:47.773" v="219"/>
        <pc:sldMkLst>
          <pc:docMk/>
          <pc:sldMk cId="302187989" sldId="259"/>
        </pc:sldMkLst>
        <pc:spChg chg="add del mod">
          <ac:chgData name="Dhina Chandrasekar" userId="S::dc1131@live.mdx.ac.uk::ac56ee18-a2f5-4ee7-ba17-dc67ea42d6a4" providerId="AD" clId="Web-{41D9FEA0-5A9A-4314-B083-67E68B270714}" dt="2024-02-02T21:24:25.413" v="216"/>
          <ac:spMkLst>
            <pc:docMk/>
            <pc:sldMk cId="302187989" sldId="259"/>
            <ac:spMk id="2" creationId="{EE0DDF09-BB65-4D8D-2851-999E5FA45588}"/>
          </ac:spMkLst>
        </pc:spChg>
      </pc:sldChg>
      <pc:sldChg chg="modSp add replId">
        <pc:chgData name="Dhina Chandrasekar" userId="S::dc1131@live.mdx.ac.uk::ac56ee18-a2f5-4ee7-ba17-dc67ea42d6a4" providerId="AD" clId="Web-{41D9FEA0-5A9A-4314-B083-67E68B270714}" dt="2024-02-02T21:28:49.544" v="286" actId="20577"/>
        <pc:sldMkLst>
          <pc:docMk/>
          <pc:sldMk cId="3250116044" sldId="259"/>
        </pc:sldMkLst>
        <pc:spChg chg="mod">
          <ac:chgData name="Dhina Chandrasekar" userId="S::dc1131@live.mdx.ac.uk::ac56ee18-a2f5-4ee7-ba17-dc67ea42d6a4" providerId="AD" clId="Web-{41D9FEA0-5A9A-4314-B083-67E68B270714}" dt="2024-02-02T21:28:49.544" v="286" actId="20577"/>
          <ac:spMkLst>
            <pc:docMk/>
            <pc:sldMk cId="3250116044" sldId="259"/>
            <ac:spMk id="2" creationId="{811AFA20-10F5-7EA8-1BAF-6EEB6F7D824A}"/>
          </ac:spMkLst>
        </pc:spChg>
      </pc:sldChg>
      <pc:sldChg chg="modSp add replId">
        <pc:chgData name="Dhina Chandrasekar" userId="S::dc1131@live.mdx.ac.uk::ac56ee18-a2f5-4ee7-ba17-dc67ea42d6a4" providerId="AD" clId="Web-{41D9FEA0-5A9A-4314-B083-67E68B270714}" dt="2024-02-02T21:29:07.154" v="303" actId="20577"/>
        <pc:sldMkLst>
          <pc:docMk/>
          <pc:sldMk cId="70436481" sldId="260"/>
        </pc:sldMkLst>
        <pc:spChg chg="mod">
          <ac:chgData name="Dhina Chandrasekar" userId="S::dc1131@live.mdx.ac.uk::ac56ee18-a2f5-4ee7-ba17-dc67ea42d6a4" providerId="AD" clId="Web-{41D9FEA0-5A9A-4314-B083-67E68B270714}" dt="2024-02-02T21:29:07.154" v="303" actId="20577"/>
          <ac:spMkLst>
            <pc:docMk/>
            <pc:sldMk cId="70436481" sldId="260"/>
            <ac:spMk id="2" creationId="{811AFA20-10F5-7EA8-1BAF-6EEB6F7D824A}"/>
          </ac:spMkLst>
        </pc:spChg>
      </pc:sldChg>
      <pc:sldChg chg="modSp add replId">
        <pc:chgData name="Dhina Chandrasekar" userId="S::dc1131@live.mdx.ac.uk::ac56ee18-a2f5-4ee7-ba17-dc67ea42d6a4" providerId="AD" clId="Web-{41D9FEA0-5A9A-4314-B083-67E68B270714}" dt="2024-02-02T21:31:05.923" v="330" actId="20577"/>
        <pc:sldMkLst>
          <pc:docMk/>
          <pc:sldMk cId="521720833" sldId="261"/>
        </pc:sldMkLst>
        <pc:spChg chg="mod">
          <ac:chgData name="Dhina Chandrasekar" userId="S::dc1131@live.mdx.ac.uk::ac56ee18-a2f5-4ee7-ba17-dc67ea42d6a4" providerId="AD" clId="Web-{41D9FEA0-5A9A-4314-B083-67E68B270714}" dt="2024-02-02T21:31:05.923" v="330" actId="20577"/>
          <ac:spMkLst>
            <pc:docMk/>
            <pc:sldMk cId="521720833" sldId="261"/>
            <ac:spMk id="2" creationId="{811AFA20-10F5-7EA8-1BAF-6EEB6F7D824A}"/>
          </ac:spMkLst>
        </pc:spChg>
      </pc:sldChg>
      <pc:sldChg chg="modSp new del">
        <pc:chgData name="Dhina Chandrasekar" userId="S::dc1131@live.mdx.ac.uk::ac56ee18-a2f5-4ee7-ba17-dc67ea42d6a4" providerId="AD" clId="Web-{41D9FEA0-5A9A-4314-B083-67E68B270714}" dt="2024-02-02T21:33:48.708" v="335"/>
        <pc:sldMkLst>
          <pc:docMk/>
          <pc:sldMk cId="335051531" sldId="262"/>
        </pc:sldMkLst>
        <pc:spChg chg="mod">
          <ac:chgData name="Dhina Chandrasekar" userId="S::dc1131@live.mdx.ac.uk::ac56ee18-a2f5-4ee7-ba17-dc67ea42d6a4" providerId="AD" clId="Web-{41D9FEA0-5A9A-4314-B083-67E68B270714}" dt="2024-02-02T21:33:13.332" v="334" actId="1076"/>
          <ac:spMkLst>
            <pc:docMk/>
            <pc:sldMk cId="335051531" sldId="262"/>
            <ac:spMk id="2" creationId="{AC3D130A-0E97-1C42-3DC5-6E3921DF4614}"/>
          </ac:spMkLst>
        </pc:spChg>
      </pc:sldChg>
      <pc:sldChg chg="addSp delSp modSp add replId">
        <pc:chgData name="Dhina Chandrasekar" userId="S::dc1131@live.mdx.ac.uk::ac56ee18-a2f5-4ee7-ba17-dc67ea42d6a4" providerId="AD" clId="Web-{41D9FEA0-5A9A-4314-B083-67E68B270714}" dt="2024-02-02T21:34:35.178" v="352"/>
        <pc:sldMkLst>
          <pc:docMk/>
          <pc:sldMk cId="429026147" sldId="262"/>
        </pc:sldMkLst>
        <pc:spChg chg="mod">
          <ac:chgData name="Dhina Chandrasekar" userId="S::dc1131@live.mdx.ac.uk::ac56ee18-a2f5-4ee7-ba17-dc67ea42d6a4" providerId="AD" clId="Web-{41D9FEA0-5A9A-4314-B083-67E68B270714}" dt="2024-02-02T21:34:29.834" v="351" actId="20577"/>
          <ac:spMkLst>
            <pc:docMk/>
            <pc:sldMk cId="429026147" sldId="262"/>
            <ac:spMk id="2" creationId="{00000000-0000-0000-0000-000000000000}"/>
          </ac:spMkLst>
        </pc:spChg>
        <pc:spChg chg="del">
          <ac:chgData name="Dhina Chandrasekar" userId="S::dc1131@live.mdx.ac.uk::ac56ee18-a2f5-4ee7-ba17-dc67ea42d6a4" providerId="AD" clId="Web-{41D9FEA0-5A9A-4314-B083-67E68B270714}" dt="2024-02-02T21:34:22.459" v="337"/>
          <ac:spMkLst>
            <pc:docMk/>
            <pc:sldMk cId="429026147" sldId="262"/>
            <ac:spMk id="3" creationId="{00000000-0000-0000-0000-000000000000}"/>
          </ac:spMkLst>
        </pc:spChg>
        <pc:spChg chg="add del mod">
          <ac:chgData name="Dhina Chandrasekar" userId="S::dc1131@live.mdx.ac.uk::ac56ee18-a2f5-4ee7-ba17-dc67ea42d6a4" providerId="AD" clId="Web-{41D9FEA0-5A9A-4314-B083-67E68B270714}" dt="2024-02-02T21:34:35.178" v="352"/>
          <ac:spMkLst>
            <pc:docMk/>
            <pc:sldMk cId="429026147" sldId="262"/>
            <ac:spMk id="8" creationId="{72654BC9-C1B9-364E-3F6B-E3720D57407F}"/>
          </ac:spMkLst>
        </pc:spChg>
      </pc:sldChg>
      <pc:sldChg chg="addSp modSp new mod setBg">
        <pc:chgData name="Dhina Chandrasekar" userId="S::dc1131@live.mdx.ac.uk::ac56ee18-a2f5-4ee7-ba17-dc67ea42d6a4" providerId="AD" clId="Web-{41D9FEA0-5A9A-4314-B083-67E68B270714}" dt="2024-02-02T21:47:11.070" v="424"/>
        <pc:sldMkLst>
          <pc:docMk/>
          <pc:sldMk cId="3050945965" sldId="263"/>
        </pc:sldMkLst>
        <pc:spChg chg="add mod">
          <ac:chgData name="Dhina Chandrasekar" userId="S::dc1131@live.mdx.ac.uk::ac56ee18-a2f5-4ee7-ba17-dc67ea42d6a4" providerId="AD" clId="Web-{41D9FEA0-5A9A-4314-B083-67E68B270714}" dt="2024-02-02T21:46:03.491" v="418"/>
          <ac:spMkLst>
            <pc:docMk/>
            <pc:sldMk cId="3050945965" sldId="263"/>
            <ac:spMk id="3" creationId="{190A3117-1D2D-CFEB-D635-045F8B0DF406}"/>
          </ac:spMkLst>
        </pc:spChg>
        <pc:picChg chg="add mod">
          <ac:chgData name="Dhina Chandrasekar" userId="S::dc1131@live.mdx.ac.uk::ac56ee18-a2f5-4ee7-ba17-dc67ea42d6a4" providerId="AD" clId="Web-{41D9FEA0-5A9A-4314-B083-67E68B270714}" dt="2024-02-02T21:44:23.785" v="393"/>
          <ac:picMkLst>
            <pc:docMk/>
            <pc:sldMk cId="3050945965" sldId="263"/>
            <ac:picMk id="2" creationId="{0A2034EC-17FF-C688-7127-76A6F0D4C83D}"/>
          </ac:picMkLst>
        </pc:picChg>
      </pc:sldChg>
      <pc:sldChg chg="addSp modSp new mod setBg">
        <pc:chgData name="Dhina Chandrasekar" userId="S::dc1131@live.mdx.ac.uk::ac56ee18-a2f5-4ee7-ba17-dc67ea42d6a4" providerId="AD" clId="Web-{41D9FEA0-5A9A-4314-B083-67E68B270714}" dt="2024-02-02T21:49:34.636" v="437"/>
        <pc:sldMkLst>
          <pc:docMk/>
          <pc:sldMk cId="12005736" sldId="264"/>
        </pc:sldMkLst>
        <pc:spChg chg="add mod">
          <ac:chgData name="Dhina Chandrasekar" userId="S::dc1131@live.mdx.ac.uk::ac56ee18-a2f5-4ee7-ba17-dc67ea42d6a4" providerId="AD" clId="Web-{41D9FEA0-5A9A-4314-B083-67E68B270714}" dt="2024-02-02T21:49:34.636" v="437"/>
          <ac:spMkLst>
            <pc:docMk/>
            <pc:sldMk cId="12005736" sldId="264"/>
            <ac:spMk id="3" creationId="{71E3C5CD-660C-D4BC-A115-CDD20EF3B4FA}"/>
          </ac:spMkLst>
        </pc:spChg>
        <pc:spChg chg="add">
          <ac:chgData name="Dhina Chandrasekar" userId="S::dc1131@live.mdx.ac.uk::ac56ee18-a2f5-4ee7-ba17-dc67ea42d6a4" providerId="AD" clId="Web-{41D9FEA0-5A9A-4314-B083-67E68B270714}" dt="2024-02-02T21:49:34.636" v="437"/>
          <ac:spMkLst>
            <pc:docMk/>
            <pc:sldMk cId="12005736" sldId="264"/>
            <ac:spMk id="8" creationId="{A8384FB5-9ADC-4DDC-881B-597D56F5B15D}"/>
          </ac:spMkLst>
        </pc:spChg>
        <pc:spChg chg="add">
          <ac:chgData name="Dhina Chandrasekar" userId="S::dc1131@live.mdx.ac.uk::ac56ee18-a2f5-4ee7-ba17-dc67ea42d6a4" providerId="AD" clId="Web-{41D9FEA0-5A9A-4314-B083-67E68B270714}" dt="2024-02-02T21:49:34.636" v="437"/>
          <ac:spMkLst>
            <pc:docMk/>
            <pc:sldMk cId="12005736" sldId="264"/>
            <ac:spMk id="10" creationId="{91E5A9A7-95C6-4F4F-B00E-C82E07FE62EF}"/>
          </ac:spMkLst>
        </pc:spChg>
        <pc:spChg chg="add">
          <ac:chgData name="Dhina Chandrasekar" userId="S::dc1131@live.mdx.ac.uk::ac56ee18-a2f5-4ee7-ba17-dc67ea42d6a4" providerId="AD" clId="Web-{41D9FEA0-5A9A-4314-B083-67E68B270714}" dt="2024-02-02T21:49:34.636" v="437"/>
          <ac:spMkLst>
            <pc:docMk/>
            <pc:sldMk cId="12005736" sldId="264"/>
            <ac:spMk id="12" creationId="{D07DD2DE-F619-49DD-B5E7-03A290FF4ED1}"/>
          </ac:spMkLst>
        </pc:spChg>
        <pc:spChg chg="add">
          <ac:chgData name="Dhina Chandrasekar" userId="S::dc1131@live.mdx.ac.uk::ac56ee18-a2f5-4ee7-ba17-dc67ea42d6a4" providerId="AD" clId="Web-{41D9FEA0-5A9A-4314-B083-67E68B270714}" dt="2024-02-02T21:49:34.636" v="437"/>
          <ac:spMkLst>
            <pc:docMk/>
            <pc:sldMk cId="12005736" sldId="264"/>
            <ac:spMk id="14" creationId="{85149191-5F60-4A28-AAFF-039F96B0F3EC}"/>
          </ac:spMkLst>
        </pc:spChg>
        <pc:spChg chg="add">
          <ac:chgData name="Dhina Chandrasekar" userId="S::dc1131@live.mdx.ac.uk::ac56ee18-a2f5-4ee7-ba17-dc67ea42d6a4" providerId="AD" clId="Web-{41D9FEA0-5A9A-4314-B083-67E68B270714}" dt="2024-02-02T21:49:34.636" v="437"/>
          <ac:spMkLst>
            <pc:docMk/>
            <pc:sldMk cId="12005736" sldId="264"/>
            <ac:spMk id="16" creationId="{F8260ED5-17F7-4158-B241-D51DD4CF1B7E}"/>
          </ac:spMkLst>
        </pc:spChg>
        <pc:picChg chg="add mod ord">
          <ac:chgData name="Dhina Chandrasekar" userId="S::dc1131@live.mdx.ac.uk::ac56ee18-a2f5-4ee7-ba17-dc67ea42d6a4" providerId="AD" clId="Web-{41D9FEA0-5A9A-4314-B083-67E68B270714}" dt="2024-02-02T21:49:34.636" v="437"/>
          <ac:picMkLst>
            <pc:docMk/>
            <pc:sldMk cId="12005736" sldId="264"/>
            <ac:picMk id="2" creationId="{6830E480-56D7-A180-6192-D94F01280F29}"/>
          </ac:picMkLst>
        </pc:picChg>
      </pc:sldChg>
      <pc:sldChg chg="addSp delSp modSp add mod replId setBg">
        <pc:chgData name="Dhina Chandrasekar" userId="S::dc1131@live.mdx.ac.uk::ac56ee18-a2f5-4ee7-ba17-dc67ea42d6a4" providerId="AD" clId="Web-{41D9FEA0-5A9A-4314-B083-67E68B270714}" dt="2024-02-02T21:49:08.948" v="436"/>
        <pc:sldMkLst>
          <pc:docMk/>
          <pc:sldMk cId="1040189464" sldId="265"/>
        </pc:sldMkLst>
        <pc:spChg chg="mod">
          <ac:chgData name="Dhina Chandrasekar" userId="S::dc1131@live.mdx.ac.uk::ac56ee18-a2f5-4ee7-ba17-dc67ea42d6a4" providerId="AD" clId="Web-{41D9FEA0-5A9A-4314-B083-67E68B270714}" dt="2024-02-02T21:49:08.948" v="436"/>
          <ac:spMkLst>
            <pc:docMk/>
            <pc:sldMk cId="1040189464" sldId="265"/>
            <ac:spMk id="3" creationId="{71E3C5CD-660C-D4BC-A115-CDD20EF3B4FA}"/>
          </ac:spMkLst>
        </pc:spChg>
        <pc:spChg chg="add">
          <ac:chgData name="Dhina Chandrasekar" userId="S::dc1131@live.mdx.ac.uk::ac56ee18-a2f5-4ee7-ba17-dc67ea42d6a4" providerId="AD" clId="Web-{41D9FEA0-5A9A-4314-B083-67E68B270714}" dt="2024-02-02T21:49:08.948" v="436"/>
          <ac:spMkLst>
            <pc:docMk/>
            <pc:sldMk cId="1040189464" sldId="265"/>
            <ac:spMk id="9" creationId="{A8384FB5-9ADC-4DDC-881B-597D56F5B15D}"/>
          </ac:spMkLst>
        </pc:spChg>
        <pc:spChg chg="add">
          <ac:chgData name="Dhina Chandrasekar" userId="S::dc1131@live.mdx.ac.uk::ac56ee18-a2f5-4ee7-ba17-dc67ea42d6a4" providerId="AD" clId="Web-{41D9FEA0-5A9A-4314-B083-67E68B270714}" dt="2024-02-02T21:49:08.948" v="436"/>
          <ac:spMkLst>
            <pc:docMk/>
            <pc:sldMk cId="1040189464" sldId="265"/>
            <ac:spMk id="11" creationId="{91E5A9A7-95C6-4F4F-B00E-C82E07FE62EF}"/>
          </ac:spMkLst>
        </pc:spChg>
        <pc:spChg chg="add">
          <ac:chgData name="Dhina Chandrasekar" userId="S::dc1131@live.mdx.ac.uk::ac56ee18-a2f5-4ee7-ba17-dc67ea42d6a4" providerId="AD" clId="Web-{41D9FEA0-5A9A-4314-B083-67E68B270714}" dt="2024-02-02T21:49:08.948" v="436"/>
          <ac:spMkLst>
            <pc:docMk/>
            <pc:sldMk cId="1040189464" sldId="265"/>
            <ac:spMk id="13" creationId="{D07DD2DE-F619-49DD-B5E7-03A290FF4ED1}"/>
          </ac:spMkLst>
        </pc:spChg>
        <pc:spChg chg="add">
          <ac:chgData name="Dhina Chandrasekar" userId="S::dc1131@live.mdx.ac.uk::ac56ee18-a2f5-4ee7-ba17-dc67ea42d6a4" providerId="AD" clId="Web-{41D9FEA0-5A9A-4314-B083-67E68B270714}" dt="2024-02-02T21:49:08.948" v="436"/>
          <ac:spMkLst>
            <pc:docMk/>
            <pc:sldMk cId="1040189464" sldId="265"/>
            <ac:spMk id="15" creationId="{85149191-5F60-4A28-AAFF-039F96B0F3EC}"/>
          </ac:spMkLst>
        </pc:spChg>
        <pc:spChg chg="add">
          <ac:chgData name="Dhina Chandrasekar" userId="S::dc1131@live.mdx.ac.uk::ac56ee18-a2f5-4ee7-ba17-dc67ea42d6a4" providerId="AD" clId="Web-{41D9FEA0-5A9A-4314-B083-67E68B270714}" dt="2024-02-02T21:49:08.948" v="436"/>
          <ac:spMkLst>
            <pc:docMk/>
            <pc:sldMk cId="1040189464" sldId="265"/>
            <ac:spMk id="17" creationId="{F8260ED5-17F7-4158-B241-D51DD4CF1B7E}"/>
          </ac:spMkLst>
        </pc:spChg>
        <pc:picChg chg="del">
          <ac:chgData name="Dhina Chandrasekar" userId="S::dc1131@live.mdx.ac.uk::ac56ee18-a2f5-4ee7-ba17-dc67ea42d6a4" providerId="AD" clId="Web-{41D9FEA0-5A9A-4314-B083-67E68B270714}" dt="2024-02-02T21:48:46.682" v="433"/>
          <ac:picMkLst>
            <pc:docMk/>
            <pc:sldMk cId="1040189464" sldId="265"/>
            <ac:picMk id="2" creationId="{6830E480-56D7-A180-6192-D94F01280F29}"/>
          </ac:picMkLst>
        </pc:picChg>
        <pc:picChg chg="add mod">
          <ac:chgData name="Dhina Chandrasekar" userId="S::dc1131@live.mdx.ac.uk::ac56ee18-a2f5-4ee7-ba17-dc67ea42d6a4" providerId="AD" clId="Web-{41D9FEA0-5A9A-4314-B083-67E68B270714}" dt="2024-02-02T21:49:08.948" v="436"/>
          <ac:picMkLst>
            <pc:docMk/>
            <pc:sldMk cId="1040189464" sldId="265"/>
            <ac:picMk id="4" creationId="{97CD2179-4230-06F2-3B9C-249AADD53AE2}"/>
          </ac:picMkLst>
        </pc:picChg>
      </pc:sldChg>
      <pc:sldChg chg="modSp add replId">
        <pc:chgData name="Dhina Chandrasekar" userId="S::dc1131@live.mdx.ac.uk::ac56ee18-a2f5-4ee7-ba17-dc67ea42d6a4" providerId="AD" clId="Web-{41D9FEA0-5A9A-4314-B083-67E68B270714}" dt="2024-02-02T21:50:07.575" v="465" actId="20577"/>
        <pc:sldMkLst>
          <pc:docMk/>
          <pc:sldMk cId="2233446109" sldId="266"/>
        </pc:sldMkLst>
        <pc:spChg chg="mod">
          <ac:chgData name="Dhina Chandrasekar" userId="S::dc1131@live.mdx.ac.uk::ac56ee18-a2f5-4ee7-ba17-dc67ea42d6a4" providerId="AD" clId="Web-{41D9FEA0-5A9A-4314-B083-67E68B270714}" dt="2024-02-02T21:50:07.575" v="465" actId="20577"/>
          <ac:spMkLst>
            <pc:docMk/>
            <pc:sldMk cId="2233446109" sldId="266"/>
            <ac:spMk id="2" creationId="{811AFA20-10F5-7EA8-1BAF-6EEB6F7D824A}"/>
          </ac:spMkLst>
        </pc:spChg>
      </pc:sldChg>
      <pc:sldChg chg="addSp modSp new mod setBg">
        <pc:chgData name="Dhina Chandrasekar" userId="S::dc1131@live.mdx.ac.uk::ac56ee18-a2f5-4ee7-ba17-dc67ea42d6a4" providerId="AD" clId="Web-{41D9FEA0-5A9A-4314-B083-67E68B270714}" dt="2024-02-02T22:02:27.170" v="636"/>
        <pc:sldMkLst>
          <pc:docMk/>
          <pc:sldMk cId="1152439575" sldId="267"/>
        </pc:sldMkLst>
        <pc:spChg chg="mod">
          <ac:chgData name="Dhina Chandrasekar" userId="S::dc1131@live.mdx.ac.uk::ac56ee18-a2f5-4ee7-ba17-dc67ea42d6a4" providerId="AD" clId="Web-{41D9FEA0-5A9A-4314-B083-67E68B270714}" dt="2024-02-02T22:02:10.967" v="633" actId="20577"/>
          <ac:spMkLst>
            <pc:docMk/>
            <pc:sldMk cId="1152439575" sldId="267"/>
            <ac:spMk id="2" creationId="{57CF80D3-2589-03B7-93E1-E244F860908D}"/>
          </ac:spMkLst>
        </pc:spChg>
        <pc:picChg chg="add mod">
          <ac:chgData name="Dhina Chandrasekar" userId="S::dc1131@live.mdx.ac.uk::ac56ee18-a2f5-4ee7-ba17-dc67ea42d6a4" providerId="AD" clId="Web-{41D9FEA0-5A9A-4314-B083-67E68B270714}" dt="2024-02-02T22:02:20.123" v="635"/>
          <ac:picMkLst>
            <pc:docMk/>
            <pc:sldMk cId="1152439575" sldId="267"/>
            <ac:picMk id="3" creationId="{64549871-08DA-F412-7DFB-F16691087800}"/>
          </ac:picMkLst>
        </pc:picChg>
      </pc:sldChg>
      <pc:sldChg chg="addSp delSp modSp new del">
        <pc:chgData name="Dhina Chandrasekar" userId="S::dc1131@live.mdx.ac.uk::ac56ee18-a2f5-4ee7-ba17-dc67ea42d6a4" providerId="AD" clId="Web-{41D9FEA0-5A9A-4314-B083-67E68B270714}" dt="2024-02-02T21:58:26.368" v="549"/>
        <pc:sldMkLst>
          <pc:docMk/>
          <pc:sldMk cId="375012350" sldId="268"/>
        </pc:sldMkLst>
        <pc:spChg chg="mod">
          <ac:chgData name="Dhina Chandrasekar" userId="S::dc1131@live.mdx.ac.uk::ac56ee18-a2f5-4ee7-ba17-dc67ea42d6a4" providerId="AD" clId="Web-{41D9FEA0-5A9A-4314-B083-67E68B270714}" dt="2024-02-02T21:52:33.484" v="537"/>
          <ac:spMkLst>
            <pc:docMk/>
            <pc:sldMk cId="375012350" sldId="268"/>
            <ac:spMk id="2" creationId="{3C29268C-8A3F-4186-39A2-F754DCB6CA3D}"/>
          </ac:spMkLst>
        </pc:spChg>
        <pc:spChg chg="add del mod">
          <ac:chgData name="Dhina Chandrasekar" userId="S::dc1131@live.mdx.ac.uk::ac56ee18-a2f5-4ee7-ba17-dc67ea42d6a4" providerId="AD" clId="Web-{41D9FEA0-5A9A-4314-B083-67E68B270714}" dt="2024-02-02T21:53:22.251" v="545"/>
          <ac:spMkLst>
            <pc:docMk/>
            <pc:sldMk cId="375012350" sldId="268"/>
            <ac:spMk id="4" creationId="{4B4FFBA1-00CA-917A-FFDE-1A8EFDCE2D1A}"/>
          </ac:spMkLst>
        </pc:spChg>
        <pc:spChg chg="add mod">
          <ac:chgData name="Dhina Chandrasekar" userId="S::dc1131@live.mdx.ac.uk::ac56ee18-a2f5-4ee7-ba17-dc67ea42d6a4" providerId="AD" clId="Web-{41D9FEA0-5A9A-4314-B083-67E68B270714}" dt="2024-02-02T21:53:36.236" v="548" actId="20577"/>
          <ac:spMkLst>
            <pc:docMk/>
            <pc:sldMk cId="375012350" sldId="268"/>
            <ac:spMk id="5" creationId="{05868BBC-0C19-C2DA-7A45-707B84022C4D}"/>
          </ac:spMkLst>
        </pc:spChg>
        <pc:picChg chg="add mod">
          <ac:chgData name="Dhina Chandrasekar" userId="S::dc1131@live.mdx.ac.uk::ac56ee18-a2f5-4ee7-ba17-dc67ea42d6a4" providerId="AD" clId="Web-{41D9FEA0-5A9A-4314-B083-67E68B270714}" dt="2024-02-02T21:52:36.609" v="538" actId="1076"/>
          <ac:picMkLst>
            <pc:docMk/>
            <pc:sldMk cId="375012350" sldId="268"/>
            <ac:picMk id="3" creationId="{DCA46A1D-E9D2-D9DD-5A41-79CBB2DE53AE}"/>
          </ac:picMkLst>
        </pc:picChg>
      </pc:sldChg>
      <pc:sldChg chg="addSp delSp modSp new mod setBg">
        <pc:chgData name="Dhina Chandrasekar" userId="S::dc1131@live.mdx.ac.uk::ac56ee18-a2f5-4ee7-ba17-dc67ea42d6a4" providerId="AD" clId="Web-{41D9FEA0-5A9A-4314-B083-67E68B270714}" dt="2024-02-02T22:00:30.355" v="601"/>
        <pc:sldMkLst>
          <pc:docMk/>
          <pc:sldMk cId="926913277" sldId="268"/>
        </pc:sldMkLst>
        <pc:spChg chg="add del mod">
          <ac:chgData name="Dhina Chandrasekar" userId="S::dc1131@live.mdx.ac.uk::ac56ee18-a2f5-4ee7-ba17-dc67ea42d6a4" providerId="AD" clId="Web-{41D9FEA0-5A9A-4314-B083-67E68B270714}" dt="2024-02-02T21:59:22.510" v="592" actId="20577"/>
          <ac:spMkLst>
            <pc:docMk/>
            <pc:sldMk cId="926913277" sldId="268"/>
            <ac:spMk id="2" creationId="{19A4D56C-AA6E-DFC0-BC2F-01C0612752BF}"/>
          </ac:spMkLst>
        </pc:spChg>
        <pc:picChg chg="add mod">
          <ac:chgData name="Dhina Chandrasekar" userId="S::dc1131@live.mdx.ac.uk::ac56ee18-a2f5-4ee7-ba17-dc67ea42d6a4" providerId="AD" clId="Web-{41D9FEA0-5A9A-4314-B083-67E68B270714}" dt="2024-02-02T22:00:07.792" v="600"/>
          <ac:picMkLst>
            <pc:docMk/>
            <pc:sldMk cId="926913277" sldId="268"/>
            <ac:picMk id="3" creationId="{50B92A7C-5C98-469B-C4C6-793A8EEF170C}"/>
          </ac:picMkLst>
        </pc:picChg>
      </pc:sldChg>
      <pc:sldChg chg="addSp modSp new mod setBg">
        <pc:chgData name="Dhina Chandrasekar" userId="S::dc1131@live.mdx.ac.uk::ac56ee18-a2f5-4ee7-ba17-dc67ea42d6a4" providerId="AD" clId="Web-{41D9FEA0-5A9A-4314-B083-67E68B270714}" dt="2024-02-02T22:04:13.063" v="687"/>
        <pc:sldMkLst>
          <pc:docMk/>
          <pc:sldMk cId="2596614262" sldId="269"/>
        </pc:sldMkLst>
        <pc:spChg chg="mod">
          <ac:chgData name="Dhina Chandrasekar" userId="S::dc1131@live.mdx.ac.uk::ac56ee18-a2f5-4ee7-ba17-dc67ea42d6a4" providerId="AD" clId="Web-{41D9FEA0-5A9A-4314-B083-67E68B270714}" dt="2024-02-02T22:04:00.954" v="685"/>
          <ac:spMkLst>
            <pc:docMk/>
            <pc:sldMk cId="2596614262" sldId="269"/>
            <ac:spMk id="2" creationId="{BDB3C960-E322-F198-652F-0CB7790B2313}"/>
          </ac:spMkLst>
        </pc:spChg>
        <pc:picChg chg="add mod">
          <ac:chgData name="Dhina Chandrasekar" userId="S::dc1131@live.mdx.ac.uk::ac56ee18-a2f5-4ee7-ba17-dc67ea42d6a4" providerId="AD" clId="Web-{41D9FEA0-5A9A-4314-B083-67E68B270714}" dt="2024-02-02T22:04:13.063" v="687"/>
          <ac:picMkLst>
            <pc:docMk/>
            <pc:sldMk cId="2596614262" sldId="269"/>
            <ac:picMk id="3" creationId="{6C481390-D8B7-87BD-2D0F-36C187C25B89}"/>
          </ac:picMkLst>
        </pc:picChg>
      </pc:sldChg>
      <pc:sldChg chg="modSp add replId">
        <pc:chgData name="Dhina Chandrasekar" userId="S::dc1131@live.mdx.ac.uk::ac56ee18-a2f5-4ee7-ba17-dc67ea42d6a4" providerId="AD" clId="Web-{41D9FEA0-5A9A-4314-B083-67E68B270714}" dt="2024-02-02T22:05:00.643" v="698" actId="20577"/>
        <pc:sldMkLst>
          <pc:docMk/>
          <pc:sldMk cId="600605072" sldId="270"/>
        </pc:sldMkLst>
        <pc:spChg chg="mod">
          <ac:chgData name="Dhina Chandrasekar" userId="S::dc1131@live.mdx.ac.uk::ac56ee18-a2f5-4ee7-ba17-dc67ea42d6a4" providerId="AD" clId="Web-{41D9FEA0-5A9A-4314-B083-67E68B270714}" dt="2024-02-02T22:05:00.643" v="698" actId="20577"/>
          <ac:spMkLst>
            <pc:docMk/>
            <pc:sldMk cId="600605072" sldId="270"/>
            <ac:spMk id="2" creationId="{00000000-0000-0000-0000-000000000000}"/>
          </ac:spMkLst>
        </pc:spChg>
      </pc:sldChg>
      <pc:sldMasterChg chg="del delSldLayout">
        <pc:chgData name="Dhina Chandrasekar" userId="S::dc1131@live.mdx.ac.uk::ac56ee18-a2f5-4ee7-ba17-dc67ea42d6a4" providerId="AD" clId="Web-{41D9FEA0-5A9A-4314-B083-67E68B270714}" dt="2024-02-02T21:15:26.666" v="0"/>
        <pc:sldMasterMkLst>
          <pc:docMk/>
          <pc:sldMasterMk cId="2460954070" sldId="2147483660"/>
        </pc:sldMasterMkLst>
        <pc:sldLayoutChg chg="del">
          <pc:chgData name="Dhina Chandrasekar" userId="S::dc1131@live.mdx.ac.uk::ac56ee18-a2f5-4ee7-ba17-dc67ea42d6a4" providerId="AD" clId="Web-{41D9FEA0-5A9A-4314-B083-67E68B270714}" dt="2024-02-02T21:15:26.666" v="0"/>
          <pc:sldLayoutMkLst>
            <pc:docMk/>
            <pc:sldMasterMk cId="2460954070" sldId="2147483660"/>
            <pc:sldLayoutMk cId="2385387890" sldId="2147483661"/>
          </pc:sldLayoutMkLst>
        </pc:sldLayoutChg>
        <pc:sldLayoutChg chg="del">
          <pc:chgData name="Dhina Chandrasekar" userId="S::dc1131@live.mdx.ac.uk::ac56ee18-a2f5-4ee7-ba17-dc67ea42d6a4" providerId="AD" clId="Web-{41D9FEA0-5A9A-4314-B083-67E68B270714}" dt="2024-02-02T21:15:26.666" v="0"/>
          <pc:sldLayoutMkLst>
            <pc:docMk/>
            <pc:sldMasterMk cId="2460954070" sldId="2147483660"/>
            <pc:sldLayoutMk cId="949138452" sldId="2147483662"/>
          </pc:sldLayoutMkLst>
        </pc:sldLayoutChg>
        <pc:sldLayoutChg chg="del">
          <pc:chgData name="Dhina Chandrasekar" userId="S::dc1131@live.mdx.ac.uk::ac56ee18-a2f5-4ee7-ba17-dc67ea42d6a4" providerId="AD" clId="Web-{41D9FEA0-5A9A-4314-B083-67E68B270714}" dt="2024-02-02T21:15:26.666" v="0"/>
          <pc:sldLayoutMkLst>
            <pc:docMk/>
            <pc:sldMasterMk cId="2460954070" sldId="2147483660"/>
            <pc:sldLayoutMk cId="2591524520" sldId="2147483663"/>
          </pc:sldLayoutMkLst>
        </pc:sldLayoutChg>
        <pc:sldLayoutChg chg="del">
          <pc:chgData name="Dhina Chandrasekar" userId="S::dc1131@live.mdx.ac.uk::ac56ee18-a2f5-4ee7-ba17-dc67ea42d6a4" providerId="AD" clId="Web-{41D9FEA0-5A9A-4314-B083-67E68B270714}" dt="2024-02-02T21:15:26.666" v="0"/>
          <pc:sldLayoutMkLst>
            <pc:docMk/>
            <pc:sldMasterMk cId="2460954070" sldId="2147483660"/>
            <pc:sldLayoutMk cId="1203092039" sldId="2147483664"/>
          </pc:sldLayoutMkLst>
        </pc:sldLayoutChg>
        <pc:sldLayoutChg chg="del">
          <pc:chgData name="Dhina Chandrasekar" userId="S::dc1131@live.mdx.ac.uk::ac56ee18-a2f5-4ee7-ba17-dc67ea42d6a4" providerId="AD" clId="Web-{41D9FEA0-5A9A-4314-B083-67E68B270714}" dt="2024-02-02T21:15:26.666" v="0"/>
          <pc:sldLayoutMkLst>
            <pc:docMk/>
            <pc:sldMasterMk cId="2460954070" sldId="2147483660"/>
            <pc:sldLayoutMk cId="3733172339" sldId="2147483665"/>
          </pc:sldLayoutMkLst>
        </pc:sldLayoutChg>
        <pc:sldLayoutChg chg="del">
          <pc:chgData name="Dhina Chandrasekar" userId="S::dc1131@live.mdx.ac.uk::ac56ee18-a2f5-4ee7-ba17-dc67ea42d6a4" providerId="AD" clId="Web-{41D9FEA0-5A9A-4314-B083-67E68B270714}" dt="2024-02-02T21:15:26.666" v="0"/>
          <pc:sldLayoutMkLst>
            <pc:docMk/>
            <pc:sldMasterMk cId="2460954070" sldId="2147483660"/>
            <pc:sldLayoutMk cId="3210312558" sldId="2147483666"/>
          </pc:sldLayoutMkLst>
        </pc:sldLayoutChg>
        <pc:sldLayoutChg chg="del">
          <pc:chgData name="Dhina Chandrasekar" userId="S::dc1131@live.mdx.ac.uk::ac56ee18-a2f5-4ee7-ba17-dc67ea42d6a4" providerId="AD" clId="Web-{41D9FEA0-5A9A-4314-B083-67E68B270714}" dt="2024-02-02T21:15:26.666" v="0"/>
          <pc:sldLayoutMkLst>
            <pc:docMk/>
            <pc:sldMasterMk cId="2460954070" sldId="2147483660"/>
            <pc:sldLayoutMk cId="3146388984" sldId="2147483667"/>
          </pc:sldLayoutMkLst>
        </pc:sldLayoutChg>
        <pc:sldLayoutChg chg="del">
          <pc:chgData name="Dhina Chandrasekar" userId="S::dc1131@live.mdx.ac.uk::ac56ee18-a2f5-4ee7-ba17-dc67ea42d6a4" providerId="AD" clId="Web-{41D9FEA0-5A9A-4314-B083-67E68B270714}" dt="2024-02-02T21:15:26.666" v="0"/>
          <pc:sldLayoutMkLst>
            <pc:docMk/>
            <pc:sldMasterMk cId="2460954070" sldId="2147483660"/>
            <pc:sldLayoutMk cId="3171841454" sldId="2147483668"/>
          </pc:sldLayoutMkLst>
        </pc:sldLayoutChg>
        <pc:sldLayoutChg chg="del">
          <pc:chgData name="Dhina Chandrasekar" userId="S::dc1131@live.mdx.ac.uk::ac56ee18-a2f5-4ee7-ba17-dc67ea42d6a4" providerId="AD" clId="Web-{41D9FEA0-5A9A-4314-B083-67E68B270714}" dt="2024-02-02T21:15:26.666" v="0"/>
          <pc:sldLayoutMkLst>
            <pc:docMk/>
            <pc:sldMasterMk cId="2460954070" sldId="2147483660"/>
            <pc:sldLayoutMk cId="1718958274" sldId="2147483669"/>
          </pc:sldLayoutMkLst>
        </pc:sldLayoutChg>
        <pc:sldLayoutChg chg="del">
          <pc:chgData name="Dhina Chandrasekar" userId="S::dc1131@live.mdx.ac.uk::ac56ee18-a2f5-4ee7-ba17-dc67ea42d6a4" providerId="AD" clId="Web-{41D9FEA0-5A9A-4314-B083-67E68B270714}" dt="2024-02-02T21:15:26.666" v="0"/>
          <pc:sldLayoutMkLst>
            <pc:docMk/>
            <pc:sldMasterMk cId="2460954070" sldId="2147483660"/>
            <pc:sldLayoutMk cId="2202905451" sldId="2147483670"/>
          </pc:sldLayoutMkLst>
        </pc:sldLayoutChg>
        <pc:sldLayoutChg chg="del">
          <pc:chgData name="Dhina Chandrasekar" userId="S::dc1131@live.mdx.ac.uk::ac56ee18-a2f5-4ee7-ba17-dc67ea42d6a4" providerId="AD" clId="Web-{41D9FEA0-5A9A-4314-B083-67E68B270714}" dt="2024-02-02T21:15:26.666" v="0"/>
          <pc:sldLayoutMkLst>
            <pc:docMk/>
            <pc:sldMasterMk cId="2460954070" sldId="2147483660"/>
            <pc:sldLayoutMk cId="3479445657" sldId="2147483671"/>
          </pc:sldLayoutMkLst>
        </pc:sldLayoutChg>
      </pc:sldMasterChg>
      <pc:sldMasterChg chg="add del addSldLayout delSldLayout">
        <pc:chgData name="Dhina Chandrasekar" userId="S::dc1131@live.mdx.ac.uk::ac56ee18-a2f5-4ee7-ba17-dc67ea42d6a4" providerId="AD" clId="Web-{41D9FEA0-5A9A-4314-B083-67E68B270714}" dt="2024-02-02T21:17:46.919" v="62"/>
        <pc:sldMasterMkLst>
          <pc:docMk/>
          <pc:sldMasterMk cId="2056367" sldId="2147483711"/>
        </pc:sldMasterMkLst>
        <pc:sldLayoutChg chg="add del">
          <pc:chgData name="Dhina Chandrasekar" userId="S::dc1131@live.mdx.ac.uk::ac56ee18-a2f5-4ee7-ba17-dc67ea42d6a4" providerId="AD" clId="Web-{41D9FEA0-5A9A-4314-B083-67E68B270714}" dt="2024-02-02T21:17:46.919" v="62"/>
          <pc:sldLayoutMkLst>
            <pc:docMk/>
            <pc:sldMasterMk cId="2056367" sldId="2147483711"/>
            <pc:sldLayoutMk cId="2004555731" sldId="2147483700"/>
          </pc:sldLayoutMkLst>
        </pc:sldLayoutChg>
        <pc:sldLayoutChg chg="add del">
          <pc:chgData name="Dhina Chandrasekar" userId="S::dc1131@live.mdx.ac.uk::ac56ee18-a2f5-4ee7-ba17-dc67ea42d6a4" providerId="AD" clId="Web-{41D9FEA0-5A9A-4314-B083-67E68B270714}" dt="2024-02-02T21:17:46.919" v="62"/>
          <pc:sldLayoutMkLst>
            <pc:docMk/>
            <pc:sldMasterMk cId="2056367" sldId="2147483711"/>
            <pc:sldLayoutMk cId="2183507464" sldId="2147483701"/>
          </pc:sldLayoutMkLst>
        </pc:sldLayoutChg>
        <pc:sldLayoutChg chg="add del">
          <pc:chgData name="Dhina Chandrasekar" userId="S::dc1131@live.mdx.ac.uk::ac56ee18-a2f5-4ee7-ba17-dc67ea42d6a4" providerId="AD" clId="Web-{41D9FEA0-5A9A-4314-B083-67E68B270714}" dt="2024-02-02T21:17:46.919" v="62"/>
          <pc:sldLayoutMkLst>
            <pc:docMk/>
            <pc:sldMasterMk cId="2056367" sldId="2147483711"/>
            <pc:sldLayoutMk cId="3548810795" sldId="2147483702"/>
          </pc:sldLayoutMkLst>
        </pc:sldLayoutChg>
        <pc:sldLayoutChg chg="add del">
          <pc:chgData name="Dhina Chandrasekar" userId="S::dc1131@live.mdx.ac.uk::ac56ee18-a2f5-4ee7-ba17-dc67ea42d6a4" providerId="AD" clId="Web-{41D9FEA0-5A9A-4314-B083-67E68B270714}" dt="2024-02-02T21:17:46.919" v="62"/>
          <pc:sldLayoutMkLst>
            <pc:docMk/>
            <pc:sldMasterMk cId="2056367" sldId="2147483711"/>
            <pc:sldLayoutMk cId="792050114" sldId="2147483703"/>
          </pc:sldLayoutMkLst>
        </pc:sldLayoutChg>
        <pc:sldLayoutChg chg="add del">
          <pc:chgData name="Dhina Chandrasekar" userId="S::dc1131@live.mdx.ac.uk::ac56ee18-a2f5-4ee7-ba17-dc67ea42d6a4" providerId="AD" clId="Web-{41D9FEA0-5A9A-4314-B083-67E68B270714}" dt="2024-02-02T21:17:46.919" v="62"/>
          <pc:sldLayoutMkLst>
            <pc:docMk/>
            <pc:sldMasterMk cId="2056367" sldId="2147483711"/>
            <pc:sldLayoutMk cId="1089820491" sldId="2147483704"/>
          </pc:sldLayoutMkLst>
        </pc:sldLayoutChg>
        <pc:sldLayoutChg chg="add del">
          <pc:chgData name="Dhina Chandrasekar" userId="S::dc1131@live.mdx.ac.uk::ac56ee18-a2f5-4ee7-ba17-dc67ea42d6a4" providerId="AD" clId="Web-{41D9FEA0-5A9A-4314-B083-67E68B270714}" dt="2024-02-02T21:17:46.919" v="62"/>
          <pc:sldLayoutMkLst>
            <pc:docMk/>
            <pc:sldMasterMk cId="2056367" sldId="2147483711"/>
            <pc:sldLayoutMk cId="178344065" sldId="2147483705"/>
          </pc:sldLayoutMkLst>
        </pc:sldLayoutChg>
        <pc:sldLayoutChg chg="add del">
          <pc:chgData name="Dhina Chandrasekar" userId="S::dc1131@live.mdx.ac.uk::ac56ee18-a2f5-4ee7-ba17-dc67ea42d6a4" providerId="AD" clId="Web-{41D9FEA0-5A9A-4314-B083-67E68B270714}" dt="2024-02-02T21:17:46.919" v="62"/>
          <pc:sldLayoutMkLst>
            <pc:docMk/>
            <pc:sldMasterMk cId="2056367" sldId="2147483711"/>
            <pc:sldLayoutMk cId="826462134" sldId="2147483706"/>
          </pc:sldLayoutMkLst>
        </pc:sldLayoutChg>
        <pc:sldLayoutChg chg="add del">
          <pc:chgData name="Dhina Chandrasekar" userId="S::dc1131@live.mdx.ac.uk::ac56ee18-a2f5-4ee7-ba17-dc67ea42d6a4" providerId="AD" clId="Web-{41D9FEA0-5A9A-4314-B083-67E68B270714}" dt="2024-02-02T21:17:46.919" v="62"/>
          <pc:sldLayoutMkLst>
            <pc:docMk/>
            <pc:sldMasterMk cId="2056367" sldId="2147483711"/>
            <pc:sldLayoutMk cId="1742081544" sldId="2147483707"/>
          </pc:sldLayoutMkLst>
        </pc:sldLayoutChg>
        <pc:sldLayoutChg chg="add del">
          <pc:chgData name="Dhina Chandrasekar" userId="S::dc1131@live.mdx.ac.uk::ac56ee18-a2f5-4ee7-ba17-dc67ea42d6a4" providerId="AD" clId="Web-{41D9FEA0-5A9A-4314-B083-67E68B270714}" dt="2024-02-02T21:17:46.919" v="62"/>
          <pc:sldLayoutMkLst>
            <pc:docMk/>
            <pc:sldMasterMk cId="2056367" sldId="2147483711"/>
            <pc:sldLayoutMk cId="3463256329" sldId="2147483708"/>
          </pc:sldLayoutMkLst>
        </pc:sldLayoutChg>
        <pc:sldLayoutChg chg="add del">
          <pc:chgData name="Dhina Chandrasekar" userId="S::dc1131@live.mdx.ac.uk::ac56ee18-a2f5-4ee7-ba17-dc67ea42d6a4" providerId="AD" clId="Web-{41D9FEA0-5A9A-4314-B083-67E68B270714}" dt="2024-02-02T21:17:46.919" v="62"/>
          <pc:sldLayoutMkLst>
            <pc:docMk/>
            <pc:sldMasterMk cId="2056367" sldId="2147483711"/>
            <pc:sldLayoutMk cId="1542342000" sldId="2147483709"/>
          </pc:sldLayoutMkLst>
        </pc:sldLayoutChg>
        <pc:sldLayoutChg chg="add del">
          <pc:chgData name="Dhina Chandrasekar" userId="S::dc1131@live.mdx.ac.uk::ac56ee18-a2f5-4ee7-ba17-dc67ea42d6a4" providerId="AD" clId="Web-{41D9FEA0-5A9A-4314-B083-67E68B270714}" dt="2024-02-02T21:17:46.919" v="62"/>
          <pc:sldLayoutMkLst>
            <pc:docMk/>
            <pc:sldMasterMk cId="2056367" sldId="2147483711"/>
            <pc:sldLayoutMk cId="3673568314" sldId="2147483710"/>
          </pc:sldLayoutMkLst>
        </pc:sldLayoutChg>
      </pc:sldMasterChg>
      <pc:sldMasterChg chg="add addSldLayout modSldLayout">
        <pc:chgData name="Dhina Chandrasekar" userId="S::dc1131@live.mdx.ac.uk::ac56ee18-a2f5-4ee7-ba17-dc67ea42d6a4" providerId="AD" clId="Web-{41D9FEA0-5A9A-4314-B083-67E68B270714}" dt="2024-02-02T21:17:46.919" v="62"/>
        <pc:sldMasterMkLst>
          <pc:docMk/>
          <pc:sldMasterMk cId="3758350139" sldId="2147483712"/>
        </pc:sldMasterMkLst>
        <pc:sldLayoutChg chg="add mod replId">
          <pc:chgData name="Dhina Chandrasekar" userId="S::dc1131@live.mdx.ac.uk::ac56ee18-a2f5-4ee7-ba17-dc67ea42d6a4" providerId="AD" clId="Web-{41D9FEA0-5A9A-4314-B083-67E68B270714}" dt="2024-02-02T21:17:46.919" v="62"/>
          <pc:sldLayoutMkLst>
            <pc:docMk/>
            <pc:sldMasterMk cId="3758350139" sldId="2147483712"/>
            <pc:sldLayoutMk cId="4143847107" sldId="2147483713"/>
          </pc:sldLayoutMkLst>
        </pc:sldLayoutChg>
        <pc:sldLayoutChg chg="add mod replId">
          <pc:chgData name="Dhina Chandrasekar" userId="S::dc1131@live.mdx.ac.uk::ac56ee18-a2f5-4ee7-ba17-dc67ea42d6a4" providerId="AD" clId="Web-{41D9FEA0-5A9A-4314-B083-67E68B270714}" dt="2024-02-02T21:17:46.919" v="62"/>
          <pc:sldLayoutMkLst>
            <pc:docMk/>
            <pc:sldMasterMk cId="3758350139" sldId="2147483712"/>
            <pc:sldLayoutMk cId="3928828145" sldId="2147483714"/>
          </pc:sldLayoutMkLst>
        </pc:sldLayoutChg>
        <pc:sldLayoutChg chg="add mod replId">
          <pc:chgData name="Dhina Chandrasekar" userId="S::dc1131@live.mdx.ac.uk::ac56ee18-a2f5-4ee7-ba17-dc67ea42d6a4" providerId="AD" clId="Web-{41D9FEA0-5A9A-4314-B083-67E68B270714}" dt="2024-02-02T21:17:46.919" v="62"/>
          <pc:sldLayoutMkLst>
            <pc:docMk/>
            <pc:sldMasterMk cId="3758350139" sldId="2147483712"/>
            <pc:sldLayoutMk cId="3257115249" sldId="2147483715"/>
          </pc:sldLayoutMkLst>
        </pc:sldLayoutChg>
        <pc:sldLayoutChg chg="add mod replId">
          <pc:chgData name="Dhina Chandrasekar" userId="S::dc1131@live.mdx.ac.uk::ac56ee18-a2f5-4ee7-ba17-dc67ea42d6a4" providerId="AD" clId="Web-{41D9FEA0-5A9A-4314-B083-67E68B270714}" dt="2024-02-02T21:17:46.919" v="62"/>
          <pc:sldLayoutMkLst>
            <pc:docMk/>
            <pc:sldMasterMk cId="3758350139" sldId="2147483712"/>
            <pc:sldLayoutMk cId="639872953" sldId="2147483716"/>
          </pc:sldLayoutMkLst>
        </pc:sldLayoutChg>
        <pc:sldLayoutChg chg="add mod replId">
          <pc:chgData name="Dhina Chandrasekar" userId="S::dc1131@live.mdx.ac.uk::ac56ee18-a2f5-4ee7-ba17-dc67ea42d6a4" providerId="AD" clId="Web-{41D9FEA0-5A9A-4314-B083-67E68B270714}" dt="2024-02-02T21:17:46.919" v="62"/>
          <pc:sldLayoutMkLst>
            <pc:docMk/>
            <pc:sldMasterMk cId="3758350139" sldId="2147483712"/>
            <pc:sldLayoutMk cId="2843782229" sldId="2147483717"/>
          </pc:sldLayoutMkLst>
        </pc:sldLayoutChg>
        <pc:sldLayoutChg chg="add mod replId">
          <pc:chgData name="Dhina Chandrasekar" userId="S::dc1131@live.mdx.ac.uk::ac56ee18-a2f5-4ee7-ba17-dc67ea42d6a4" providerId="AD" clId="Web-{41D9FEA0-5A9A-4314-B083-67E68B270714}" dt="2024-02-02T21:17:46.919" v="62"/>
          <pc:sldLayoutMkLst>
            <pc:docMk/>
            <pc:sldMasterMk cId="3758350139" sldId="2147483712"/>
            <pc:sldLayoutMk cId="2410680980" sldId="2147483718"/>
          </pc:sldLayoutMkLst>
        </pc:sldLayoutChg>
        <pc:sldLayoutChg chg="add mod replId">
          <pc:chgData name="Dhina Chandrasekar" userId="S::dc1131@live.mdx.ac.uk::ac56ee18-a2f5-4ee7-ba17-dc67ea42d6a4" providerId="AD" clId="Web-{41D9FEA0-5A9A-4314-B083-67E68B270714}" dt="2024-02-02T21:17:46.919" v="62"/>
          <pc:sldLayoutMkLst>
            <pc:docMk/>
            <pc:sldMasterMk cId="3758350139" sldId="2147483712"/>
            <pc:sldLayoutMk cId="3054096776" sldId="2147483719"/>
          </pc:sldLayoutMkLst>
        </pc:sldLayoutChg>
        <pc:sldLayoutChg chg="add mod replId">
          <pc:chgData name="Dhina Chandrasekar" userId="S::dc1131@live.mdx.ac.uk::ac56ee18-a2f5-4ee7-ba17-dc67ea42d6a4" providerId="AD" clId="Web-{41D9FEA0-5A9A-4314-B083-67E68B270714}" dt="2024-02-02T21:17:46.919" v="62"/>
          <pc:sldLayoutMkLst>
            <pc:docMk/>
            <pc:sldMasterMk cId="3758350139" sldId="2147483712"/>
            <pc:sldLayoutMk cId="3156056411" sldId="2147483720"/>
          </pc:sldLayoutMkLst>
        </pc:sldLayoutChg>
        <pc:sldLayoutChg chg="add mod replId">
          <pc:chgData name="Dhina Chandrasekar" userId="S::dc1131@live.mdx.ac.uk::ac56ee18-a2f5-4ee7-ba17-dc67ea42d6a4" providerId="AD" clId="Web-{41D9FEA0-5A9A-4314-B083-67E68B270714}" dt="2024-02-02T21:17:46.919" v="62"/>
          <pc:sldLayoutMkLst>
            <pc:docMk/>
            <pc:sldMasterMk cId="3758350139" sldId="2147483712"/>
            <pc:sldLayoutMk cId="3660464668" sldId="2147483721"/>
          </pc:sldLayoutMkLst>
        </pc:sldLayoutChg>
        <pc:sldLayoutChg chg="add mod replId">
          <pc:chgData name="Dhina Chandrasekar" userId="S::dc1131@live.mdx.ac.uk::ac56ee18-a2f5-4ee7-ba17-dc67ea42d6a4" providerId="AD" clId="Web-{41D9FEA0-5A9A-4314-B083-67E68B270714}" dt="2024-02-02T21:17:46.919" v="62"/>
          <pc:sldLayoutMkLst>
            <pc:docMk/>
            <pc:sldMasterMk cId="3758350139" sldId="2147483712"/>
            <pc:sldLayoutMk cId="3308052213" sldId="2147483722"/>
          </pc:sldLayoutMkLst>
        </pc:sldLayoutChg>
        <pc:sldLayoutChg chg="add mod replId">
          <pc:chgData name="Dhina Chandrasekar" userId="S::dc1131@live.mdx.ac.uk::ac56ee18-a2f5-4ee7-ba17-dc67ea42d6a4" providerId="AD" clId="Web-{41D9FEA0-5A9A-4314-B083-67E68B270714}" dt="2024-02-02T21:17:46.919" v="62"/>
          <pc:sldLayoutMkLst>
            <pc:docMk/>
            <pc:sldMasterMk cId="3758350139" sldId="2147483712"/>
            <pc:sldLayoutMk cId="3109430956" sldId="2147483723"/>
          </pc:sldLayoutMkLst>
        </pc:sldLayoutChg>
      </pc:sldMasterChg>
    </pc:docChg>
  </pc:docChgLst>
  <pc:docChgLst>
    <pc:chgData name="Dhina Chandrasekar" userId="S::dc1131@live.mdx.ac.uk::ac56ee18-a2f5-4ee7-ba17-dc67ea42d6a4" providerId="AD" clId="Web-{2AC31A8C-222E-668F-4FCE-AD072397A640}"/>
    <pc:docChg chg="addSld modSld">
      <pc:chgData name="Dhina Chandrasekar" userId="S::dc1131@live.mdx.ac.uk::ac56ee18-a2f5-4ee7-ba17-dc67ea42d6a4" providerId="AD" clId="Web-{2AC31A8C-222E-668F-4FCE-AD072397A640}" dt="2024-02-05T13:04:29.929" v="1311" actId="20577"/>
      <pc:docMkLst>
        <pc:docMk/>
      </pc:docMkLst>
      <pc:sldChg chg="addSp delSp modSp">
        <pc:chgData name="Dhina Chandrasekar" userId="S::dc1131@live.mdx.ac.uk::ac56ee18-a2f5-4ee7-ba17-dc67ea42d6a4" providerId="AD" clId="Web-{2AC31A8C-222E-668F-4FCE-AD072397A640}" dt="2024-02-05T12:48:13.431" v="427" actId="20577"/>
        <pc:sldMkLst>
          <pc:docMk/>
          <pc:sldMk cId="1314155699" sldId="275"/>
        </pc:sldMkLst>
        <pc:spChg chg="add del mod">
          <ac:chgData name="Dhina Chandrasekar" userId="S::dc1131@live.mdx.ac.uk::ac56ee18-a2f5-4ee7-ba17-dc67ea42d6a4" providerId="AD" clId="Web-{2AC31A8C-222E-668F-4FCE-AD072397A640}" dt="2024-02-05T12:41:49.856" v="2"/>
          <ac:spMkLst>
            <pc:docMk/>
            <pc:sldMk cId="1314155699" sldId="275"/>
            <ac:spMk id="2" creationId="{69DB7D43-D8C9-F505-B084-8AA6F469F595}"/>
          </ac:spMkLst>
        </pc:spChg>
        <pc:spChg chg="mod">
          <ac:chgData name="Dhina Chandrasekar" userId="S::dc1131@live.mdx.ac.uk::ac56ee18-a2f5-4ee7-ba17-dc67ea42d6a4" providerId="AD" clId="Web-{2AC31A8C-222E-668F-4FCE-AD072397A640}" dt="2024-02-05T12:48:13.431" v="427" actId="20577"/>
          <ac:spMkLst>
            <pc:docMk/>
            <pc:sldMk cId="1314155699" sldId="275"/>
            <ac:spMk id="3" creationId="{6F9CD2D4-7915-ECDC-1D3A-DF51C394F54D}"/>
          </ac:spMkLst>
        </pc:spChg>
        <pc:spChg chg="add mod">
          <ac:chgData name="Dhina Chandrasekar" userId="S::dc1131@live.mdx.ac.uk::ac56ee18-a2f5-4ee7-ba17-dc67ea42d6a4" providerId="AD" clId="Web-{2AC31A8C-222E-668F-4FCE-AD072397A640}" dt="2024-02-05T12:42:14.826" v="20" actId="20577"/>
          <ac:spMkLst>
            <pc:docMk/>
            <pc:sldMk cId="1314155699" sldId="275"/>
            <ac:spMk id="5" creationId="{D68B4D77-4E77-1E75-FB94-EB3CA026B478}"/>
          </ac:spMkLst>
        </pc:spChg>
      </pc:sldChg>
      <pc:sldChg chg="modSp add replId">
        <pc:chgData name="Dhina Chandrasekar" userId="S::dc1131@live.mdx.ac.uk::ac56ee18-a2f5-4ee7-ba17-dc67ea42d6a4" providerId="AD" clId="Web-{2AC31A8C-222E-668F-4FCE-AD072397A640}" dt="2024-02-05T13:03:35.834" v="1301" actId="20577"/>
        <pc:sldMkLst>
          <pc:docMk/>
          <pc:sldMk cId="3637476838" sldId="276"/>
        </pc:sldMkLst>
        <pc:spChg chg="mod">
          <ac:chgData name="Dhina Chandrasekar" userId="S::dc1131@live.mdx.ac.uk::ac56ee18-a2f5-4ee7-ba17-dc67ea42d6a4" providerId="AD" clId="Web-{2AC31A8C-222E-668F-4FCE-AD072397A640}" dt="2024-02-05T13:03:35.834" v="1301" actId="20577"/>
          <ac:spMkLst>
            <pc:docMk/>
            <pc:sldMk cId="3637476838" sldId="276"/>
            <ac:spMk id="2" creationId="{811AFA20-10F5-7EA8-1BAF-6EEB6F7D824A}"/>
          </ac:spMkLst>
        </pc:spChg>
      </pc:sldChg>
      <pc:sldChg chg="modSp add replId">
        <pc:chgData name="Dhina Chandrasekar" userId="S::dc1131@live.mdx.ac.uk::ac56ee18-a2f5-4ee7-ba17-dc67ea42d6a4" providerId="AD" clId="Web-{2AC31A8C-222E-668F-4FCE-AD072397A640}" dt="2024-02-05T13:04:29.929" v="1311" actId="20577"/>
        <pc:sldMkLst>
          <pc:docMk/>
          <pc:sldMk cId="3386680002" sldId="277"/>
        </pc:sldMkLst>
        <pc:spChg chg="mod">
          <ac:chgData name="Dhina Chandrasekar" userId="S::dc1131@live.mdx.ac.uk::ac56ee18-a2f5-4ee7-ba17-dc67ea42d6a4" providerId="AD" clId="Web-{2AC31A8C-222E-668F-4FCE-AD072397A640}" dt="2024-02-05T13:04:29.929" v="1311" actId="20577"/>
          <ac:spMkLst>
            <pc:docMk/>
            <pc:sldMk cId="3386680002" sldId="277"/>
            <ac:spMk id="2" creationId="{B198AFD5-76D3-0FC0-3EDE-663D54F47E2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43847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08052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09430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28828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57115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39872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43782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10680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54096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56056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60464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75835013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7" name="Group 6">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p:cNvSpPr>
            <a:spLocks noGrp="1"/>
          </p:cNvSpPr>
          <p:nvPr>
            <p:ph type="ctrTitle"/>
          </p:nvPr>
        </p:nvSpPr>
        <p:spPr>
          <a:xfrm>
            <a:off x="838199" y="1120676"/>
            <a:ext cx="7021513" cy="2308324"/>
          </a:xfrm>
        </p:spPr>
        <p:txBody>
          <a:bodyPr>
            <a:normAutofit/>
          </a:bodyPr>
          <a:lstStyle/>
          <a:p>
            <a:pPr algn="l"/>
            <a:r>
              <a:rPr lang="en-US" sz="7200">
                <a:solidFill>
                  <a:schemeClr val="bg1"/>
                </a:solidFill>
              </a:rPr>
              <a:t>Airbnb Successful Listing Prediction</a:t>
            </a:r>
          </a:p>
        </p:txBody>
      </p:sp>
      <p:sp>
        <p:nvSpPr>
          <p:cNvPr id="3" name="Subtitle 2"/>
          <p:cNvSpPr>
            <a:spLocks noGrp="1"/>
          </p:cNvSpPr>
          <p:nvPr>
            <p:ph type="subTitle" idx="1"/>
          </p:nvPr>
        </p:nvSpPr>
        <p:spPr>
          <a:xfrm>
            <a:off x="835024" y="3809999"/>
            <a:ext cx="7025753" cy="1012778"/>
          </a:xfrm>
        </p:spPr>
        <p:txBody>
          <a:bodyPr>
            <a:normAutofit/>
          </a:bodyPr>
          <a:lstStyle/>
          <a:p>
            <a:pPr algn="l"/>
            <a:r>
              <a:rPr lang="en-US">
                <a:solidFill>
                  <a:schemeClr val="bg1"/>
                </a:solidFill>
              </a:rPr>
              <a:t>-Dhinakaran Chandrasekar</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98AFD5-76D3-0FC0-3EDE-663D54F47E24}"/>
              </a:ext>
            </a:extLst>
          </p:cNvPr>
          <p:cNvSpPr txBox="1"/>
          <p:nvPr/>
        </p:nvSpPr>
        <p:spPr>
          <a:xfrm>
            <a:off x="1042601" y="720810"/>
            <a:ext cx="10253534" cy="74789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solidFill>
                  <a:schemeClr val="tx1">
                    <a:lumMod val="95000"/>
                    <a:lumOff val="5000"/>
                  </a:schemeClr>
                </a:solidFill>
                <a:cs typeface="Calibri" panose="020F0502020204030204"/>
              </a:rPr>
              <a:t>Just from the above 2 bar graphs we can see how some variables won’t play a big role in our model even though they seem quite important.</a:t>
            </a:r>
          </a:p>
          <a:p>
            <a:pPr marL="285750" indent="-285750">
              <a:buFont typeface="Arial"/>
              <a:buChar char="•"/>
            </a:pPr>
            <a:endParaRPr lang="en-US" sz="2400">
              <a:solidFill>
                <a:schemeClr val="tx1">
                  <a:lumMod val="95000"/>
                  <a:lumOff val="5000"/>
                </a:schemeClr>
              </a:solidFill>
              <a:cs typeface="Calibri" panose="020F0502020204030204"/>
            </a:endParaRPr>
          </a:p>
          <a:p>
            <a:pPr marL="285750" indent="-285750">
              <a:buFont typeface="Arial"/>
              <a:buChar char="•"/>
            </a:pPr>
            <a:r>
              <a:rPr lang="en-US" sz="2400">
                <a:solidFill>
                  <a:schemeClr val="tx1">
                    <a:lumMod val="95000"/>
                    <a:lumOff val="5000"/>
                  </a:schemeClr>
                </a:solidFill>
                <a:cs typeface="Calibri" panose="020F0502020204030204"/>
              </a:rPr>
              <a:t>There are a very less percentage of hosts who are </a:t>
            </a:r>
            <a:r>
              <a:rPr lang="en-US" sz="2400" err="1">
                <a:solidFill>
                  <a:schemeClr val="tx1">
                    <a:lumMod val="95000"/>
                    <a:lumOff val="5000"/>
                  </a:schemeClr>
                </a:solidFill>
                <a:cs typeface="Calibri" panose="020F0502020204030204"/>
              </a:rPr>
              <a:t>superhosts</a:t>
            </a:r>
            <a:r>
              <a:rPr lang="en-US" sz="2400">
                <a:solidFill>
                  <a:schemeClr val="tx1">
                    <a:lumMod val="95000"/>
                    <a:lumOff val="5000"/>
                  </a:schemeClr>
                </a:solidFill>
                <a:cs typeface="Calibri" panose="020F0502020204030204"/>
              </a:rPr>
              <a:t> in this dataset, but that doesn’t mean that the hosting hosted by the remaining hosts are unsuccessful.</a:t>
            </a:r>
          </a:p>
          <a:p>
            <a:pPr marL="285750" indent="-285750">
              <a:buFont typeface="Arial"/>
              <a:buChar char="•"/>
            </a:pPr>
            <a:endParaRPr lang="en-US" sz="2400">
              <a:solidFill>
                <a:schemeClr val="tx1">
                  <a:lumMod val="95000"/>
                  <a:lumOff val="5000"/>
                </a:schemeClr>
              </a:solidFill>
              <a:cs typeface="Calibri" panose="020F0502020204030204"/>
            </a:endParaRPr>
          </a:p>
          <a:p>
            <a:pPr marL="285750" indent="-285750">
              <a:buFont typeface="Arial"/>
              <a:buChar char="•"/>
            </a:pPr>
            <a:r>
              <a:rPr lang="en-US" sz="2400">
                <a:solidFill>
                  <a:schemeClr val="tx1">
                    <a:lumMod val="95000"/>
                    <a:lumOff val="5000"/>
                  </a:schemeClr>
                </a:solidFill>
                <a:cs typeface="Calibri" panose="020F0502020204030204"/>
              </a:rPr>
              <a:t>In the same way almost 90% of hosts on the dataset are </a:t>
            </a:r>
            <a:r>
              <a:rPr lang="en-US" sz="2400" err="1">
                <a:solidFill>
                  <a:schemeClr val="tx1">
                    <a:lumMod val="95000"/>
                    <a:lumOff val="5000"/>
                  </a:schemeClr>
                </a:solidFill>
                <a:cs typeface="Calibri" panose="020F0502020204030204"/>
              </a:rPr>
              <a:t>verfied</a:t>
            </a:r>
            <a:r>
              <a:rPr lang="en-US" sz="2400">
                <a:solidFill>
                  <a:schemeClr val="tx1">
                    <a:lumMod val="95000"/>
                    <a:lumOff val="5000"/>
                  </a:schemeClr>
                </a:solidFill>
                <a:cs typeface="Calibri" panose="020F0502020204030204"/>
              </a:rPr>
              <a:t> and that also doesn’t mean that they all have a very successful listing.</a:t>
            </a:r>
          </a:p>
          <a:p>
            <a:pPr marL="285750" indent="-285750">
              <a:buFont typeface="Arial"/>
              <a:buChar char="•"/>
            </a:pPr>
            <a:endParaRPr lang="en-US" sz="2400">
              <a:solidFill>
                <a:schemeClr val="tx1">
                  <a:lumMod val="95000"/>
                  <a:lumOff val="5000"/>
                </a:schemeClr>
              </a:solidFill>
              <a:cs typeface="Calibri" panose="020F0502020204030204"/>
            </a:endParaRPr>
          </a:p>
          <a:p>
            <a:pPr marL="285750" indent="-285750">
              <a:buFont typeface="Arial"/>
              <a:buChar char="•"/>
            </a:pPr>
            <a:r>
              <a:rPr lang="en-US" sz="2400">
                <a:solidFill>
                  <a:schemeClr val="tx1">
                    <a:lumMod val="95000"/>
                    <a:lumOff val="5000"/>
                  </a:schemeClr>
                </a:solidFill>
                <a:cs typeface="Calibri" panose="020F0502020204030204"/>
              </a:rPr>
              <a:t>This is where feature engineering plays a major role to the get the right variables to use in the model for best possible result</a:t>
            </a:r>
          </a:p>
          <a:p>
            <a:pPr marL="285750" indent="-285750">
              <a:buFont typeface="Arial"/>
              <a:buChar char="•"/>
            </a:pPr>
            <a:endParaRPr lang="en-US" sz="2400">
              <a:solidFill>
                <a:schemeClr val="tx1">
                  <a:lumMod val="95000"/>
                  <a:lumOff val="5000"/>
                </a:schemeClr>
              </a:solidFill>
              <a:cs typeface="Calibri" panose="020F0502020204030204"/>
            </a:endParaRPr>
          </a:p>
          <a:p>
            <a:pPr marL="285750" indent="-285750">
              <a:buFont typeface="Arial"/>
              <a:buChar char="•"/>
            </a:pPr>
            <a:r>
              <a:rPr lang="en-US" sz="2400">
                <a:solidFill>
                  <a:schemeClr val="tx1">
                    <a:lumMod val="95000"/>
                    <a:lumOff val="5000"/>
                  </a:schemeClr>
                </a:solidFill>
                <a:cs typeface="Calibri" panose="020F0502020204030204"/>
              </a:rPr>
              <a:t>Also there is no direct dependent variable in the dataset, so this is also a good way to make sure that neither </a:t>
            </a:r>
            <a:r>
              <a:rPr lang="en-US" sz="2400" err="1">
                <a:solidFill>
                  <a:schemeClr val="tx1">
                    <a:lumMod val="95000"/>
                    <a:lumOff val="5000"/>
                  </a:schemeClr>
                </a:solidFill>
                <a:cs typeface="Calibri" panose="020F0502020204030204"/>
              </a:rPr>
              <a:t>superhost</a:t>
            </a:r>
            <a:r>
              <a:rPr lang="en-US" sz="2400">
                <a:solidFill>
                  <a:schemeClr val="tx1">
                    <a:lumMod val="95000"/>
                    <a:lumOff val="5000"/>
                  </a:schemeClr>
                </a:solidFill>
                <a:cs typeface="Calibri" panose="020F0502020204030204"/>
              </a:rPr>
              <a:t> or the verified column is the dependent variable</a:t>
            </a:r>
          </a:p>
          <a:p>
            <a:pPr marL="285750" indent="-285750">
              <a:buFont typeface="Arial"/>
              <a:buChar char="•"/>
            </a:pPr>
            <a:endParaRPr lang="en-US" sz="2400">
              <a:solidFill>
                <a:schemeClr val="tx1">
                  <a:lumMod val="95000"/>
                  <a:lumOff val="5000"/>
                </a:schemeClr>
              </a:solidFill>
              <a:cs typeface="Calibri" panose="020F0502020204030204"/>
            </a:endParaRPr>
          </a:p>
          <a:p>
            <a:endParaRPr lang="en-US" sz="2400">
              <a:solidFill>
                <a:schemeClr val="tx1">
                  <a:lumMod val="95000"/>
                  <a:lumOff val="5000"/>
                </a:schemeClr>
              </a:solidFill>
              <a:cs typeface="Calibri" panose="020F0502020204030204"/>
            </a:endParaRPr>
          </a:p>
          <a:p>
            <a:endParaRPr lang="en-US" sz="2400">
              <a:solidFill>
                <a:schemeClr val="tx1">
                  <a:lumMod val="95000"/>
                  <a:lumOff val="5000"/>
                </a:schemeClr>
              </a:solidFill>
              <a:cs typeface="Calibri" panose="020F0502020204030204"/>
            </a:endParaRPr>
          </a:p>
          <a:p>
            <a:pPr marL="285750" indent="-285750">
              <a:buFont typeface="Arial"/>
              <a:buChar char="•"/>
            </a:pPr>
            <a:endParaRPr lang="en-US" sz="2400">
              <a:solidFill>
                <a:schemeClr val="tx1">
                  <a:lumMod val="95000"/>
                  <a:lumOff val="5000"/>
                </a:schemeClr>
              </a:solidFill>
              <a:cs typeface="Calibri" panose="020F0502020204030204"/>
            </a:endParaRPr>
          </a:p>
        </p:txBody>
      </p:sp>
    </p:spTree>
    <p:extLst>
      <p:ext uri="{BB962C8B-B14F-4D97-AF65-F5344CB8AC3E}">
        <p14:creationId xmlns:p14="http://schemas.microsoft.com/office/powerpoint/2010/main" val="112451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AFA20-10F5-7EA8-1BAF-6EEB6F7D824A}"/>
              </a:ext>
            </a:extLst>
          </p:cNvPr>
          <p:cNvSpPr>
            <a:spLocks noGrp="1"/>
          </p:cNvSpPr>
          <p:nvPr>
            <p:ph type="title"/>
          </p:nvPr>
        </p:nvSpPr>
        <p:spPr>
          <a:xfrm>
            <a:off x="584200" y="-635"/>
            <a:ext cx="11602720" cy="6862763"/>
          </a:xfrm>
          <a:solidFill>
            <a:schemeClr val="accent1">
              <a:lumMod val="60000"/>
              <a:lumOff val="40000"/>
            </a:schemeClr>
          </a:solidFill>
        </p:spPr>
        <p:txBody>
          <a:bodyPr>
            <a:normAutofit/>
          </a:bodyPr>
          <a:lstStyle/>
          <a:p>
            <a:r>
              <a:rPr lang="en-US" sz="6000" b="1">
                <a:cs typeface="Calibri Light"/>
              </a:rPr>
              <a:t>Feature Engineering</a:t>
            </a:r>
            <a:endParaRPr lang="en-US" sz="6000" b="1"/>
          </a:p>
        </p:txBody>
      </p:sp>
    </p:spTree>
    <p:extLst>
      <p:ext uri="{BB962C8B-B14F-4D97-AF65-F5344CB8AC3E}">
        <p14:creationId xmlns:p14="http://schemas.microsoft.com/office/powerpoint/2010/main" val="70436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7E1BE-2916-4D6E-0B15-8FF0C0E356A7}"/>
              </a:ext>
            </a:extLst>
          </p:cNvPr>
          <p:cNvSpPr>
            <a:spLocks noGrp="1"/>
          </p:cNvSpPr>
          <p:nvPr>
            <p:ph type="title"/>
          </p:nvPr>
        </p:nvSpPr>
        <p:spPr/>
        <p:txBody>
          <a:bodyPr>
            <a:normAutofit/>
          </a:bodyPr>
          <a:lstStyle/>
          <a:p>
            <a:r>
              <a:rPr lang="en-US" sz="3200" b="1">
                <a:cs typeface="Calibri Light"/>
              </a:rPr>
              <a:t>An Example of the feature engineering used:</a:t>
            </a:r>
          </a:p>
        </p:txBody>
      </p:sp>
      <p:sp>
        <p:nvSpPr>
          <p:cNvPr id="3" name="Content Placeholder 2">
            <a:extLst>
              <a:ext uri="{FF2B5EF4-FFF2-40B4-BE49-F238E27FC236}">
                <a16:creationId xmlns:a16="http://schemas.microsoft.com/office/drawing/2014/main" id="{C4E586E1-D46C-36B8-60DC-D34242AC9C6F}"/>
              </a:ext>
            </a:extLst>
          </p:cNvPr>
          <p:cNvSpPr>
            <a:spLocks noGrp="1"/>
          </p:cNvSpPr>
          <p:nvPr>
            <p:ph idx="1"/>
          </p:nvPr>
        </p:nvSpPr>
        <p:spPr/>
        <p:txBody>
          <a:bodyPr vert="horz" lIns="91440" tIns="45720" rIns="91440" bIns="45720" rtlCol="0" anchor="t">
            <a:normAutofit fontScale="92500"/>
          </a:bodyPr>
          <a:lstStyle/>
          <a:p>
            <a:r>
              <a:rPr lang="en-US" sz="2400">
                <a:cs typeface="Calibri"/>
              </a:rPr>
              <a:t>One of the important factors in a listing is the amenities available in the place.</a:t>
            </a:r>
          </a:p>
          <a:p>
            <a:r>
              <a:rPr lang="en-US" sz="2400">
                <a:cs typeface="Calibri"/>
              </a:rPr>
              <a:t>So I have taken the top 10 most common amenities from the  dataset</a:t>
            </a:r>
          </a:p>
          <a:p>
            <a:r>
              <a:rPr lang="en-US" sz="2400">
                <a:cs typeface="Calibri"/>
              </a:rPr>
              <a:t>Then I created new columns for all the amenities</a:t>
            </a:r>
          </a:p>
          <a:p>
            <a:r>
              <a:rPr lang="en-US" sz="2400">
                <a:cs typeface="Calibri"/>
              </a:rPr>
              <a:t>All these new variables tells us is that 1 particular amenity is available in the listing or not</a:t>
            </a:r>
          </a:p>
          <a:p>
            <a:r>
              <a:rPr lang="en-US" sz="2400">
                <a:cs typeface="Calibri"/>
              </a:rPr>
              <a:t>I then created a new column and named it amenities sum which has the total number of amenities the listing has from the top 10 common amenities</a:t>
            </a:r>
          </a:p>
          <a:p>
            <a:r>
              <a:rPr lang="en-US" sz="2400">
                <a:cs typeface="Calibri"/>
              </a:rPr>
              <a:t>Now the "</a:t>
            </a:r>
            <a:r>
              <a:rPr lang="en-US" sz="2400" err="1">
                <a:cs typeface="Calibri"/>
              </a:rPr>
              <a:t>amenities_sum</a:t>
            </a:r>
            <a:r>
              <a:rPr lang="en-US" sz="2400">
                <a:cs typeface="Calibri"/>
              </a:rPr>
              <a:t>" column can go in our model as one of the independent variables to help with the prediction</a:t>
            </a:r>
          </a:p>
          <a:p>
            <a:r>
              <a:rPr lang="en-US" sz="2400">
                <a:cs typeface="Calibri"/>
              </a:rPr>
              <a:t>Since there is no defined dependent variable, I have given weightage to all selected variables and have grouped them into 3 categories (good, bad and average) and have named it "classification"</a:t>
            </a:r>
          </a:p>
          <a:p>
            <a:pPr marL="0" indent="0">
              <a:buNone/>
            </a:pPr>
            <a:endParaRPr lang="en-US" sz="2400">
              <a:cs typeface="Calibri"/>
            </a:endParaRPr>
          </a:p>
          <a:p>
            <a:endParaRPr lang="en-US" sz="2400">
              <a:cs typeface="Calibri"/>
            </a:endParaRPr>
          </a:p>
        </p:txBody>
      </p:sp>
    </p:spTree>
    <p:extLst>
      <p:ext uri="{BB962C8B-B14F-4D97-AF65-F5344CB8AC3E}">
        <p14:creationId xmlns:p14="http://schemas.microsoft.com/office/powerpoint/2010/main" val="1957463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4D56C-AA6E-DFC0-BC2F-01C0612752BF}"/>
              </a:ext>
            </a:extLst>
          </p:cNvPr>
          <p:cNvSpPr>
            <a:spLocks noGrp="1"/>
          </p:cNvSpPr>
          <p:nvPr>
            <p:ph type="title"/>
          </p:nvPr>
        </p:nvSpPr>
        <p:spPr/>
        <p:txBody>
          <a:bodyPr/>
          <a:lstStyle/>
          <a:p>
            <a:r>
              <a:rPr lang="en-US" sz="4000" b="1">
                <a:cs typeface="Calibri Light"/>
              </a:rPr>
              <a:t>Sample of the dataset after Feature Engineering</a:t>
            </a:r>
            <a:endParaRPr lang="en-US" sz="4000" b="1"/>
          </a:p>
        </p:txBody>
      </p:sp>
      <p:pic>
        <p:nvPicPr>
          <p:cNvPr id="3" name="Picture 2" descr="A screenshot of a table with numbers&#10;&#10;Description automatically generated">
            <a:extLst>
              <a:ext uri="{FF2B5EF4-FFF2-40B4-BE49-F238E27FC236}">
                <a16:creationId xmlns:a16="http://schemas.microsoft.com/office/drawing/2014/main" id="{50B92A7C-5C98-469B-C4C6-793A8EEF170C}"/>
              </a:ext>
            </a:extLst>
          </p:cNvPr>
          <p:cNvPicPr>
            <a:picLocks noChangeAspect="1"/>
          </p:cNvPicPr>
          <p:nvPr/>
        </p:nvPicPr>
        <p:blipFill>
          <a:blip r:embed="rId2"/>
          <a:stretch>
            <a:fillRect/>
          </a:stretch>
        </p:blipFill>
        <p:spPr>
          <a:xfrm>
            <a:off x="456914" y="1983427"/>
            <a:ext cx="11066386" cy="3762258"/>
          </a:xfrm>
          <a:prstGeom prst="rect">
            <a:avLst/>
          </a:prstGeom>
          <a:ln w="28575">
            <a:solidFill>
              <a:schemeClr val="tx1">
                <a:lumMod val="95000"/>
                <a:lumOff val="5000"/>
              </a:schemeClr>
            </a:solidFill>
          </a:ln>
        </p:spPr>
      </p:pic>
    </p:spTree>
    <p:extLst>
      <p:ext uri="{BB962C8B-B14F-4D97-AF65-F5344CB8AC3E}">
        <p14:creationId xmlns:p14="http://schemas.microsoft.com/office/powerpoint/2010/main" val="926913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AFA20-10F5-7EA8-1BAF-6EEB6F7D824A}"/>
              </a:ext>
            </a:extLst>
          </p:cNvPr>
          <p:cNvSpPr>
            <a:spLocks noGrp="1"/>
          </p:cNvSpPr>
          <p:nvPr>
            <p:ph type="title"/>
          </p:nvPr>
        </p:nvSpPr>
        <p:spPr>
          <a:xfrm>
            <a:off x="584200" y="-635"/>
            <a:ext cx="11602720" cy="6862763"/>
          </a:xfrm>
          <a:solidFill>
            <a:schemeClr val="accent1">
              <a:lumMod val="60000"/>
              <a:lumOff val="40000"/>
            </a:schemeClr>
          </a:solidFill>
        </p:spPr>
        <p:txBody>
          <a:bodyPr>
            <a:normAutofit/>
          </a:bodyPr>
          <a:lstStyle/>
          <a:p>
            <a:r>
              <a:rPr lang="en-US" sz="6000" b="1">
                <a:cs typeface="Calibri Light"/>
              </a:rPr>
              <a:t>Output of the model</a:t>
            </a:r>
            <a:endParaRPr lang="en-US" sz="6000" b="1"/>
          </a:p>
        </p:txBody>
      </p:sp>
    </p:spTree>
    <p:extLst>
      <p:ext uri="{BB962C8B-B14F-4D97-AF65-F5344CB8AC3E}">
        <p14:creationId xmlns:p14="http://schemas.microsoft.com/office/powerpoint/2010/main" val="2233446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F80D3-2589-03B7-93E1-E244F860908D}"/>
              </a:ext>
            </a:extLst>
          </p:cNvPr>
          <p:cNvSpPr>
            <a:spLocks noGrp="1"/>
          </p:cNvSpPr>
          <p:nvPr>
            <p:ph type="title"/>
          </p:nvPr>
        </p:nvSpPr>
        <p:spPr/>
        <p:txBody>
          <a:bodyPr>
            <a:normAutofit/>
          </a:bodyPr>
          <a:lstStyle/>
          <a:p>
            <a:r>
              <a:rPr lang="en-US" sz="4000" b="1">
                <a:cs typeface="Calibri Light"/>
              </a:rPr>
              <a:t>Classification report for the model:</a:t>
            </a:r>
          </a:p>
        </p:txBody>
      </p:sp>
      <p:pic>
        <p:nvPicPr>
          <p:cNvPr id="3" name="Picture 2">
            <a:extLst>
              <a:ext uri="{FF2B5EF4-FFF2-40B4-BE49-F238E27FC236}">
                <a16:creationId xmlns:a16="http://schemas.microsoft.com/office/drawing/2014/main" id="{64549871-08DA-F412-7DFB-F16691087800}"/>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5319884" y="2249086"/>
            <a:ext cx="6475792" cy="3024657"/>
          </a:xfrm>
          <a:prstGeom prst="rect">
            <a:avLst/>
          </a:prstGeom>
          <a:ln w="28575">
            <a:solidFill>
              <a:schemeClr val="tx1">
                <a:lumMod val="95000"/>
                <a:lumOff val="5000"/>
              </a:schemeClr>
            </a:solidFill>
          </a:ln>
        </p:spPr>
      </p:pic>
      <p:sp>
        <p:nvSpPr>
          <p:cNvPr id="4" name="TextBox 3">
            <a:extLst>
              <a:ext uri="{FF2B5EF4-FFF2-40B4-BE49-F238E27FC236}">
                <a16:creationId xmlns:a16="http://schemas.microsoft.com/office/drawing/2014/main" id="{BAC57854-8FD0-2F4C-31AE-31A8B13825C2}"/>
              </a:ext>
            </a:extLst>
          </p:cNvPr>
          <p:cNvSpPr txBox="1"/>
          <p:nvPr/>
        </p:nvSpPr>
        <p:spPr>
          <a:xfrm>
            <a:off x="386148" y="1711926"/>
            <a:ext cx="472388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The classification report in logistic regression summarizes precision, recall, and F1-score for each class.</a:t>
            </a:r>
            <a:endParaRPr lang="en-US">
              <a:cs typeface="Calibri" panose="020F0502020204030204"/>
            </a:endParaRPr>
          </a:p>
          <a:p>
            <a:endParaRPr lang="en-US">
              <a:ea typeface="+mn-lt"/>
              <a:cs typeface="+mn-lt"/>
            </a:endParaRPr>
          </a:p>
          <a:p>
            <a:pPr marL="285750" indent="-285750">
              <a:buFont typeface="Arial"/>
              <a:buChar char="•"/>
            </a:pPr>
            <a:r>
              <a:rPr lang="en-US">
                <a:ea typeface="+mn-lt"/>
                <a:cs typeface="+mn-lt"/>
              </a:rPr>
              <a:t>Precision measures prediction accuracy, while recall gauges actual positive instance coverage.</a:t>
            </a:r>
            <a:endParaRPr lang="en-US">
              <a:cs typeface="Calibri" panose="020F0502020204030204"/>
            </a:endParaRPr>
          </a:p>
          <a:p>
            <a:endParaRPr lang="en-US">
              <a:ea typeface="+mn-lt"/>
              <a:cs typeface="+mn-lt"/>
            </a:endParaRPr>
          </a:p>
          <a:p>
            <a:pPr marL="285750" indent="-285750">
              <a:buFont typeface="Arial"/>
              <a:buChar char="•"/>
            </a:pPr>
            <a:r>
              <a:rPr lang="en-US">
                <a:ea typeface="+mn-lt"/>
                <a:cs typeface="+mn-lt"/>
              </a:rPr>
              <a:t>The F1-score balances these metrics, offering a comprehensive view of model performance.</a:t>
            </a:r>
            <a:endParaRPr lang="en-US">
              <a:cs typeface="Calibri" panose="020F0502020204030204"/>
            </a:endParaRPr>
          </a:p>
          <a:p>
            <a:endParaRPr lang="en-US">
              <a:ea typeface="+mn-lt"/>
              <a:cs typeface="+mn-lt"/>
            </a:endParaRPr>
          </a:p>
          <a:p>
            <a:pPr marL="285750" indent="-285750">
              <a:buFont typeface="Arial"/>
              <a:buChar char="•"/>
            </a:pPr>
            <a:r>
              <a:rPr lang="en-US">
                <a:ea typeface="+mn-lt"/>
                <a:cs typeface="+mn-lt"/>
              </a:rPr>
              <a:t>Support indicates the number of actual occurrences of each class in the dataset, making it a valuable tool for model evaluation.</a:t>
            </a:r>
            <a:endParaRPr lang="en-US">
              <a:cs typeface="Calibri" panose="020F0502020204030204"/>
            </a:endParaRPr>
          </a:p>
        </p:txBody>
      </p:sp>
    </p:spTree>
    <p:extLst>
      <p:ext uri="{BB962C8B-B14F-4D97-AF65-F5344CB8AC3E}">
        <p14:creationId xmlns:p14="http://schemas.microsoft.com/office/powerpoint/2010/main" val="1152439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3C960-E322-F198-652F-0CB7790B2313}"/>
              </a:ext>
            </a:extLst>
          </p:cNvPr>
          <p:cNvSpPr>
            <a:spLocks noGrp="1"/>
          </p:cNvSpPr>
          <p:nvPr>
            <p:ph type="title"/>
          </p:nvPr>
        </p:nvSpPr>
        <p:spPr/>
        <p:txBody>
          <a:bodyPr>
            <a:normAutofit/>
          </a:bodyPr>
          <a:lstStyle/>
          <a:p>
            <a:pPr algn="ctr"/>
            <a:r>
              <a:rPr lang="en-US" sz="4000" b="1">
                <a:cs typeface="Calibri Light"/>
              </a:rPr>
              <a:t>Confusion matrix for the classification report</a:t>
            </a:r>
            <a:endParaRPr lang="en-US" sz="4000" b="1"/>
          </a:p>
        </p:txBody>
      </p:sp>
      <p:pic>
        <p:nvPicPr>
          <p:cNvPr id="3" name="Picture 2" descr="A blue squares with numbers&#10;&#10;Description automatically generated">
            <a:extLst>
              <a:ext uri="{FF2B5EF4-FFF2-40B4-BE49-F238E27FC236}">
                <a16:creationId xmlns:a16="http://schemas.microsoft.com/office/drawing/2014/main" id="{6C481390-D8B7-87BD-2D0F-36C187C25B89}"/>
              </a:ext>
            </a:extLst>
          </p:cNvPr>
          <p:cNvPicPr>
            <a:picLocks noChangeAspect="1"/>
          </p:cNvPicPr>
          <p:nvPr/>
        </p:nvPicPr>
        <p:blipFill>
          <a:blip r:embed="rId2"/>
          <a:stretch>
            <a:fillRect/>
          </a:stretch>
        </p:blipFill>
        <p:spPr>
          <a:xfrm>
            <a:off x="5246016" y="1636023"/>
            <a:ext cx="6763018" cy="4748011"/>
          </a:xfrm>
          <a:prstGeom prst="rect">
            <a:avLst/>
          </a:prstGeom>
          <a:ln w="28575">
            <a:solidFill>
              <a:schemeClr val="tx1"/>
            </a:solidFill>
          </a:ln>
        </p:spPr>
      </p:pic>
      <p:sp>
        <p:nvSpPr>
          <p:cNvPr id="4" name="TextBox 3">
            <a:extLst>
              <a:ext uri="{FF2B5EF4-FFF2-40B4-BE49-F238E27FC236}">
                <a16:creationId xmlns:a16="http://schemas.microsoft.com/office/drawing/2014/main" id="{E86423DF-22B4-32F0-6F35-1DEE8B24C4F2}"/>
              </a:ext>
            </a:extLst>
          </p:cNvPr>
          <p:cNvSpPr txBox="1"/>
          <p:nvPr/>
        </p:nvSpPr>
        <p:spPr>
          <a:xfrm>
            <a:off x="463378" y="1372114"/>
            <a:ext cx="4543682"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Calibri"/>
              </a:rPr>
              <a:t>The confusion matrix helps us to understand the distribution of the predicted values(predicted right and wrong)</a:t>
            </a:r>
            <a:endParaRPr lang="en-US"/>
          </a:p>
          <a:p>
            <a:pPr marL="285750" indent="-285750">
              <a:buFont typeface="Arial"/>
              <a:buChar char="•"/>
            </a:pPr>
            <a:endParaRPr lang="en-US">
              <a:cs typeface="Calibri"/>
            </a:endParaRPr>
          </a:p>
          <a:p>
            <a:pPr marL="285750" indent="-285750">
              <a:buFont typeface="Arial"/>
              <a:buChar char="•"/>
            </a:pPr>
            <a:r>
              <a:rPr lang="en-US">
                <a:cs typeface="Calibri"/>
              </a:rPr>
              <a:t>All the values in the blue boxes indicates the number of correctly predicted listings</a:t>
            </a:r>
          </a:p>
          <a:p>
            <a:pPr marL="285750" indent="-285750">
              <a:buFont typeface="Arial"/>
              <a:buChar char="•"/>
            </a:pPr>
            <a:endParaRPr lang="en-US">
              <a:cs typeface="Calibri"/>
            </a:endParaRPr>
          </a:p>
          <a:p>
            <a:pPr marL="285750" indent="-285750">
              <a:buFont typeface="Arial"/>
              <a:buChar char="•"/>
            </a:pPr>
            <a:r>
              <a:rPr lang="en-US">
                <a:cs typeface="Calibri"/>
              </a:rPr>
              <a:t>The values in the grey area represents the wrong predictions made by the model</a:t>
            </a:r>
          </a:p>
          <a:p>
            <a:pPr marL="285750" indent="-285750">
              <a:buFont typeface="Arial"/>
              <a:buChar char="•"/>
            </a:pPr>
            <a:endParaRPr lang="en-US">
              <a:cs typeface="Calibri"/>
            </a:endParaRPr>
          </a:p>
          <a:p>
            <a:pPr marL="285750" indent="-285750">
              <a:buFont typeface="Arial"/>
              <a:buChar char="•"/>
            </a:pPr>
            <a:r>
              <a:rPr lang="en-US">
                <a:cs typeface="Calibri"/>
              </a:rPr>
              <a:t>This gives us an idea of how well the model works</a:t>
            </a:r>
          </a:p>
          <a:p>
            <a:pPr marL="285750" indent="-285750">
              <a:buFont typeface="Arial"/>
              <a:buChar char="•"/>
            </a:pPr>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2596614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AFA20-10F5-7EA8-1BAF-6EEB6F7D824A}"/>
              </a:ext>
            </a:extLst>
          </p:cNvPr>
          <p:cNvSpPr>
            <a:spLocks noGrp="1"/>
          </p:cNvSpPr>
          <p:nvPr>
            <p:ph type="title"/>
          </p:nvPr>
        </p:nvSpPr>
        <p:spPr>
          <a:xfrm>
            <a:off x="584200" y="-635"/>
            <a:ext cx="11602720" cy="6862763"/>
          </a:xfrm>
          <a:solidFill>
            <a:schemeClr val="accent1">
              <a:lumMod val="60000"/>
              <a:lumOff val="40000"/>
            </a:schemeClr>
          </a:solidFill>
        </p:spPr>
        <p:txBody>
          <a:bodyPr>
            <a:normAutofit/>
          </a:bodyPr>
          <a:lstStyle/>
          <a:p>
            <a:r>
              <a:rPr lang="en-US" sz="6000" b="1">
                <a:cs typeface="Calibri Light"/>
              </a:rPr>
              <a:t>Summary and Applications</a:t>
            </a:r>
          </a:p>
        </p:txBody>
      </p:sp>
    </p:spTree>
    <p:extLst>
      <p:ext uri="{BB962C8B-B14F-4D97-AF65-F5344CB8AC3E}">
        <p14:creationId xmlns:p14="http://schemas.microsoft.com/office/powerpoint/2010/main" val="521720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9CD2D4-7915-ECDC-1D3A-DF51C394F54D}"/>
              </a:ext>
            </a:extLst>
          </p:cNvPr>
          <p:cNvSpPr txBox="1"/>
          <p:nvPr/>
        </p:nvSpPr>
        <p:spPr>
          <a:xfrm>
            <a:off x="1418453" y="846953"/>
            <a:ext cx="9357668" cy="81253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Calibri" panose="020F0502020204030204"/>
              </a:rPr>
              <a:t>Now we have a regression model that can predict the success of a listing on Airbnb. </a:t>
            </a:r>
          </a:p>
          <a:p>
            <a:pPr marL="285750" indent="-285750">
              <a:buFont typeface="Arial"/>
              <a:buChar char="•"/>
            </a:pPr>
            <a:endParaRPr lang="en-US">
              <a:cs typeface="Calibri" panose="020F0502020204030204"/>
            </a:endParaRPr>
          </a:p>
          <a:p>
            <a:pPr marL="285750" indent="-285750">
              <a:buFont typeface="Arial"/>
              <a:buChar char="•"/>
            </a:pPr>
            <a:r>
              <a:rPr lang="en-US" dirty="0">
                <a:cs typeface="Calibri" panose="020F0502020204030204"/>
              </a:rPr>
              <a:t>Since we decided the weightage for every variable used in the model, we can get an idea of the most impactful variables affecting the success of the listing based on the rules built by us.</a:t>
            </a:r>
          </a:p>
          <a:p>
            <a:pPr marL="285750" indent="-285750">
              <a:buFont typeface="Arial"/>
              <a:buChar char="•"/>
            </a:pPr>
            <a:endParaRPr lang="en-US">
              <a:cs typeface="Calibri" panose="020F0502020204030204"/>
            </a:endParaRPr>
          </a:p>
          <a:p>
            <a:pPr marL="285750" indent="-285750">
              <a:buFont typeface="Arial"/>
              <a:buChar char="•"/>
            </a:pPr>
            <a:r>
              <a:rPr lang="en-US" dirty="0">
                <a:cs typeface="Calibri" panose="020F0502020204030204"/>
              </a:rPr>
              <a:t>Here, we know that the reviews, ratings, amenities and the price of the listing plays a major part in predicting the success of the listing</a:t>
            </a:r>
          </a:p>
          <a:p>
            <a:pPr marL="285750" indent="-285750">
              <a:buFont typeface="Arial"/>
              <a:buChar char="•"/>
            </a:pPr>
            <a:endParaRPr lang="en-US" dirty="0">
              <a:cs typeface="Calibri" panose="020F0502020204030204"/>
            </a:endParaRPr>
          </a:p>
          <a:p>
            <a:pPr marL="285750" indent="-285750">
              <a:buFont typeface="Arial"/>
              <a:buChar char="•"/>
            </a:pPr>
            <a:endParaRPr lang="en-US" dirty="0">
              <a:cs typeface="Calibri" panose="020F0502020204030204"/>
            </a:endParaRPr>
          </a:p>
          <a:p>
            <a:pPr marL="285750" indent="-285750">
              <a:buFont typeface="Arial"/>
              <a:buChar char="•"/>
            </a:pPr>
            <a:endParaRPr lang="en-US" dirty="0">
              <a:cs typeface="Calibri" panose="020F0502020204030204"/>
            </a:endParaRPr>
          </a:p>
          <a:p>
            <a:pPr marL="285750" indent="-285750">
              <a:buFont typeface="Arial"/>
              <a:buChar char="•"/>
            </a:pPr>
            <a:endParaRPr lang="en-US" dirty="0">
              <a:cs typeface="Calibri" panose="020F0502020204030204"/>
            </a:endParaRPr>
          </a:p>
          <a:p>
            <a:pPr marL="285750" indent="-285750">
              <a:buFont typeface="Arial"/>
              <a:buChar char="•"/>
            </a:pPr>
            <a:r>
              <a:rPr lang="en-US" dirty="0">
                <a:cs typeface="Calibri" panose="020F0502020204030204"/>
              </a:rPr>
              <a:t>This model can be used to give custom recommendations to hosts on improving their listings and hence impacting the revenue brought into the company by that particular listing</a:t>
            </a:r>
          </a:p>
          <a:p>
            <a:pPr marL="285750" indent="-285750">
              <a:buFont typeface="Arial"/>
              <a:buChar char="•"/>
            </a:pPr>
            <a:endParaRPr lang="en-US" dirty="0">
              <a:cs typeface="Calibri" panose="020F0502020204030204"/>
            </a:endParaRPr>
          </a:p>
          <a:p>
            <a:pPr marL="285750" indent="-285750">
              <a:buFont typeface="Arial"/>
              <a:buChar char="•"/>
            </a:pPr>
            <a:r>
              <a:rPr lang="en-US" dirty="0">
                <a:cs typeface="Calibri" panose="020F0502020204030204"/>
              </a:rPr>
              <a:t>Since Airbnb has a host rating and host review system, this model can be used to match the right pair. A high rated user can be matched with a </a:t>
            </a:r>
            <a:r>
              <a:rPr lang="en-US" dirty="0" err="1">
                <a:cs typeface="Calibri" panose="020F0502020204030204"/>
              </a:rPr>
              <a:t>superhost</a:t>
            </a:r>
            <a:r>
              <a:rPr lang="en-US" dirty="0">
                <a:cs typeface="Calibri" panose="020F0502020204030204"/>
              </a:rPr>
              <a:t> to maintain the experience of the hosts too since the hosts on Airbnb are also users.</a:t>
            </a:r>
          </a:p>
          <a:p>
            <a:pPr marL="285750" indent="-285750">
              <a:buFont typeface="Arial"/>
              <a:buChar char="•"/>
            </a:pPr>
            <a:endParaRPr lang="en-US" dirty="0">
              <a:cs typeface="Calibri" panose="020F0502020204030204"/>
            </a:endParaRPr>
          </a:p>
          <a:p>
            <a:pPr marL="285750" indent="-285750">
              <a:buFont typeface="Arial"/>
              <a:buChar char="•"/>
            </a:pPr>
            <a:endParaRPr lang="en-US" dirty="0">
              <a:cs typeface="Calibri" panose="020F0502020204030204"/>
            </a:endParaRPr>
          </a:p>
          <a:p>
            <a:pPr marL="285750" indent="-285750">
              <a:buFont typeface="Arial"/>
              <a:buChar char="•"/>
            </a:pPr>
            <a:endParaRPr lang="en-US" dirty="0">
              <a:cs typeface="Calibri" panose="020F0502020204030204"/>
            </a:endParaRPr>
          </a:p>
          <a:p>
            <a:pPr marL="285750" indent="-285750">
              <a:buFont typeface="Arial"/>
              <a:buChar char="•"/>
            </a:pPr>
            <a:endParaRPr lang="en-US" dirty="0">
              <a:cs typeface="Calibri" panose="020F0502020204030204"/>
            </a:endParaRPr>
          </a:p>
          <a:p>
            <a:pPr marL="285750" indent="-285750">
              <a:buFont typeface="Arial"/>
              <a:buChar char="•"/>
            </a:pPr>
            <a:endParaRPr lang="en-US" dirty="0">
              <a:cs typeface="Calibri" panose="020F0502020204030204"/>
            </a:endParaRPr>
          </a:p>
          <a:p>
            <a:endParaRPr lang="en-US" dirty="0">
              <a:cs typeface="Calibri" panose="020F0502020204030204"/>
            </a:endParaRPr>
          </a:p>
          <a:p>
            <a:pPr marL="285750" indent="-285750">
              <a:buFont typeface="Arial"/>
              <a:buChar char="•"/>
            </a:pPr>
            <a:endParaRPr lang="en-US">
              <a:cs typeface="Calibri" panose="020F0502020204030204"/>
            </a:endParaRPr>
          </a:p>
          <a:p>
            <a:pPr marL="285750" indent="-285750">
              <a:buFont typeface="Arial"/>
              <a:buChar char="•"/>
            </a:pPr>
            <a:endParaRPr lang="en-US">
              <a:cs typeface="Calibri" panose="020F0502020204030204"/>
            </a:endParaRPr>
          </a:p>
          <a:p>
            <a:pPr marL="285750" indent="-285750">
              <a:buFont typeface="Arial"/>
              <a:buChar char="•"/>
            </a:pPr>
            <a:endParaRPr lang="en-US">
              <a:cs typeface="Calibri" panose="020F0502020204030204"/>
            </a:endParaRPr>
          </a:p>
          <a:p>
            <a:pPr marL="285750" indent="-285750">
              <a:buFont typeface="Arial"/>
              <a:buChar char="•"/>
            </a:pPr>
            <a:endParaRPr lang="en-US">
              <a:cs typeface="Calibri" panose="020F0502020204030204"/>
            </a:endParaRPr>
          </a:p>
          <a:p>
            <a:pPr marL="285750" indent="-285750">
              <a:buFont typeface="Arial"/>
              <a:buChar char="•"/>
            </a:pPr>
            <a:endParaRPr lang="en-US">
              <a:cs typeface="Calibri" panose="020F0502020204030204"/>
            </a:endParaRPr>
          </a:p>
          <a:p>
            <a:pPr marL="285750" indent="-285750">
              <a:buFont typeface="Arial"/>
              <a:buChar char="•"/>
            </a:pPr>
            <a:endParaRPr lang="en-US">
              <a:cs typeface="Calibri" panose="020F0502020204030204"/>
            </a:endParaRPr>
          </a:p>
        </p:txBody>
      </p:sp>
      <p:sp>
        <p:nvSpPr>
          <p:cNvPr id="4" name="TextBox 3">
            <a:extLst>
              <a:ext uri="{FF2B5EF4-FFF2-40B4-BE49-F238E27FC236}">
                <a16:creationId xmlns:a16="http://schemas.microsoft.com/office/drawing/2014/main" id="{05C75547-B24E-7C4C-9BAE-633CEB914942}"/>
              </a:ext>
            </a:extLst>
          </p:cNvPr>
          <p:cNvSpPr txBox="1"/>
          <p:nvPr/>
        </p:nvSpPr>
        <p:spPr>
          <a:xfrm>
            <a:off x="1505980" y="141587"/>
            <a:ext cx="391297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a:cs typeface="Calibri"/>
              </a:rPr>
              <a:t>Summary:</a:t>
            </a:r>
            <a:endParaRPr lang="en-US" sz="2800" err="1"/>
          </a:p>
        </p:txBody>
      </p:sp>
      <p:sp>
        <p:nvSpPr>
          <p:cNvPr id="5" name="TextBox 4">
            <a:extLst>
              <a:ext uri="{FF2B5EF4-FFF2-40B4-BE49-F238E27FC236}">
                <a16:creationId xmlns:a16="http://schemas.microsoft.com/office/drawing/2014/main" id="{D68B4D77-4E77-1E75-FB94-EB3CA026B478}"/>
              </a:ext>
            </a:extLst>
          </p:cNvPr>
          <p:cNvSpPr txBox="1"/>
          <p:nvPr/>
        </p:nvSpPr>
        <p:spPr>
          <a:xfrm>
            <a:off x="1505979" y="3205034"/>
            <a:ext cx="276739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cs typeface="Calibri"/>
              </a:rPr>
              <a:t>Applications:</a:t>
            </a:r>
          </a:p>
          <a:p>
            <a:endParaRPr lang="en-US" sz="2800" dirty="0">
              <a:cs typeface="Calibri"/>
            </a:endParaRPr>
          </a:p>
        </p:txBody>
      </p:sp>
    </p:spTree>
    <p:extLst>
      <p:ext uri="{BB962C8B-B14F-4D97-AF65-F5344CB8AC3E}">
        <p14:creationId xmlns:p14="http://schemas.microsoft.com/office/powerpoint/2010/main" val="1314155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AFA20-10F5-7EA8-1BAF-6EEB6F7D824A}"/>
              </a:ext>
            </a:extLst>
          </p:cNvPr>
          <p:cNvSpPr>
            <a:spLocks noGrp="1"/>
          </p:cNvSpPr>
          <p:nvPr>
            <p:ph type="title"/>
          </p:nvPr>
        </p:nvSpPr>
        <p:spPr>
          <a:xfrm>
            <a:off x="584200" y="-635"/>
            <a:ext cx="11602720" cy="6862763"/>
          </a:xfrm>
          <a:solidFill>
            <a:schemeClr val="accent1">
              <a:lumMod val="60000"/>
              <a:lumOff val="40000"/>
            </a:schemeClr>
          </a:solidFill>
        </p:spPr>
        <p:txBody>
          <a:bodyPr>
            <a:normAutofit/>
          </a:bodyPr>
          <a:lstStyle/>
          <a:p>
            <a:r>
              <a:rPr lang="en-US" sz="6000" b="1" dirty="0">
                <a:cs typeface="Calibri Light"/>
              </a:rPr>
              <a:t>Future Improvements</a:t>
            </a:r>
          </a:p>
        </p:txBody>
      </p:sp>
    </p:spTree>
    <p:extLst>
      <p:ext uri="{BB962C8B-B14F-4D97-AF65-F5344CB8AC3E}">
        <p14:creationId xmlns:p14="http://schemas.microsoft.com/office/powerpoint/2010/main" val="3637476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E536-619D-7123-5C99-2EB4029F4784}"/>
              </a:ext>
            </a:extLst>
          </p:cNvPr>
          <p:cNvSpPr>
            <a:spLocks noGrp="1"/>
          </p:cNvSpPr>
          <p:nvPr>
            <p:ph type="title"/>
          </p:nvPr>
        </p:nvSpPr>
        <p:spPr/>
        <p:txBody>
          <a:bodyPr/>
          <a:lstStyle/>
          <a:p>
            <a:r>
              <a:rPr lang="en-US" b="1">
                <a:cs typeface="Calibri Light"/>
              </a:rPr>
              <a:t>Outline</a:t>
            </a:r>
            <a:endParaRPr lang="en-US" b="1"/>
          </a:p>
        </p:txBody>
      </p:sp>
      <p:sp>
        <p:nvSpPr>
          <p:cNvPr id="3" name="Content Placeholder 2">
            <a:extLst>
              <a:ext uri="{FF2B5EF4-FFF2-40B4-BE49-F238E27FC236}">
                <a16:creationId xmlns:a16="http://schemas.microsoft.com/office/drawing/2014/main" id="{0F991B76-730C-BA19-5918-E68761F1304A}"/>
              </a:ext>
            </a:extLst>
          </p:cNvPr>
          <p:cNvSpPr>
            <a:spLocks noGrp="1"/>
          </p:cNvSpPr>
          <p:nvPr>
            <p:ph idx="1"/>
          </p:nvPr>
        </p:nvSpPr>
        <p:spPr/>
        <p:txBody>
          <a:bodyPr vert="horz" lIns="91440" tIns="45720" rIns="91440" bIns="45720" rtlCol="0" anchor="t">
            <a:normAutofit/>
          </a:bodyPr>
          <a:lstStyle/>
          <a:p>
            <a:r>
              <a:rPr lang="en-US">
                <a:cs typeface="Calibri"/>
              </a:rPr>
              <a:t>Introduction to Airbnb and the base of the analysis</a:t>
            </a:r>
          </a:p>
          <a:p>
            <a:r>
              <a:rPr lang="en-US">
                <a:cs typeface="Calibri"/>
              </a:rPr>
              <a:t>Understanding the data with visualizations</a:t>
            </a:r>
          </a:p>
          <a:p>
            <a:r>
              <a:rPr lang="en-US">
                <a:cs typeface="Calibri"/>
              </a:rPr>
              <a:t>Feature Engineering</a:t>
            </a:r>
          </a:p>
          <a:p>
            <a:r>
              <a:rPr lang="en-US">
                <a:cs typeface="Calibri"/>
              </a:rPr>
              <a:t>Insights from the model</a:t>
            </a:r>
          </a:p>
          <a:p>
            <a:r>
              <a:rPr lang="en-US">
                <a:cs typeface="Calibri"/>
              </a:rPr>
              <a:t>Summary and Applications</a:t>
            </a:r>
          </a:p>
          <a:p>
            <a:endParaRPr lang="en-US">
              <a:cs typeface="Calibri"/>
            </a:endParaRPr>
          </a:p>
          <a:p>
            <a:endParaRPr lang="en-US">
              <a:cs typeface="Calibri"/>
            </a:endParaRPr>
          </a:p>
        </p:txBody>
      </p:sp>
    </p:spTree>
    <p:extLst>
      <p:ext uri="{BB962C8B-B14F-4D97-AF65-F5344CB8AC3E}">
        <p14:creationId xmlns:p14="http://schemas.microsoft.com/office/powerpoint/2010/main" val="3495003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98AFD5-76D3-0FC0-3EDE-663D54F47E24}"/>
              </a:ext>
            </a:extLst>
          </p:cNvPr>
          <p:cNvSpPr txBox="1"/>
          <p:nvPr/>
        </p:nvSpPr>
        <p:spPr>
          <a:xfrm>
            <a:off x="1042601" y="720810"/>
            <a:ext cx="10253534" cy="85869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solidFill>
                  <a:schemeClr val="tx1">
                    <a:lumMod val="95000"/>
                    <a:lumOff val="5000"/>
                  </a:schemeClr>
                </a:solidFill>
                <a:cs typeface="Calibri" panose="020F0502020204030204"/>
              </a:rPr>
              <a:t>There is a lot of room for improvement in this model</a:t>
            </a:r>
          </a:p>
          <a:p>
            <a:pPr marL="285750" indent="-285750">
              <a:buFont typeface="Arial"/>
              <a:buChar char="•"/>
            </a:pPr>
            <a:endParaRPr lang="en-US" sz="2400" dirty="0">
              <a:solidFill>
                <a:schemeClr val="tx1">
                  <a:lumMod val="95000"/>
                  <a:lumOff val="5000"/>
                </a:schemeClr>
              </a:solidFill>
              <a:cs typeface="Calibri" panose="020F0502020204030204"/>
            </a:endParaRPr>
          </a:p>
          <a:p>
            <a:pPr marL="285750" indent="-285750">
              <a:buFont typeface="Arial"/>
              <a:buChar char="•"/>
            </a:pPr>
            <a:r>
              <a:rPr lang="en-US" sz="2400" dirty="0">
                <a:solidFill>
                  <a:schemeClr val="tx1">
                    <a:lumMod val="95000"/>
                    <a:lumOff val="5000"/>
                  </a:schemeClr>
                </a:solidFill>
                <a:cs typeface="Calibri" panose="020F0502020204030204"/>
              </a:rPr>
              <a:t>Since, we decided the metrics on which the dependent variable was chosen for the model, it could not be very relevant when used on the actual platform</a:t>
            </a:r>
          </a:p>
          <a:p>
            <a:pPr marL="285750" indent="-285750">
              <a:buFont typeface="Arial"/>
              <a:buChar char="•"/>
            </a:pPr>
            <a:endParaRPr lang="en-US" sz="2400" dirty="0">
              <a:solidFill>
                <a:schemeClr val="tx1">
                  <a:lumMod val="95000"/>
                  <a:lumOff val="5000"/>
                </a:schemeClr>
              </a:solidFill>
              <a:cs typeface="Calibri" panose="020F0502020204030204"/>
            </a:endParaRPr>
          </a:p>
          <a:p>
            <a:pPr marL="285750" indent="-285750">
              <a:buFont typeface="Arial"/>
              <a:buChar char="•"/>
            </a:pPr>
            <a:r>
              <a:rPr lang="en-US" sz="2400" dirty="0">
                <a:solidFill>
                  <a:schemeClr val="tx1">
                    <a:lumMod val="95000"/>
                    <a:lumOff val="5000"/>
                  </a:schemeClr>
                </a:solidFill>
                <a:cs typeface="Calibri" panose="020F0502020204030204"/>
              </a:rPr>
              <a:t>A good quality of data could impact the model in huge way since we saw a lot of missing values in the dataset</a:t>
            </a:r>
          </a:p>
          <a:p>
            <a:pPr marL="285750" indent="-285750">
              <a:buFont typeface="Arial"/>
              <a:buChar char="•"/>
            </a:pPr>
            <a:endParaRPr lang="en-US" sz="2400" dirty="0">
              <a:solidFill>
                <a:schemeClr val="tx1">
                  <a:lumMod val="95000"/>
                  <a:lumOff val="5000"/>
                </a:schemeClr>
              </a:solidFill>
              <a:cs typeface="Calibri" panose="020F0502020204030204"/>
            </a:endParaRPr>
          </a:p>
          <a:p>
            <a:pPr marL="285750" indent="-285750">
              <a:buFont typeface="Arial"/>
              <a:buChar char="•"/>
            </a:pPr>
            <a:r>
              <a:rPr lang="en-US" sz="2400" dirty="0">
                <a:solidFill>
                  <a:schemeClr val="tx1">
                    <a:lumMod val="95000"/>
                    <a:lumOff val="5000"/>
                  </a:schemeClr>
                </a:solidFill>
                <a:cs typeface="Calibri" panose="020F0502020204030204"/>
              </a:rPr>
              <a:t>Also using time series analysis could be a better option since the availability of the listing varies depending on seasons, local events or even economical factors</a:t>
            </a:r>
          </a:p>
          <a:p>
            <a:pPr marL="285750" indent="-285750">
              <a:buFont typeface="Arial"/>
              <a:buChar char="•"/>
            </a:pPr>
            <a:endParaRPr lang="en-US" sz="2400" dirty="0">
              <a:solidFill>
                <a:schemeClr val="tx1">
                  <a:lumMod val="95000"/>
                  <a:lumOff val="5000"/>
                </a:schemeClr>
              </a:solidFill>
              <a:cs typeface="Calibri" panose="020F0502020204030204"/>
            </a:endParaRPr>
          </a:p>
          <a:p>
            <a:pPr marL="285750" indent="-285750">
              <a:buFont typeface="Arial"/>
              <a:buChar char="•"/>
            </a:pPr>
            <a:r>
              <a:rPr lang="en-US" sz="2400" dirty="0">
                <a:solidFill>
                  <a:schemeClr val="tx1">
                    <a:lumMod val="95000"/>
                    <a:lumOff val="5000"/>
                  </a:schemeClr>
                </a:solidFill>
                <a:cs typeface="Calibri" panose="020F0502020204030204"/>
              </a:rPr>
              <a:t>In this model we have just used the numeric part of the dataset. Maybe using user sentiment analysis like Natural Language Processing could bring some change into the output. </a:t>
            </a:r>
          </a:p>
          <a:p>
            <a:pPr marL="285750" indent="-285750">
              <a:buFont typeface="Arial"/>
              <a:buChar char="•"/>
            </a:pPr>
            <a:endParaRPr lang="en-US" sz="2400" dirty="0">
              <a:solidFill>
                <a:schemeClr val="tx1">
                  <a:lumMod val="95000"/>
                  <a:lumOff val="5000"/>
                </a:schemeClr>
              </a:solidFill>
              <a:cs typeface="Calibri" panose="020F0502020204030204"/>
            </a:endParaRPr>
          </a:p>
          <a:p>
            <a:pPr marL="285750" indent="-285750">
              <a:buFont typeface="Arial"/>
              <a:buChar char="•"/>
            </a:pPr>
            <a:endParaRPr lang="en-US" sz="2400" dirty="0">
              <a:solidFill>
                <a:schemeClr val="tx1">
                  <a:lumMod val="95000"/>
                  <a:lumOff val="5000"/>
                </a:schemeClr>
              </a:solidFill>
              <a:cs typeface="Calibri" panose="020F0502020204030204"/>
            </a:endParaRPr>
          </a:p>
          <a:p>
            <a:pPr marL="285750" indent="-285750">
              <a:buFont typeface="Arial"/>
              <a:buChar char="•"/>
            </a:pPr>
            <a:endParaRPr lang="en-US" sz="2400" dirty="0">
              <a:solidFill>
                <a:schemeClr val="tx1">
                  <a:lumMod val="95000"/>
                  <a:lumOff val="5000"/>
                </a:schemeClr>
              </a:solidFill>
              <a:cs typeface="Calibri" panose="020F0502020204030204"/>
            </a:endParaRPr>
          </a:p>
          <a:p>
            <a:pPr marL="285750" indent="-285750">
              <a:buFont typeface="Arial"/>
              <a:buChar char="•"/>
            </a:pPr>
            <a:endParaRPr lang="en-US" sz="2400" dirty="0">
              <a:solidFill>
                <a:schemeClr val="tx1">
                  <a:lumMod val="95000"/>
                  <a:lumOff val="5000"/>
                </a:schemeClr>
              </a:solidFill>
              <a:cs typeface="Calibri" panose="020F0502020204030204"/>
            </a:endParaRPr>
          </a:p>
          <a:p>
            <a:pPr marL="285750" indent="-285750">
              <a:buFont typeface="Arial"/>
              <a:buChar char="•"/>
            </a:pPr>
            <a:endParaRPr lang="en-US" sz="2400">
              <a:solidFill>
                <a:schemeClr val="tx1">
                  <a:lumMod val="95000"/>
                  <a:lumOff val="5000"/>
                </a:schemeClr>
              </a:solidFill>
              <a:cs typeface="Calibri" panose="020F0502020204030204"/>
            </a:endParaRPr>
          </a:p>
          <a:p>
            <a:endParaRPr lang="en-US" sz="2400">
              <a:solidFill>
                <a:schemeClr val="tx1">
                  <a:lumMod val="95000"/>
                  <a:lumOff val="5000"/>
                </a:schemeClr>
              </a:solidFill>
              <a:cs typeface="Calibri" panose="020F0502020204030204"/>
            </a:endParaRPr>
          </a:p>
          <a:p>
            <a:endParaRPr lang="en-US" sz="2400">
              <a:solidFill>
                <a:schemeClr val="tx1">
                  <a:lumMod val="95000"/>
                  <a:lumOff val="5000"/>
                </a:schemeClr>
              </a:solidFill>
              <a:cs typeface="Calibri" panose="020F0502020204030204"/>
            </a:endParaRPr>
          </a:p>
          <a:p>
            <a:pPr marL="285750" indent="-285750">
              <a:buFont typeface="Arial"/>
              <a:buChar char="•"/>
            </a:pPr>
            <a:endParaRPr lang="en-US" sz="2400">
              <a:solidFill>
                <a:schemeClr val="tx1">
                  <a:lumMod val="95000"/>
                  <a:lumOff val="5000"/>
                </a:schemeClr>
              </a:solidFill>
              <a:cs typeface="Calibri" panose="020F0502020204030204"/>
            </a:endParaRPr>
          </a:p>
        </p:txBody>
      </p:sp>
    </p:spTree>
    <p:extLst>
      <p:ext uri="{BB962C8B-B14F-4D97-AF65-F5344CB8AC3E}">
        <p14:creationId xmlns:p14="http://schemas.microsoft.com/office/powerpoint/2010/main" val="3386680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7" name="Group 6">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p:cNvSpPr>
            <a:spLocks noGrp="1"/>
          </p:cNvSpPr>
          <p:nvPr>
            <p:ph type="ctrTitle"/>
          </p:nvPr>
        </p:nvSpPr>
        <p:spPr>
          <a:xfrm>
            <a:off x="838199" y="1120676"/>
            <a:ext cx="7021513" cy="2308324"/>
          </a:xfrm>
        </p:spPr>
        <p:txBody>
          <a:bodyPr>
            <a:normAutofit/>
          </a:bodyPr>
          <a:lstStyle/>
          <a:p>
            <a:pPr algn="l"/>
            <a:r>
              <a:rPr lang="en-US" sz="7200">
                <a:solidFill>
                  <a:schemeClr val="bg1"/>
                </a:solidFill>
                <a:cs typeface="Calibri Light"/>
              </a:rPr>
              <a:t>Questions?</a:t>
            </a:r>
          </a:p>
        </p:txBody>
      </p:sp>
    </p:spTree>
    <p:extLst>
      <p:ext uri="{BB962C8B-B14F-4D97-AF65-F5344CB8AC3E}">
        <p14:creationId xmlns:p14="http://schemas.microsoft.com/office/powerpoint/2010/main" val="429026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7" name="Group 6">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p:cNvSpPr>
            <a:spLocks noGrp="1"/>
          </p:cNvSpPr>
          <p:nvPr>
            <p:ph type="ctrTitle"/>
          </p:nvPr>
        </p:nvSpPr>
        <p:spPr>
          <a:xfrm>
            <a:off x="838199" y="1120676"/>
            <a:ext cx="7021513" cy="2308324"/>
          </a:xfrm>
        </p:spPr>
        <p:txBody>
          <a:bodyPr>
            <a:normAutofit/>
          </a:bodyPr>
          <a:lstStyle/>
          <a:p>
            <a:pPr algn="l"/>
            <a:r>
              <a:rPr lang="en-US" sz="7200">
                <a:solidFill>
                  <a:schemeClr val="bg1"/>
                </a:solidFill>
                <a:cs typeface="Calibri Light"/>
              </a:rPr>
              <a:t>Thank You</a:t>
            </a:r>
          </a:p>
        </p:txBody>
      </p:sp>
      <p:sp>
        <p:nvSpPr>
          <p:cNvPr id="3" name="Subtitle 2"/>
          <p:cNvSpPr>
            <a:spLocks noGrp="1"/>
          </p:cNvSpPr>
          <p:nvPr>
            <p:ph type="subTitle" idx="1"/>
          </p:nvPr>
        </p:nvSpPr>
        <p:spPr>
          <a:xfrm>
            <a:off x="835024" y="3809999"/>
            <a:ext cx="7025753" cy="1012778"/>
          </a:xfrm>
        </p:spPr>
        <p:txBody>
          <a:bodyPr>
            <a:normAutofit/>
          </a:bodyPr>
          <a:lstStyle/>
          <a:p>
            <a:pPr algn="l"/>
            <a:r>
              <a:rPr lang="en-US">
                <a:solidFill>
                  <a:schemeClr val="bg1"/>
                </a:solidFill>
              </a:rPr>
              <a:t>-Dhinakaran Chandrasekar</a:t>
            </a:r>
          </a:p>
        </p:txBody>
      </p:sp>
    </p:spTree>
    <p:extLst>
      <p:ext uri="{BB962C8B-B14F-4D97-AF65-F5344CB8AC3E}">
        <p14:creationId xmlns:p14="http://schemas.microsoft.com/office/powerpoint/2010/main" val="600605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AFA20-10F5-7EA8-1BAF-6EEB6F7D824A}"/>
              </a:ext>
            </a:extLst>
          </p:cNvPr>
          <p:cNvSpPr>
            <a:spLocks noGrp="1"/>
          </p:cNvSpPr>
          <p:nvPr>
            <p:ph type="title"/>
          </p:nvPr>
        </p:nvSpPr>
        <p:spPr>
          <a:xfrm>
            <a:off x="584200" y="-635"/>
            <a:ext cx="11602720" cy="6862763"/>
          </a:xfrm>
          <a:solidFill>
            <a:schemeClr val="accent1">
              <a:lumMod val="60000"/>
              <a:lumOff val="40000"/>
            </a:schemeClr>
          </a:solidFill>
        </p:spPr>
        <p:txBody>
          <a:bodyPr>
            <a:normAutofit/>
          </a:bodyPr>
          <a:lstStyle/>
          <a:p>
            <a:r>
              <a:rPr lang="en-US" sz="6000" b="1">
                <a:cs typeface="Calibri Light"/>
              </a:rPr>
              <a:t>Introduction to Airbnb and the base of the analysis</a:t>
            </a:r>
            <a:endParaRPr lang="en-US" sz="6000" b="1"/>
          </a:p>
        </p:txBody>
      </p:sp>
    </p:spTree>
    <p:extLst>
      <p:ext uri="{BB962C8B-B14F-4D97-AF65-F5344CB8AC3E}">
        <p14:creationId xmlns:p14="http://schemas.microsoft.com/office/powerpoint/2010/main" val="244089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98AFD5-76D3-0FC0-3EDE-663D54F47E24}"/>
              </a:ext>
            </a:extLst>
          </p:cNvPr>
          <p:cNvSpPr txBox="1"/>
          <p:nvPr/>
        </p:nvSpPr>
        <p:spPr>
          <a:xfrm>
            <a:off x="1042601" y="720810"/>
            <a:ext cx="10294723"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solidFill>
                  <a:schemeClr val="tx1">
                    <a:lumMod val="95000"/>
                    <a:lumOff val="5000"/>
                  </a:schemeClr>
                </a:solidFill>
                <a:ea typeface="+mn-lt"/>
                <a:cs typeface="+mn-lt"/>
              </a:rPr>
              <a:t>Airbnb is an online platform that connects people looking to rent or lease short-term lodging in residential properties, offering a unique and often more personalized alternative to traditional hotels.</a:t>
            </a:r>
          </a:p>
          <a:p>
            <a:endParaRPr lang="en-US" sz="2400">
              <a:solidFill>
                <a:schemeClr val="tx1">
                  <a:lumMod val="95000"/>
                  <a:lumOff val="5000"/>
                </a:schemeClr>
              </a:solidFill>
              <a:ea typeface="+mn-lt"/>
              <a:cs typeface="+mn-lt"/>
            </a:endParaRPr>
          </a:p>
          <a:p>
            <a:pPr marL="285750" indent="-285750">
              <a:buFont typeface="Arial"/>
              <a:buChar char="•"/>
            </a:pPr>
            <a:r>
              <a:rPr lang="en-US" sz="2400">
                <a:solidFill>
                  <a:schemeClr val="tx1">
                    <a:lumMod val="95000"/>
                    <a:lumOff val="5000"/>
                  </a:schemeClr>
                </a:solidFill>
                <a:ea typeface="+mn-lt"/>
                <a:cs typeface="+mn-lt"/>
              </a:rPr>
              <a:t>The dataset for prediction is take from </a:t>
            </a:r>
            <a:r>
              <a:rPr lang="en-US" sz="2400" err="1">
                <a:solidFill>
                  <a:schemeClr val="tx1">
                    <a:lumMod val="95000"/>
                    <a:lumOff val="5000"/>
                  </a:schemeClr>
                </a:solidFill>
                <a:ea typeface="+mn-lt"/>
                <a:cs typeface="+mn-lt"/>
              </a:rPr>
              <a:t>CitySource</a:t>
            </a:r>
            <a:r>
              <a:rPr lang="en-US" sz="2400">
                <a:solidFill>
                  <a:schemeClr val="tx1">
                    <a:lumMod val="95000"/>
                    <a:lumOff val="5000"/>
                  </a:schemeClr>
                </a:solidFill>
                <a:ea typeface="+mn-lt"/>
                <a:cs typeface="+mn-lt"/>
              </a:rPr>
              <a:t> which is  often employed to gather large-scale data from various sources, aiding in urban planning, market research, and analysis of trends for informed decision-making.</a:t>
            </a:r>
          </a:p>
          <a:p>
            <a:endParaRPr lang="en-US" sz="2400">
              <a:solidFill>
                <a:schemeClr val="tx1">
                  <a:lumMod val="95000"/>
                  <a:lumOff val="5000"/>
                </a:schemeClr>
              </a:solidFill>
              <a:ea typeface="+mn-lt"/>
              <a:cs typeface="+mn-lt"/>
            </a:endParaRPr>
          </a:p>
          <a:p>
            <a:pPr marL="285750" indent="-285750">
              <a:buFont typeface="Arial"/>
              <a:buChar char="•"/>
            </a:pPr>
            <a:r>
              <a:rPr lang="en-US" sz="2400">
                <a:solidFill>
                  <a:schemeClr val="tx1">
                    <a:lumMod val="95000"/>
                    <a:lumOff val="5000"/>
                  </a:schemeClr>
                </a:solidFill>
                <a:ea typeface="+mn-lt"/>
                <a:cs typeface="+mn-lt"/>
              </a:rPr>
              <a:t>Examined various aspects to gauge the success of Airbnb listings, uncovering crucial factors for consideration.</a:t>
            </a:r>
          </a:p>
          <a:p>
            <a:endParaRPr lang="en-US" sz="2400">
              <a:solidFill>
                <a:schemeClr val="tx1">
                  <a:lumMod val="95000"/>
                  <a:lumOff val="5000"/>
                </a:schemeClr>
              </a:solidFill>
              <a:ea typeface="+mn-lt"/>
              <a:cs typeface="+mn-lt"/>
            </a:endParaRPr>
          </a:p>
          <a:p>
            <a:pPr marL="285750" indent="-285750">
              <a:buFont typeface="Arial"/>
              <a:buChar char="•"/>
            </a:pPr>
            <a:r>
              <a:rPr lang="en-US" sz="2400">
                <a:solidFill>
                  <a:schemeClr val="tx1">
                    <a:lumMod val="95000"/>
                    <a:lumOff val="5000"/>
                  </a:schemeClr>
                </a:solidFill>
                <a:ea typeface="+mn-lt"/>
                <a:cs typeface="+mn-lt"/>
              </a:rPr>
              <a:t>Variables such as location, pricing, amenities, and guest reviews were taken into consideration to discern their impact on the overall success of Airbnb listings.</a:t>
            </a:r>
            <a:endParaRPr lang="en-US" sz="2400">
              <a:solidFill>
                <a:schemeClr val="tx1">
                  <a:lumMod val="95000"/>
                  <a:lumOff val="5000"/>
                </a:schemeClr>
              </a:solidFill>
              <a:cs typeface="Calibri" panose="020F0502020204030204"/>
            </a:endParaRPr>
          </a:p>
          <a:p>
            <a:pPr marL="285750" indent="-285750">
              <a:buFont typeface="Arial"/>
              <a:buChar char="•"/>
            </a:pPr>
            <a:endParaRPr lang="en-US" sz="2400">
              <a:solidFill>
                <a:schemeClr val="tx1">
                  <a:lumMod val="95000"/>
                  <a:lumOff val="5000"/>
                </a:schemeClr>
              </a:solidFill>
              <a:cs typeface="Calibri" panose="020F0502020204030204"/>
            </a:endParaRPr>
          </a:p>
          <a:p>
            <a:pPr marL="285750" indent="-285750">
              <a:buFont typeface="Arial"/>
              <a:buChar char="•"/>
            </a:pPr>
            <a:endParaRPr lang="en-US" sz="2400">
              <a:solidFill>
                <a:schemeClr val="tx1">
                  <a:lumMod val="95000"/>
                  <a:lumOff val="5000"/>
                </a:schemeClr>
              </a:solidFill>
              <a:cs typeface="Calibri" panose="020F0502020204030204"/>
            </a:endParaRPr>
          </a:p>
        </p:txBody>
      </p:sp>
    </p:spTree>
    <p:extLst>
      <p:ext uri="{BB962C8B-B14F-4D97-AF65-F5344CB8AC3E}">
        <p14:creationId xmlns:p14="http://schemas.microsoft.com/office/powerpoint/2010/main" val="849903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AFA20-10F5-7EA8-1BAF-6EEB6F7D824A}"/>
              </a:ext>
            </a:extLst>
          </p:cNvPr>
          <p:cNvSpPr>
            <a:spLocks noGrp="1"/>
          </p:cNvSpPr>
          <p:nvPr>
            <p:ph type="title"/>
          </p:nvPr>
        </p:nvSpPr>
        <p:spPr>
          <a:xfrm>
            <a:off x="584200" y="-635"/>
            <a:ext cx="11602720" cy="6862763"/>
          </a:xfrm>
          <a:solidFill>
            <a:schemeClr val="accent1">
              <a:lumMod val="60000"/>
              <a:lumOff val="40000"/>
            </a:schemeClr>
          </a:solidFill>
        </p:spPr>
        <p:txBody>
          <a:bodyPr>
            <a:normAutofit/>
          </a:bodyPr>
          <a:lstStyle/>
          <a:p>
            <a:r>
              <a:rPr lang="en-US" sz="6000" b="1">
                <a:cs typeface="Calibri Light"/>
              </a:rPr>
              <a:t>Understanding the data with visualizations</a:t>
            </a:r>
            <a:endParaRPr lang="en-US" sz="6000" b="1"/>
          </a:p>
        </p:txBody>
      </p:sp>
    </p:spTree>
    <p:extLst>
      <p:ext uri="{BB962C8B-B14F-4D97-AF65-F5344CB8AC3E}">
        <p14:creationId xmlns:p14="http://schemas.microsoft.com/office/powerpoint/2010/main" val="3250116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98AFD5-76D3-0FC0-3EDE-663D54F47E24}"/>
              </a:ext>
            </a:extLst>
          </p:cNvPr>
          <p:cNvSpPr txBox="1"/>
          <p:nvPr/>
        </p:nvSpPr>
        <p:spPr>
          <a:xfrm>
            <a:off x="1042601" y="720810"/>
            <a:ext cx="10253534"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solidFill>
                  <a:schemeClr val="tx1">
                    <a:lumMod val="95000"/>
                    <a:lumOff val="5000"/>
                  </a:schemeClr>
                </a:solidFill>
                <a:cs typeface="Calibri" panose="020F0502020204030204"/>
              </a:rPr>
              <a:t>Before we get into feature engineering, it is important to gather some domain knowledge and to understand the nature of the dataset</a:t>
            </a:r>
          </a:p>
          <a:p>
            <a:endParaRPr lang="en-US" sz="2400">
              <a:solidFill>
                <a:schemeClr val="tx1">
                  <a:lumMod val="95000"/>
                  <a:lumOff val="5000"/>
                </a:schemeClr>
              </a:solidFill>
              <a:cs typeface="Calibri" panose="020F0502020204030204"/>
            </a:endParaRPr>
          </a:p>
          <a:p>
            <a:pPr marL="285750" indent="-285750">
              <a:buFont typeface="Arial"/>
              <a:buChar char="•"/>
            </a:pPr>
            <a:r>
              <a:rPr lang="en-US" sz="2400">
                <a:solidFill>
                  <a:schemeClr val="tx1">
                    <a:lumMod val="95000"/>
                    <a:lumOff val="5000"/>
                  </a:schemeClr>
                </a:solidFill>
                <a:cs typeface="Calibri" panose="020F0502020204030204"/>
              </a:rPr>
              <a:t>Once we are done cleaning the dataset and have dealt with outliers and made sure that there is no bias in the dataset, we can play around with the dataset to get a  better understanding </a:t>
            </a:r>
          </a:p>
          <a:p>
            <a:endParaRPr lang="en-US" sz="2400">
              <a:solidFill>
                <a:schemeClr val="tx1">
                  <a:lumMod val="95000"/>
                  <a:lumOff val="5000"/>
                </a:schemeClr>
              </a:solidFill>
              <a:cs typeface="Calibri" panose="020F0502020204030204"/>
            </a:endParaRPr>
          </a:p>
          <a:p>
            <a:pPr marL="285750" indent="-285750">
              <a:buFont typeface="Arial"/>
              <a:buChar char="•"/>
            </a:pPr>
            <a:r>
              <a:rPr lang="en-US" sz="2400">
                <a:solidFill>
                  <a:schemeClr val="tx1">
                    <a:lumMod val="95000"/>
                    <a:lumOff val="5000"/>
                  </a:schemeClr>
                </a:solidFill>
                <a:cs typeface="Calibri" panose="020F0502020204030204"/>
              </a:rPr>
              <a:t>A simple bar graph could tell us the distribution of the variable</a:t>
            </a:r>
          </a:p>
          <a:p>
            <a:pPr marL="285750" indent="-285750">
              <a:buFont typeface="Arial"/>
              <a:buChar char="•"/>
            </a:pPr>
            <a:endParaRPr lang="en-US" sz="2400">
              <a:solidFill>
                <a:schemeClr val="tx1">
                  <a:lumMod val="95000"/>
                  <a:lumOff val="5000"/>
                </a:schemeClr>
              </a:solidFill>
              <a:cs typeface="Calibri" panose="020F0502020204030204"/>
            </a:endParaRPr>
          </a:p>
          <a:p>
            <a:pPr marL="285750" indent="-285750">
              <a:buFont typeface="Arial"/>
              <a:buChar char="•"/>
            </a:pPr>
            <a:r>
              <a:rPr lang="en-US" sz="2400">
                <a:solidFill>
                  <a:schemeClr val="tx1">
                    <a:lumMod val="95000"/>
                    <a:lumOff val="5000"/>
                  </a:schemeClr>
                </a:solidFill>
                <a:cs typeface="Calibri" panose="020F0502020204030204"/>
              </a:rPr>
              <a:t>There are some missing values in the dataset for some important variables but meanwhile the same variable can be extracted from another variable. For example, the number of bedrooms available in the listing was missing in some places. So instead we can extract the details from the name of the listing where it is mentioned.</a:t>
            </a:r>
          </a:p>
          <a:p>
            <a:pPr marL="285750" indent="-285750">
              <a:buFont typeface="Arial"/>
              <a:buChar char="•"/>
            </a:pPr>
            <a:endParaRPr lang="en-US" sz="2400">
              <a:solidFill>
                <a:schemeClr val="tx1">
                  <a:lumMod val="95000"/>
                  <a:lumOff val="5000"/>
                </a:schemeClr>
              </a:solidFill>
              <a:cs typeface="Calibri" panose="020F0502020204030204"/>
            </a:endParaRPr>
          </a:p>
          <a:p>
            <a:pPr marL="285750" indent="-285750">
              <a:buFont typeface="Arial"/>
              <a:buChar char="•"/>
            </a:pPr>
            <a:endParaRPr lang="en-US" sz="2400">
              <a:solidFill>
                <a:schemeClr val="tx1">
                  <a:lumMod val="95000"/>
                  <a:lumOff val="5000"/>
                </a:schemeClr>
              </a:solidFill>
              <a:cs typeface="Calibri" panose="020F0502020204030204"/>
            </a:endParaRPr>
          </a:p>
        </p:txBody>
      </p:sp>
    </p:spTree>
    <p:extLst>
      <p:ext uri="{BB962C8B-B14F-4D97-AF65-F5344CB8AC3E}">
        <p14:creationId xmlns:p14="http://schemas.microsoft.com/office/powerpoint/2010/main" val="4145568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pic>
        <p:nvPicPr>
          <p:cNvPr id="2" name="Picture 1" descr="A screenshot of a white sheet&#10;&#10;Description automatically generated">
            <a:extLst>
              <a:ext uri="{FF2B5EF4-FFF2-40B4-BE49-F238E27FC236}">
                <a16:creationId xmlns:a16="http://schemas.microsoft.com/office/drawing/2014/main" id="{0A2034EC-17FF-C688-7127-76A6F0D4C83D}"/>
              </a:ext>
            </a:extLst>
          </p:cNvPr>
          <p:cNvPicPr>
            <a:picLocks noChangeAspect="1"/>
          </p:cNvPicPr>
          <p:nvPr/>
        </p:nvPicPr>
        <p:blipFill>
          <a:blip r:embed="rId2"/>
          <a:stretch>
            <a:fillRect/>
          </a:stretch>
        </p:blipFill>
        <p:spPr>
          <a:xfrm>
            <a:off x="1747520" y="1565400"/>
            <a:ext cx="9154159" cy="4311758"/>
          </a:xfrm>
          <a:prstGeom prst="rect">
            <a:avLst/>
          </a:prstGeom>
          <a:ln w="28575">
            <a:solidFill>
              <a:schemeClr val="tx1"/>
            </a:solidFill>
          </a:ln>
        </p:spPr>
      </p:pic>
      <p:sp>
        <p:nvSpPr>
          <p:cNvPr id="3" name="TextBox 2">
            <a:extLst>
              <a:ext uri="{FF2B5EF4-FFF2-40B4-BE49-F238E27FC236}">
                <a16:creationId xmlns:a16="http://schemas.microsoft.com/office/drawing/2014/main" id="{190A3117-1D2D-CFEB-D635-045F8B0DF406}"/>
              </a:ext>
            </a:extLst>
          </p:cNvPr>
          <p:cNvSpPr txBox="1"/>
          <p:nvPr/>
        </p:nvSpPr>
        <p:spPr>
          <a:xfrm>
            <a:off x="2755828" y="230924"/>
            <a:ext cx="714101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a:cs typeface="Calibri" panose="020F0502020204030204"/>
              </a:rPr>
              <a:t>A sample of the data </a:t>
            </a:r>
          </a:p>
        </p:txBody>
      </p:sp>
    </p:spTree>
    <p:extLst>
      <p:ext uri="{BB962C8B-B14F-4D97-AF65-F5344CB8AC3E}">
        <p14:creationId xmlns:p14="http://schemas.microsoft.com/office/powerpoint/2010/main" val="3050945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71E3C5CD-660C-D4BC-A115-CDD20EF3B4FA}"/>
              </a:ext>
            </a:extLst>
          </p:cNvPr>
          <p:cNvSpPr txBox="1"/>
          <p:nvPr/>
        </p:nvSpPr>
        <p:spPr>
          <a:xfrm>
            <a:off x="660041" y="2767106"/>
            <a:ext cx="2880828" cy="307190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4000" b="1" kern="1200">
                <a:solidFill>
                  <a:srgbClr val="FFFFFF"/>
                </a:solidFill>
                <a:latin typeface="+mj-lt"/>
                <a:ea typeface="+mj-ea"/>
                <a:cs typeface="+mj-cs"/>
              </a:rPr>
              <a:t>Is the host a Superhost?</a:t>
            </a:r>
          </a:p>
        </p:txBody>
      </p:sp>
      <p:pic>
        <p:nvPicPr>
          <p:cNvPr id="2" name="Picture 1">
            <a:extLst>
              <a:ext uri="{FF2B5EF4-FFF2-40B4-BE49-F238E27FC236}">
                <a16:creationId xmlns:a16="http://schemas.microsoft.com/office/drawing/2014/main" id="{6830E480-56D7-A180-6192-D94F01280F29}"/>
              </a:ext>
            </a:extLst>
          </p:cNvPr>
          <p:cNvPicPr>
            <a:picLocks noChangeAspect="1"/>
          </p:cNvPicPr>
          <p:nvPr/>
        </p:nvPicPr>
        <p:blipFill>
          <a:blip r:embed="rId2"/>
          <a:stretch>
            <a:fillRect/>
          </a:stretch>
        </p:blipFill>
        <p:spPr>
          <a:xfrm>
            <a:off x="4502428" y="899988"/>
            <a:ext cx="7225748" cy="5058023"/>
          </a:xfrm>
          <a:prstGeom prst="rect">
            <a:avLst/>
          </a:prstGeom>
        </p:spPr>
      </p:pic>
      <p:sp>
        <p:nvSpPr>
          <p:cNvPr id="4" name="TextBox 3">
            <a:extLst>
              <a:ext uri="{FF2B5EF4-FFF2-40B4-BE49-F238E27FC236}">
                <a16:creationId xmlns:a16="http://schemas.microsoft.com/office/drawing/2014/main" id="{011A0C3D-F89B-7933-90AD-B941BE5ECFD5}"/>
              </a:ext>
            </a:extLst>
          </p:cNvPr>
          <p:cNvSpPr txBox="1"/>
          <p:nvPr/>
        </p:nvSpPr>
        <p:spPr>
          <a:xfrm>
            <a:off x="290899" y="4301696"/>
            <a:ext cx="3699301"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err="1">
                <a:solidFill>
                  <a:srgbClr val="D1D5DB"/>
                </a:solidFill>
                <a:ea typeface="+mn-lt"/>
                <a:cs typeface="+mn-lt"/>
              </a:rPr>
              <a:t>Superhost</a:t>
            </a:r>
            <a:r>
              <a:rPr lang="en-US" sz="1600" b="1">
                <a:solidFill>
                  <a:srgbClr val="D1D5DB"/>
                </a:solidFill>
                <a:ea typeface="+mn-lt"/>
                <a:cs typeface="+mn-lt"/>
              </a:rPr>
              <a:t> status on Airbnb is awarded to hosts who consistently provide exceptional hospitality, meeting high standards in hosting experiences.</a:t>
            </a:r>
            <a:endParaRPr lang="en-US" sz="1600" b="1"/>
          </a:p>
        </p:txBody>
      </p:sp>
    </p:spTree>
    <p:extLst>
      <p:ext uri="{BB962C8B-B14F-4D97-AF65-F5344CB8AC3E}">
        <p14:creationId xmlns:p14="http://schemas.microsoft.com/office/powerpoint/2010/main" val="12005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71E3C5CD-660C-D4BC-A115-CDD20EF3B4FA}"/>
              </a:ext>
            </a:extLst>
          </p:cNvPr>
          <p:cNvSpPr txBox="1"/>
          <p:nvPr/>
        </p:nvSpPr>
        <p:spPr>
          <a:xfrm>
            <a:off x="660041" y="2767106"/>
            <a:ext cx="2880828" cy="307190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4000" b="1" kern="1200">
                <a:solidFill>
                  <a:srgbClr val="FFFFFF"/>
                </a:solidFill>
                <a:latin typeface="+mj-lt"/>
                <a:ea typeface="+mj-ea"/>
                <a:cs typeface="+mj-cs"/>
              </a:rPr>
              <a:t>Is the host verified?</a:t>
            </a:r>
          </a:p>
        </p:txBody>
      </p:sp>
      <p:pic>
        <p:nvPicPr>
          <p:cNvPr id="4" name="Picture 3">
            <a:extLst>
              <a:ext uri="{FF2B5EF4-FFF2-40B4-BE49-F238E27FC236}">
                <a16:creationId xmlns:a16="http://schemas.microsoft.com/office/drawing/2014/main" id="{97CD2179-4230-06F2-3B9C-249AADD53AE2}"/>
              </a:ext>
            </a:extLst>
          </p:cNvPr>
          <p:cNvPicPr>
            <a:picLocks noChangeAspect="1"/>
          </p:cNvPicPr>
          <p:nvPr/>
        </p:nvPicPr>
        <p:blipFill>
          <a:blip r:embed="rId2"/>
          <a:stretch>
            <a:fillRect/>
          </a:stretch>
        </p:blipFill>
        <p:spPr>
          <a:xfrm>
            <a:off x="4502428" y="972246"/>
            <a:ext cx="7225748" cy="4913508"/>
          </a:xfrm>
          <a:prstGeom prst="rect">
            <a:avLst/>
          </a:prstGeom>
        </p:spPr>
      </p:pic>
      <p:sp>
        <p:nvSpPr>
          <p:cNvPr id="2" name="TextBox 1">
            <a:extLst>
              <a:ext uri="{FF2B5EF4-FFF2-40B4-BE49-F238E27FC236}">
                <a16:creationId xmlns:a16="http://schemas.microsoft.com/office/drawing/2014/main" id="{5C4DDB1E-493D-C8D0-6336-F8E59D37667E}"/>
              </a:ext>
            </a:extLst>
          </p:cNvPr>
          <p:cNvSpPr txBox="1"/>
          <p:nvPr/>
        </p:nvSpPr>
        <p:spPr>
          <a:xfrm>
            <a:off x="321790" y="4131790"/>
            <a:ext cx="316641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solidFill>
                  <a:srgbClr val="D1D5DB"/>
                </a:solidFill>
                <a:latin typeface="Calibri"/>
                <a:ea typeface="Söhne"/>
                <a:cs typeface="Söhne"/>
              </a:rPr>
              <a:t>Host verification in Airbnb involves </a:t>
            </a:r>
            <a:r>
              <a:rPr lang="en-US" sz="1600" b="1">
                <a:solidFill>
                  <a:srgbClr val="D1D5DB"/>
                </a:solidFill>
                <a:latin typeface="Calibri"/>
                <a:ea typeface="Söhne"/>
                <a:cs typeface="Söhne"/>
              </a:rPr>
              <a:t>hosts</a:t>
            </a:r>
            <a:r>
              <a:rPr lang="en-US" b="1">
                <a:solidFill>
                  <a:srgbClr val="D1D5DB"/>
                </a:solidFill>
                <a:latin typeface="Calibri"/>
                <a:ea typeface="Söhne"/>
                <a:cs typeface="Söhne"/>
              </a:rPr>
              <a:t> confirming their identity through official documents, enhancing trust and credibility in the hosting community.</a:t>
            </a:r>
            <a:endParaRPr lang="en-US" b="1">
              <a:latin typeface="Calibri"/>
              <a:cs typeface="Calibri"/>
            </a:endParaRPr>
          </a:p>
        </p:txBody>
      </p:sp>
    </p:spTree>
    <p:extLst>
      <p:ext uri="{BB962C8B-B14F-4D97-AF65-F5344CB8AC3E}">
        <p14:creationId xmlns:p14="http://schemas.microsoft.com/office/powerpoint/2010/main" val="10401894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Airbnb Successful Listing Prediction</vt:lpstr>
      <vt:lpstr>Outline</vt:lpstr>
      <vt:lpstr>Introduction to Airbnb and the base of the analysis</vt:lpstr>
      <vt:lpstr>PowerPoint Presentation</vt:lpstr>
      <vt:lpstr>Understanding the data with visualizations</vt:lpstr>
      <vt:lpstr>PowerPoint Presentation</vt:lpstr>
      <vt:lpstr>PowerPoint Presentation</vt:lpstr>
      <vt:lpstr>PowerPoint Presentation</vt:lpstr>
      <vt:lpstr>PowerPoint Presentation</vt:lpstr>
      <vt:lpstr>PowerPoint Presentation</vt:lpstr>
      <vt:lpstr>Feature Engineering</vt:lpstr>
      <vt:lpstr>An Example of the feature engineering used:</vt:lpstr>
      <vt:lpstr>Sample of the dataset after Feature Engineering</vt:lpstr>
      <vt:lpstr>Output of the model</vt:lpstr>
      <vt:lpstr>Classification report for the model:</vt:lpstr>
      <vt:lpstr>Confusion matrix for the classification report</vt:lpstr>
      <vt:lpstr>Summary and Applications</vt:lpstr>
      <vt:lpstr>PowerPoint Presentation</vt:lpstr>
      <vt:lpstr>Future Improvements</vt:lpstr>
      <vt:lpstr>PowerPoint Presentation</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137</cp:revision>
  <dcterms:created xsi:type="dcterms:W3CDTF">2024-02-02T21:14:59Z</dcterms:created>
  <dcterms:modified xsi:type="dcterms:W3CDTF">2024-02-05T13:04:34Z</dcterms:modified>
</cp:coreProperties>
</file>