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840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959920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93583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6145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65017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556152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0172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745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2512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7288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90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0178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534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00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4534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577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840B0EA2-BD64-679D-30B7-513C20338B49}"/>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5187527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Dhinakaran</a:t>
            </a:r>
            <a:r>
              <a:rPr lang="en-US" sz="2000" b="1" dirty="0">
                <a:solidFill>
                  <a:schemeClr val="accent1">
                    <a:lumMod val="75000"/>
                  </a:schemeClr>
                </a:solidFill>
                <a:latin typeface="Arial"/>
                <a:cs typeface="Arial"/>
              </a:rPr>
              <a:t> E   College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D1D32B2A-6A8A-4050-5976-669426C20B09}"/>
              </a:ext>
            </a:extLst>
          </p:cNvPr>
          <p:cNvPicPr>
            <a:picLocks noChangeAspect="1"/>
          </p:cNvPicPr>
          <p:nvPr/>
        </p:nvPicPr>
        <p:blipFill>
          <a:blip r:embed="rId2"/>
          <a:stretch>
            <a:fillRect/>
          </a:stretch>
        </p:blipFill>
        <p:spPr>
          <a:xfrm>
            <a:off x="3510705" y="2592343"/>
            <a:ext cx="4893739" cy="389849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9D5BE8CB-F7CC-8F0F-73A3-4BBCD9B46CD4}"/>
              </a:ext>
            </a:extLst>
          </p:cNvPr>
          <p:cNvPicPr>
            <a:picLocks noChangeAspect="1"/>
          </p:cNvPicPr>
          <p:nvPr/>
        </p:nvPicPr>
        <p:blipFill>
          <a:blip r:embed="rId2"/>
          <a:stretch>
            <a:fillRect/>
          </a:stretch>
        </p:blipFill>
        <p:spPr>
          <a:xfrm>
            <a:off x="759426" y="2005781"/>
            <a:ext cx="10370689" cy="204545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4BAD12D3-529D-ED50-8BB4-5EFE042CA81E}"/>
              </a:ext>
            </a:extLst>
          </p:cNvPr>
          <p:cNvPicPr>
            <a:picLocks noChangeAspect="1"/>
          </p:cNvPicPr>
          <p:nvPr/>
        </p:nvPicPr>
        <p:blipFill>
          <a:blip r:embed="rId2"/>
          <a:stretch>
            <a:fillRect/>
          </a:stretch>
        </p:blipFill>
        <p:spPr>
          <a:xfrm>
            <a:off x="2592924" y="2181310"/>
            <a:ext cx="6501821" cy="981212"/>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58</TotalTime>
  <Words>969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26</cp:revision>
  <dcterms:created xsi:type="dcterms:W3CDTF">2021-05-26T16:50:10Z</dcterms:created>
  <dcterms:modified xsi:type="dcterms:W3CDTF">2024-04-17T08:28:47Z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