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193A"/>
    <a:srgbClr val="5C2163"/>
    <a:srgbClr val="2E3182"/>
    <a:srgbClr val="F14C79"/>
    <a:srgbClr val="00D9FB"/>
    <a:srgbClr val="2B46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2157" autoAdjust="0"/>
  </p:normalViewPr>
  <p:slideViewPr>
    <p:cSldViewPr snapToGrid="0">
      <p:cViewPr varScale="1">
        <p:scale>
          <a:sx n="76" d="100"/>
          <a:sy n="76" d="100"/>
        </p:scale>
        <p:origin x="936"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779"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0CEBEA-9561-412F-B155-267A26338EE2}" type="datetimeFigureOut">
              <a:rPr lang="en-US" smtClean="0"/>
              <a:t>4/2/2024</a:t>
            </a:fld>
            <a:endParaRPr lang="en-US"/>
          </a:p>
        </p:txBody>
      </p:sp>
      <p:sp>
        <p:nvSpPr>
          <p:cNvPr id="1048780"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48781"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82"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783"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A32B76-A7E4-43F7-AF55-408FD2ED4A7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freepik.com/free-photo/futuristic-technology-screen-interface_7136702.ht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flaticon.com/free-icon/spam_927958?term=EMAIL%20SPAM&amp;page=1&amp;position=46"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freepik.com/free-photo/business-corporate-protection-safety-security-concept_3533269.ht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Slide Image Placeholder 1"/>
          <p:cNvSpPr>
            <a:spLocks noGrp="1" noRot="1" noChangeAspect="1"/>
          </p:cNvSpPr>
          <p:nvPr>
            <p:ph type="sldImg"/>
          </p:nvPr>
        </p:nvSpPr>
        <p:spPr/>
      </p:sp>
      <p:sp>
        <p:nvSpPr>
          <p:cNvPr id="1048594" name="Notes Placeholder 2"/>
          <p:cNvSpPr>
            <a:spLocks noGrp="1"/>
          </p:cNvSpPr>
          <p:nvPr>
            <p:ph type="body" idx="1"/>
          </p:nvPr>
        </p:nvSpPr>
        <p:spPr/>
        <p:txBody>
          <a:bodyPr/>
          <a:lstStyle/>
          <a:p>
            <a:r>
              <a:rPr lang="en-US" dirty="0">
                <a:hlinkClick r:id="rId3"/>
              </a:rPr>
              <a:t>https://www.freepik.com/free-photo/futuristic-technology-screen-interface_7136702.htm#page=1&amp;query=cyber&amp;position=0</a:t>
            </a:r>
            <a:endParaRPr lang="en-US" dirty="0"/>
          </a:p>
        </p:txBody>
      </p:sp>
      <p:sp>
        <p:nvSpPr>
          <p:cNvPr id="1048595" name="Slide Number Placeholder 3"/>
          <p:cNvSpPr>
            <a:spLocks noGrp="1"/>
          </p:cNvSpPr>
          <p:nvPr>
            <p:ph type="sldNum" sz="quarter" idx="5"/>
          </p:nvPr>
        </p:nvSpPr>
        <p:spPr/>
        <p:txBody>
          <a:bodyPr/>
          <a:lstStyle/>
          <a:p>
            <a:fld id="{83A32B76-A7E4-43F7-AF55-408FD2ED4A79}"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Slide Image Placeholder 1"/>
          <p:cNvSpPr>
            <a:spLocks noGrp="1" noRot="1" noChangeAspect="1"/>
          </p:cNvSpPr>
          <p:nvPr>
            <p:ph type="sldImg"/>
          </p:nvPr>
        </p:nvSpPr>
        <p:spPr/>
      </p:sp>
      <p:sp>
        <p:nvSpPr>
          <p:cNvPr id="1048656" name="Notes Placeholder 2"/>
          <p:cNvSpPr>
            <a:spLocks noGrp="1"/>
          </p:cNvSpPr>
          <p:nvPr>
            <p:ph type="body" idx="1"/>
          </p:nvPr>
        </p:nvSpPr>
        <p:spPr/>
        <p:txBody>
          <a:bodyPr/>
          <a:lstStyle/>
          <a:p>
            <a:r>
              <a:rPr lang="en-US" dirty="0">
                <a:hlinkClick r:id="rId3"/>
              </a:rPr>
              <a:t>https://www.flaticon.com/free-icon/spam_927958?term=EMAIL%20SPAM&amp;page=1&amp;position=46</a:t>
            </a:r>
            <a:endParaRPr lang="en-US" dirty="0"/>
          </a:p>
        </p:txBody>
      </p:sp>
      <p:sp>
        <p:nvSpPr>
          <p:cNvPr id="1048657" name="Slide Number Placeholder 3"/>
          <p:cNvSpPr>
            <a:spLocks noGrp="1"/>
          </p:cNvSpPr>
          <p:nvPr>
            <p:ph type="sldNum" sz="quarter" idx="5"/>
          </p:nvPr>
        </p:nvSpPr>
        <p:spPr/>
        <p:txBody>
          <a:bodyPr/>
          <a:lstStyle/>
          <a:p>
            <a:fld id="{83A32B76-A7E4-43F7-AF55-408FD2ED4A79}" type="slidenum">
              <a:rPr lang="en-US" smtClean="0"/>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Slide Image Placeholder 1"/>
          <p:cNvSpPr>
            <a:spLocks noGrp="1" noRot="1" noChangeAspect="1"/>
          </p:cNvSpPr>
          <p:nvPr>
            <p:ph type="sldImg"/>
          </p:nvPr>
        </p:nvSpPr>
        <p:spPr/>
      </p:sp>
      <p:sp>
        <p:nvSpPr>
          <p:cNvPr id="1048675"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1048676" name="Slide Number Placeholder 3"/>
          <p:cNvSpPr>
            <a:spLocks noGrp="1"/>
          </p:cNvSpPr>
          <p:nvPr>
            <p:ph type="sldNum" sz="quarter" idx="5"/>
          </p:nvPr>
        </p:nvSpPr>
        <p:spPr/>
        <p:txBody>
          <a:bodyPr/>
          <a:lstStyle/>
          <a:p>
            <a:fld id="{83A32B76-A7E4-43F7-AF55-408FD2ED4A79}" type="slidenum">
              <a:rPr lang="en-US" smtClean="0"/>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Slide Image Placeholder 1"/>
          <p:cNvSpPr>
            <a:spLocks noGrp="1" noRot="1" noChangeAspect="1"/>
          </p:cNvSpPr>
          <p:nvPr>
            <p:ph type="sldImg"/>
          </p:nvPr>
        </p:nvSpPr>
        <p:spPr/>
      </p:sp>
      <p:sp>
        <p:nvSpPr>
          <p:cNvPr id="1048681"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1048682" name="Slide Number Placeholder 3"/>
          <p:cNvSpPr>
            <a:spLocks noGrp="1"/>
          </p:cNvSpPr>
          <p:nvPr>
            <p:ph type="sldNum" sz="quarter" idx="5"/>
          </p:nvPr>
        </p:nvSpPr>
        <p:spPr/>
        <p:txBody>
          <a:bodyPr/>
          <a:lstStyle/>
          <a:p>
            <a:fld id="{83A32B76-A7E4-43F7-AF55-408FD2ED4A79}" type="slidenum">
              <a:rPr lang="en-US" smtClean="0"/>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Slide Image Placeholder 1"/>
          <p:cNvSpPr>
            <a:spLocks noGrp="1" noRot="1" noChangeAspect="1"/>
          </p:cNvSpPr>
          <p:nvPr>
            <p:ph type="sldImg"/>
          </p:nvPr>
        </p:nvSpPr>
        <p:spPr/>
      </p:sp>
      <p:sp>
        <p:nvSpPr>
          <p:cNvPr id="1048693"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1048694" name="Slide Number Placeholder 3"/>
          <p:cNvSpPr>
            <a:spLocks noGrp="1"/>
          </p:cNvSpPr>
          <p:nvPr>
            <p:ph type="sldNum" sz="quarter" idx="5"/>
          </p:nvPr>
        </p:nvSpPr>
        <p:spPr/>
        <p:txBody>
          <a:bodyPr/>
          <a:lstStyle/>
          <a:p>
            <a:fld id="{83A32B76-A7E4-43F7-AF55-408FD2ED4A79}" type="slidenum">
              <a:rPr lang="en-US" smtClean="0"/>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Slide Image Placeholder 1"/>
          <p:cNvSpPr>
            <a:spLocks noGrp="1" noRot="1" noChangeAspect="1"/>
          </p:cNvSpPr>
          <p:nvPr>
            <p:ph type="sldImg"/>
          </p:nvPr>
        </p:nvSpPr>
        <p:spPr/>
      </p:sp>
      <p:sp>
        <p:nvSpPr>
          <p:cNvPr id="1048700"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1048701" name="Slide Number Placeholder 3"/>
          <p:cNvSpPr>
            <a:spLocks noGrp="1"/>
          </p:cNvSpPr>
          <p:nvPr>
            <p:ph type="sldNum" sz="quarter" idx="5"/>
          </p:nvPr>
        </p:nvSpPr>
        <p:spPr/>
        <p:txBody>
          <a:bodyPr/>
          <a:lstStyle/>
          <a:p>
            <a:fld id="{83A32B76-A7E4-43F7-AF55-408FD2ED4A79}" type="slidenum">
              <a:rPr lang="en-US" smtClean="0"/>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8" name="Slide Image Placeholder 1"/>
          <p:cNvSpPr>
            <a:spLocks noGrp="1" noRot="1" noChangeAspect="1"/>
          </p:cNvSpPr>
          <p:nvPr>
            <p:ph type="sldImg"/>
          </p:nvPr>
        </p:nvSpPr>
        <p:spPr/>
      </p:sp>
      <p:sp>
        <p:nvSpPr>
          <p:cNvPr id="1048709"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1048710" name="Slide Number Placeholder 3"/>
          <p:cNvSpPr>
            <a:spLocks noGrp="1"/>
          </p:cNvSpPr>
          <p:nvPr>
            <p:ph type="sldNum" sz="quarter" idx="5"/>
          </p:nvPr>
        </p:nvSpPr>
        <p:spPr/>
        <p:txBody>
          <a:bodyPr/>
          <a:lstStyle/>
          <a:p>
            <a:fld id="{83A32B76-A7E4-43F7-AF55-408FD2ED4A79}" type="slidenum">
              <a:rPr lang="en-US" smtClean="0"/>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5" name="Slide Image Placeholder 1"/>
          <p:cNvSpPr>
            <a:spLocks noGrp="1" noRot="1" noChangeAspect="1"/>
          </p:cNvSpPr>
          <p:nvPr>
            <p:ph type="sldImg"/>
          </p:nvPr>
        </p:nvSpPr>
        <p:spPr/>
      </p:sp>
      <p:sp>
        <p:nvSpPr>
          <p:cNvPr id="1048716"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1048717" name="Slide Number Placeholder 3"/>
          <p:cNvSpPr>
            <a:spLocks noGrp="1"/>
          </p:cNvSpPr>
          <p:nvPr>
            <p:ph type="sldNum" sz="quarter" idx="5"/>
          </p:nvPr>
        </p:nvSpPr>
        <p:spPr/>
        <p:txBody>
          <a:bodyPr/>
          <a:lstStyle/>
          <a:p>
            <a:fld id="{83A32B76-A7E4-43F7-AF55-408FD2ED4A79}" type="slidenum">
              <a:rPr lang="en-US" smtClean="0"/>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6" name="Slide Image Placeholder 1"/>
          <p:cNvSpPr>
            <a:spLocks noGrp="1" noRot="1" noChangeAspect="1"/>
          </p:cNvSpPr>
          <p:nvPr>
            <p:ph type="sldImg"/>
          </p:nvPr>
        </p:nvSpPr>
        <p:spPr/>
      </p:sp>
      <p:sp>
        <p:nvSpPr>
          <p:cNvPr id="1048727" name="Notes Placeholder 2"/>
          <p:cNvSpPr>
            <a:spLocks noGrp="1"/>
          </p:cNvSpPr>
          <p:nvPr>
            <p:ph type="body" idx="1"/>
          </p:nvPr>
        </p:nvSpPr>
        <p:spPr/>
        <p:txBody>
          <a:bodyPr/>
          <a:lstStyle/>
          <a:p>
            <a:r>
              <a:rPr lang="en-US" dirty="0">
                <a:hlinkClick r:id="rId3"/>
              </a:rPr>
              <a:t>https://www.freepik.com/free-photo/business-corporate-protection-safety-security-concept_3533269.htm#page=1&amp;query=cyber%20security&amp;position=0</a:t>
            </a:r>
            <a:endParaRPr lang="en-US" dirty="0"/>
          </a:p>
        </p:txBody>
      </p:sp>
      <p:sp>
        <p:nvSpPr>
          <p:cNvPr id="1048728" name="Slide Number Placeholder 3"/>
          <p:cNvSpPr>
            <a:spLocks noGrp="1"/>
          </p:cNvSpPr>
          <p:nvPr>
            <p:ph type="sldNum" sz="quarter" idx="5"/>
          </p:nvPr>
        </p:nvSpPr>
        <p:spPr/>
        <p:txBody>
          <a:bodyPr/>
          <a:lstStyle/>
          <a:p>
            <a:fld id="{83A32B76-A7E4-43F7-AF55-408FD2ED4A79}" type="slidenum">
              <a:rPr lang="en-US" smtClean="0"/>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3" name="Date Placeholder 3"/>
          <p:cNvSpPr>
            <a:spLocks noGrp="1"/>
          </p:cNvSpPr>
          <p:nvPr>
            <p:ph type="dt" sz="half" idx="10"/>
          </p:nvPr>
        </p:nvSpPr>
        <p:spPr/>
        <p:txBody>
          <a:bodyPr/>
          <a:lstStyle/>
          <a:p>
            <a:fld id="{33EFD240-F039-4337-B5FD-3E68A9461EE9}" type="datetimeFigureOut">
              <a:rPr lang="en-US" smtClean="0"/>
              <a:t>4/2/2024</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1F03A6C7-9C96-45EF-B679-9BFAB9A6C4E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44" name="Title 1"/>
          <p:cNvSpPr>
            <a:spLocks noGrp="1"/>
          </p:cNvSpPr>
          <p:nvPr>
            <p:ph type="title"/>
          </p:nvPr>
        </p:nvSpPr>
        <p:spPr/>
        <p:txBody>
          <a:bodyPr/>
          <a:lstStyle/>
          <a:p>
            <a:r>
              <a:rPr lang="en-US"/>
              <a:t>Click to edit Master title style</a:t>
            </a:r>
          </a:p>
        </p:txBody>
      </p:sp>
      <p:sp>
        <p:nvSpPr>
          <p:cNvPr id="1048745"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6" name="Date Placeholder 3"/>
          <p:cNvSpPr>
            <a:spLocks noGrp="1"/>
          </p:cNvSpPr>
          <p:nvPr>
            <p:ph type="dt" sz="half" idx="10"/>
          </p:nvPr>
        </p:nvSpPr>
        <p:spPr/>
        <p:txBody>
          <a:bodyPr/>
          <a:lstStyle/>
          <a:p>
            <a:fld id="{33EFD240-F039-4337-B5FD-3E68A9461EE9}" type="datetimeFigureOut">
              <a:rPr lang="en-US" smtClean="0"/>
              <a:t>4/2/2024</a:t>
            </a:fld>
            <a:endParaRPr lang="en-US"/>
          </a:p>
        </p:txBody>
      </p:sp>
      <p:sp>
        <p:nvSpPr>
          <p:cNvPr id="1048747" name="Footer Placeholder 4"/>
          <p:cNvSpPr>
            <a:spLocks noGrp="1"/>
          </p:cNvSpPr>
          <p:nvPr>
            <p:ph type="ftr" sz="quarter" idx="11"/>
          </p:nvPr>
        </p:nvSpPr>
        <p:spPr/>
        <p:txBody>
          <a:bodyPr/>
          <a:lstStyle/>
          <a:p>
            <a:endParaRPr lang="en-US"/>
          </a:p>
        </p:txBody>
      </p:sp>
      <p:sp>
        <p:nvSpPr>
          <p:cNvPr id="1048748" name="Slide Number Placeholder 5"/>
          <p:cNvSpPr>
            <a:spLocks noGrp="1"/>
          </p:cNvSpPr>
          <p:nvPr>
            <p:ph type="sldNum" sz="quarter" idx="12"/>
          </p:nvPr>
        </p:nvSpPr>
        <p:spPr/>
        <p:txBody>
          <a:bodyPr/>
          <a:lstStyle/>
          <a:p>
            <a:fld id="{1F03A6C7-9C96-45EF-B679-9BFAB9A6C4E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33"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1048734"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5" name="Date Placeholder 3"/>
          <p:cNvSpPr>
            <a:spLocks noGrp="1"/>
          </p:cNvSpPr>
          <p:nvPr>
            <p:ph type="dt" sz="half" idx="10"/>
          </p:nvPr>
        </p:nvSpPr>
        <p:spPr/>
        <p:txBody>
          <a:bodyPr/>
          <a:lstStyle/>
          <a:p>
            <a:fld id="{33EFD240-F039-4337-B5FD-3E68A9461EE9}" type="datetimeFigureOut">
              <a:rPr lang="en-US" smtClean="0"/>
              <a:t>4/2/2024</a:t>
            </a:fld>
            <a:endParaRPr lang="en-US"/>
          </a:p>
        </p:txBody>
      </p:sp>
      <p:sp>
        <p:nvSpPr>
          <p:cNvPr id="1048736" name="Footer Placeholder 4"/>
          <p:cNvSpPr>
            <a:spLocks noGrp="1"/>
          </p:cNvSpPr>
          <p:nvPr>
            <p:ph type="ftr" sz="quarter" idx="11"/>
          </p:nvPr>
        </p:nvSpPr>
        <p:spPr/>
        <p:txBody>
          <a:bodyPr/>
          <a:lstStyle/>
          <a:p>
            <a:endParaRPr lang="en-US"/>
          </a:p>
        </p:txBody>
      </p:sp>
      <p:sp>
        <p:nvSpPr>
          <p:cNvPr id="1048737" name="Slide Number Placeholder 5"/>
          <p:cNvSpPr>
            <a:spLocks noGrp="1"/>
          </p:cNvSpPr>
          <p:nvPr>
            <p:ph type="sldNum" sz="quarter" idx="12"/>
          </p:nvPr>
        </p:nvSpPr>
        <p:spPr/>
        <p:txBody>
          <a:bodyPr/>
          <a:lstStyle/>
          <a:p>
            <a:fld id="{1F03A6C7-9C96-45EF-B679-9BFAB9A6C4E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6" name="Rectangle 6"/>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97" name="Title 1"/>
          <p:cNvSpPr>
            <a:spLocks noGrp="1"/>
          </p:cNvSpPr>
          <p:nvPr>
            <p:ph type="title" hasCustomPrompt="1"/>
          </p:nvPr>
        </p:nvSpPr>
        <p:spPr/>
        <p:txBody>
          <a:bodyPr/>
          <a:lstStyle>
            <a:lvl1pPr>
              <a:defRPr>
                <a:solidFill>
                  <a:schemeClr val="bg1"/>
                </a:solidFill>
              </a:defRPr>
            </a:lvl1pPr>
          </a:lstStyle>
          <a:p>
            <a:r>
              <a:rPr lang="en-US" dirty="0"/>
              <a:t>CLICK TO EDIT MASTER TITLE STYLE</a:t>
            </a:r>
          </a:p>
        </p:txBody>
      </p:sp>
      <p:sp>
        <p:nvSpPr>
          <p:cNvPr id="1048598"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599" name="Date Placeholder 3"/>
          <p:cNvSpPr>
            <a:spLocks noGrp="1"/>
          </p:cNvSpPr>
          <p:nvPr>
            <p:ph type="dt" sz="half" idx="10"/>
          </p:nvPr>
        </p:nvSpPr>
        <p:spPr/>
        <p:txBody>
          <a:bodyPr/>
          <a:lstStyle/>
          <a:p>
            <a:fld id="{33EFD240-F039-4337-B5FD-3E68A9461EE9}" type="datetimeFigureOut">
              <a:rPr lang="en-US" smtClean="0"/>
              <a:t>4/2/2024</a:t>
            </a:fld>
            <a:endParaRPr lang="en-US"/>
          </a:p>
        </p:txBody>
      </p:sp>
      <p:sp>
        <p:nvSpPr>
          <p:cNvPr id="1048600" name="Footer Placeholder 4"/>
          <p:cNvSpPr>
            <a:spLocks noGrp="1"/>
          </p:cNvSpPr>
          <p:nvPr>
            <p:ph type="ftr" sz="quarter" idx="11"/>
          </p:nvPr>
        </p:nvSpPr>
        <p:spPr/>
        <p:txBody>
          <a:bodyPr/>
          <a:lstStyle/>
          <a:p>
            <a:endParaRPr lang="en-US"/>
          </a:p>
        </p:txBody>
      </p:sp>
      <p:sp>
        <p:nvSpPr>
          <p:cNvPr id="1048601" name="Slide Number Placeholder 5"/>
          <p:cNvSpPr>
            <a:spLocks noGrp="1"/>
          </p:cNvSpPr>
          <p:nvPr>
            <p:ph type="sldNum" sz="quarter" idx="12"/>
          </p:nvPr>
        </p:nvSpPr>
        <p:spPr/>
        <p:txBody>
          <a:bodyPr/>
          <a:lstStyle/>
          <a:p>
            <a:fld id="{1F03A6C7-9C96-45EF-B679-9BFAB9A6C4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49"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750"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751" name="Date Placeholder 3"/>
          <p:cNvSpPr>
            <a:spLocks noGrp="1"/>
          </p:cNvSpPr>
          <p:nvPr>
            <p:ph type="dt" sz="half" idx="10"/>
          </p:nvPr>
        </p:nvSpPr>
        <p:spPr/>
        <p:txBody>
          <a:bodyPr/>
          <a:lstStyle/>
          <a:p>
            <a:fld id="{33EFD240-F039-4337-B5FD-3E68A9461EE9}" type="datetimeFigureOut">
              <a:rPr lang="en-US" smtClean="0"/>
              <a:t>4/2/2024</a:t>
            </a:fld>
            <a:endParaRPr lang="en-US"/>
          </a:p>
        </p:txBody>
      </p:sp>
      <p:sp>
        <p:nvSpPr>
          <p:cNvPr id="1048752" name="Footer Placeholder 4"/>
          <p:cNvSpPr>
            <a:spLocks noGrp="1"/>
          </p:cNvSpPr>
          <p:nvPr>
            <p:ph type="ftr" sz="quarter" idx="11"/>
          </p:nvPr>
        </p:nvSpPr>
        <p:spPr/>
        <p:txBody>
          <a:bodyPr/>
          <a:lstStyle/>
          <a:p>
            <a:endParaRPr lang="en-US"/>
          </a:p>
        </p:txBody>
      </p:sp>
      <p:sp>
        <p:nvSpPr>
          <p:cNvPr id="1048753" name="Slide Number Placeholder 5"/>
          <p:cNvSpPr>
            <a:spLocks noGrp="1"/>
          </p:cNvSpPr>
          <p:nvPr>
            <p:ph type="sldNum" sz="quarter" idx="12"/>
          </p:nvPr>
        </p:nvSpPr>
        <p:spPr/>
        <p:txBody>
          <a:bodyPr/>
          <a:lstStyle/>
          <a:p>
            <a:fld id="{1F03A6C7-9C96-45EF-B679-9BFAB9A6C4E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54" name="Title 1"/>
          <p:cNvSpPr>
            <a:spLocks noGrp="1"/>
          </p:cNvSpPr>
          <p:nvPr>
            <p:ph type="title"/>
          </p:nvPr>
        </p:nvSpPr>
        <p:spPr/>
        <p:txBody>
          <a:bodyPr/>
          <a:lstStyle/>
          <a:p>
            <a:r>
              <a:rPr lang="en-US"/>
              <a:t>Click to edit Master title style</a:t>
            </a:r>
          </a:p>
        </p:txBody>
      </p:sp>
      <p:sp>
        <p:nvSpPr>
          <p:cNvPr id="1048755"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6"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7" name="Date Placeholder 4"/>
          <p:cNvSpPr>
            <a:spLocks noGrp="1"/>
          </p:cNvSpPr>
          <p:nvPr>
            <p:ph type="dt" sz="half" idx="10"/>
          </p:nvPr>
        </p:nvSpPr>
        <p:spPr/>
        <p:txBody>
          <a:bodyPr/>
          <a:lstStyle/>
          <a:p>
            <a:fld id="{33EFD240-F039-4337-B5FD-3E68A9461EE9}" type="datetimeFigureOut">
              <a:rPr lang="en-US" smtClean="0"/>
              <a:t>4/2/2024</a:t>
            </a:fld>
            <a:endParaRPr lang="en-US"/>
          </a:p>
        </p:txBody>
      </p:sp>
      <p:sp>
        <p:nvSpPr>
          <p:cNvPr id="1048758" name="Footer Placeholder 5"/>
          <p:cNvSpPr>
            <a:spLocks noGrp="1"/>
          </p:cNvSpPr>
          <p:nvPr>
            <p:ph type="ftr" sz="quarter" idx="11"/>
          </p:nvPr>
        </p:nvSpPr>
        <p:spPr/>
        <p:txBody>
          <a:bodyPr/>
          <a:lstStyle/>
          <a:p>
            <a:endParaRPr lang="en-US"/>
          </a:p>
        </p:txBody>
      </p:sp>
      <p:sp>
        <p:nvSpPr>
          <p:cNvPr id="1048759" name="Slide Number Placeholder 6"/>
          <p:cNvSpPr>
            <a:spLocks noGrp="1"/>
          </p:cNvSpPr>
          <p:nvPr>
            <p:ph type="sldNum" sz="quarter" idx="12"/>
          </p:nvPr>
        </p:nvSpPr>
        <p:spPr/>
        <p:txBody>
          <a:bodyPr/>
          <a:lstStyle/>
          <a:p>
            <a:fld id="{1F03A6C7-9C96-45EF-B679-9BFAB9A6C4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60" name="Title 1"/>
          <p:cNvSpPr>
            <a:spLocks noGrp="1"/>
          </p:cNvSpPr>
          <p:nvPr>
            <p:ph type="title"/>
          </p:nvPr>
        </p:nvSpPr>
        <p:spPr>
          <a:xfrm>
            <a:off x="839788" y="365125"/>
            <a:ext cx="10515600" cy="1325563"/>
          </a:xfrm>
        </p:spPr>
        <p:txBody>
          <a:bodyPr/>
          <a:lstStyle/>
          <a:p>
            <a:r>
              <a:rPr lang="en-US"/>
              <a:t>Click to edit Master title style</a:t>
            </a:r>
          </a:p>
        </p:txBody>
      </p:sp>
      <p:sp>
        <p:nvSpPr>
          <p:cNvPr id="1048761"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62"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3"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64"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5" name="Date Placeholder 6"/>
          <p:cNvSpPr>
            <a:spLocks noGrp="1"/>
          </p:cNvSpPr>
          <p:nvPr>
            <p:ph type="dt" sz="half" idx="10"/>
          </p:nvPr>
        </p:nvSpPr>
        <p:spPr/>
        <p:txBody>
          <a:bodyPr/>
          <a:lstStyle/>
          <a:p>
            <a:fld id="{33EFD240-F039-4337-B5FD-3E68A9461EE9}" type="datetimeFigureOut">
              <a:rPr lang="en-US" smtClean="0"/>
              <a:t>4/2/2024</a:t>
            </a:fld>
            <a:endParaRPr lang="en-US"/>
          </a:p>
        </p:txBody>
      </p:sp>
      <p:sp>
        <p:nvSpPr>
          <p:cNvPr id="1048766" name="Footer Placeholder 7"/>
          <p:cNvSpPr>
            <a:spLocks noGrp="1"/>
          </p:cNvSpPr>
          <p:nvPr>
            <p:ph type="ftr" sz="quarter" idx="11"/>
          </p:nvPr>
        </p:nvSpPr>
        <p:spPr/>
        <p:txBody>
          <a:bodyPr/>
          <a:lstStyle/>
          <a:p>
            <a:endParaRPr lang="en-US"/>
          </a:p>
        </p:txBody>
      </p:sp>
      <p:sp>
        <p:nvSpPr>
          <p:cNvPr id="1048767" name="Slide Number Placeholder 8"/>
          <p:cNvSpPr>
            <a:spLocks noGrp="1"/>
          </p:cNvSpPr>
          <p:nvPr>
            <p:ph type="sldNum" sz="quarter" idx="12"/>
          </p:nvPr>
        </p:nvSpPr>
        <p:spPr/>
        <p:txBody>
          <a:bodyPr/>
          <a:lstStyle/>
          <a:p>
            <a:fld id="{1F03A6C7-9C96-45EF-B679-9BFAB9A6C4E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29" name="Title 1"/>
          <p:cNvSpPr>
            <a:spLocks noGrp="1"/>
          </p:cNvSpPr>
          <p:nvPr>
            <p:ph type="title"/>
          </p:nvPr>
        </p:nvSpPr>
        <p:spPr/>
        <p:txBody>
          <a:bodyPr/>
          <a:lstStyle/>
          <a:p>
            <a:r>
              <a:rPr lang="en-US"/>
              <a:t>Click to edit Master title style</a:t>
            </a:r>
          </a:p>
        </p:txBody>
      </p:sp>
      <p:sp>
        <p:nvSpPr>
          <p:cNvPr id="1048730" name="Date Placeholder 2"/>
          <p:cNvSpPr>
            <a:spLocks noGrp="1"/>
          </p:cNvSpPr>
          <p:nvPr>
            <p:ph type="dt" sz="half" idx="10"/>
          </p:nvPr>
        </p:nvSpPr>
        <p:spPr/>
        <p:txBody>
          <a:bodyPr/>
          <a:lstStyle/>
          <a:p>
            <a:fld id="{33EFD240-F039-4337-B5FD-3E68A9461EE9}" type="datetimeFigureOut">
              <a:rPr lang="en-US" smtClean="0"/>
              <a:t>4/2/2024</a:t>
            </a:fld>
            <a:endParaRPr lang="en-US"/>
          </a:p>
        </p:txBody>
      </p:sp>
      <p:sp>
        <p:nvSpPr>
          <p:cNvPr id="1048731" name="Footer Placeholder 3"/>
          <p:cNvSpPr>
            <a:spLocks noGrp="1"/>
          </p:cNvSpPr>
          <p:nvPr>
            <p:ph type="ftr" sz="quarter" idx="11"/>
          </p:nvPr>
        </p:nvSpPr>
        <p:spPr/>
        <p:txBody>
          <a:bodyPr/>
          <a:lstStyle/>
          <a:p>
            <a:endParaRPr lang="en-US"/>
          </a:p>
        </p:txBody>
      </p:sp>
      <p:sp>
        <p:nvSpPr>
          <p:cNvPr id="1048732" name="Slide Number Placeholder 4"/>
          <p:cNvSpPr>
            <a:spLocks noGrp="1"/>
          </p:cNvSpPr>
          <p:nvPr>
            <p:ph type="sldNum" sz="quarter" idx="12"/>
          </p:nvPr>
        </p:nvSpPr>
        <p:spPr/>
        <p:txBody>
          <a:bodyPr/>
          <a:lstStyle/>
          <a:p>
            <a:fld id="{1F03A6C7-9C96-45EF-B679-9BFAB9A6C4E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68" name="Rectangle 5"/>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69" name="Date Placeholder 1"/>
          <p:cNvSpPr>
            <a:spLocks noGrp="1"/>
          </p:cNvSpPr>
          <p:nvPr>
            <p:ph type="dt" sz="half" idx="10"/>
          </p:nvPr>
        </p:nvSpPr>
        <p:spPr/>
        <p:txBody>
          <a:bodyPr/>
          <a:lstStyle/>
          <a:p>
            <a:fld id="{33EFD240-F039-4337-B5FD-3E68A9461EE9}" type="datetimeFigureOut">
              <a:rPr lang="en-US" smtClean="0"/>
              <a:t>4/2/2024</a:t>
            </a:fld>
            <a:endParaRPr lang="en-US"/>
          </a:p>
        </p:txBody>
      </p:sp>
      <p:sp>
        <p:nvSpPr>
          <p:cNvPr id="1048770" name="Footer Placeholder 2"/>
          <p:cNvSpPr>
            <a:spLocks noGrp="1"/>
          </p:cNvSpPr>
          <p:nvPr>
            <p:ph type="ftr" sz="quarter" idx="11"/>
          </p:nvPr>
        </p:nvSpPr>
        <p:spPr/>
        <p:txBody>
          <a:bodyPr/>
          <a:lstStyle/>
          <a:p>
            <a:endParaRPr lang="en-US"/>
          </a:p>
        </p:txBody>
      </p:sp>
      <p:sp>
        <p:nvSpPr>
          <p:cNvPr id="1048771" name="Slide Number Placeholder 3"/>
          <p:cNvSpPr>
            <a:spLocks noGrp="1"/>
          </p:cNvSpPr>
          <p:nvPr>
            <p:ph type="sldNum" sz="quarter" idx="12"/>
          </p:nvPr>
        </p:nvSpPr>
        <p:spPr/>
        <p:txBody>
          <a:bodyPr/>
          <a:lstStyle/>
          <a:p>
            <a:fld id="{1F03A6C7-9C96-45EF-B679-9BFAB9A6C4E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7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77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75" name="Date Placeholder 4"/>
          <p:cNvSpPr>
            <a:spLocks noGrp="1"/>
          </p:cNvSpPr>
          <p:nvPr>
            <p:ph type="dt" sz="half" idx="10"/>
          </p:nvPr>
        </p:nvSpPr>
        <p:spPr/>
        <p:txBody>
          <a:bodyPr/>
          <a:lstStyle/>
          <a:p>
            <a:fld id="{33EFD240-F039-4337-B5FD-3E68A9461EE9}" type="datetimeFigureOut">
              <a:rPr lang="en-US" smtClean="0"/>
              <a:t>4/2/2024</a:t>
            </a:fld>
            <a:endParaRPr lang="en-US"/>
          </a:p>
        </p:txBody>
      </p:sp>
      <p:sp>
        <p:nvSpPr>
          <p:cNvPr id="1048776" name="Footer Placeholder 5"/>
          <p:cNvSpPr>
            <a:spLocks noGrp="1"/>
          </p:cNvSpPr>
          <p:nvPr>
            <p:ph type="ftr" sz="quarter" idx="11"/>
          </p:nvPr>
        </p:nvSpPr>
        <p:spPr/>
        <p:txBody>
          <a:bodyPr/>
          <a:lstStyle/>
          <a:p>
            <a:endParaRPr lang="en-US"/>
          </a:p>
        </p:txBody>
      </p:sp>
      <p:sp>
        <p:nvSpPr>
          <p:cNvPr id="1048777" name="Slide Number Placeholder 6"/>
          <p:cNvSpPr>
            <a:spLocks noGrp="1"/>
          </p:cNvSpPr>
          <p:nvPr>
            <p:ph type="sldNum" sz="quarter" idx="12"/>
          </p:nvPr>
        </p:nvSpPr>
        <p:spPr/>
        <p:txBody>
          <a:bodyPr/>
          <a:lstStyle/>
          <a:p>
            <a:fld id="{1F03A6C7-9C96-45EF-B679-9BFAB9A6C4E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38"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739"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740"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41" name="Date Placeholder 4"/>
          <p:cNvSpPr>
            <a:spLocks noGrp="1"/>
          </p:cNvSpPr>
          <p:nvPr>
            <p:ph type="dt" sz="half" idx="10"/>
          </p:nvPr>
        </p:nvSpPr>
        <p:spPr/>
        <p:txBody>
          <a:bodyPr/>
          <a:lstStyle/>
          <a:p>
            <a:fld id="{33EFD240-F039-4337-B5FD-3E68A9461EE9}" type="datetimeFigureOut">
              <a:rPr lang="en-US" smtClean="0"/>
              <a:t>4/2/2024</a:t>
            </a:fld>
            <a:endParaRPr lang="en-US"/>
          </a:p>
        </p:txBody>
      </p:sp>
      <p:sp>
        <p:nvSpPr>
          <p:cNvPr id="1048742" name="Footer Placeholder 5"/>
          <p:cNvSpPr>
            <a:spLocks noGrp="1"/>
          </p:cNvSpPr>
          <p:nvPr>
            <p:ph type="ftr" sz="quarter" idx="11"/>
          </p:nvPr>
        </p:nvSpPr>
        <p:spPr/>
        <p:txBody>
          <a:bodyPr/>
          <a:lstStyle/>
          <a:p>
            <a:endParaRPr lang="en-US"/>
          </a:p>
        </p:txBody>
      </p:sp>
      <p:sp>
        <p:nvSpPr>
          <p:cNvPr id="1048743" name="Slide Number Placeholder 6"/>
          <p:cNvSpPr>
            <a:spLocks noGrp="1"/>
          </p:cNvSpPr>
          <p:nvPr>
            <p:ph type="sldNum" sz="quarter" idx="12"/>
          </p:nvPr>
        </p:nvSpPr>
        <p:spPr/>
        <p:txBody>
          <a:bodyPr/>
          <a:lstStyle/>
          <a:p>
            <a:fld id="{1F03A6C7-9C96-45EF-B679-9BFAB9A6C4E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42913" y="365125"/>
            <a:ext cx="11306174" cy="625475"/>
          </a:xfrm>
          <a:prstGeom prst="rect">
            <a:avLst/>
          </a:prstGeom>
        </p:spPr>
        <p:txBody>
          <a:bodyPr vert="horz" lIns="0" tIns="0" rIns="0" bIns="0" rtlCol="0" anchor="t">
            <a:noAutofit/>
          </a:bodyPr>
          <a:lstStyle/>
          <a:p>
            <a:r>
              <a:rPr lang="en-US" dirty="0"/>
              <a:t>Click to edit Master title style</a:t>
            </a:r>
          </a:p>
        </p:txBody>
      </p:sp>
      <p:sp>
        <p:nvSpPr>
          <p:cNvPr id="1048577" name="Text Placeholder 2"/>
          <p:cNvSpPr>
            <a:spLocks noGrp="1"/>
          </p:cNvSpPr>
          <p:nvPr>
            <p:ph type="body" idx="1"/>
          </p:nvPr>
        </p:nvSpPr>
        <p:spPr>
          <a:xfrm>
            <a:off x="442913" y="1825625"/>
            <a:ext cx="11306174" cy="435133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EFD240-F039-4337-B5FD-3E68A9461EE9}" type="datetimeFigureOut">
              <a:rPr lang="en-US" smtClean="0"/>
              <a:t>4/2/2024</a:t>
            </a:fld>
            <a:endParaRPr lang="en-US"/>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3A6C7-9C96-45EF-B679-9BFAB9A6C4E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Arabic Typesetting" panose="03020402040406030203" pitchFamily="66" charset="-7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j-lt"/>
          <a:ea typeface="+mn-ea"/>
          <a:cs typeface="Arabic Typesetting" panose="03020402040406030203" pitchFamily="66" charset="-78"/>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Arabic Typesetting" panose="03020402040406030203" pitchFamily="66" charset="-78"/>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n-ea"/>
          <a:cs typeface="Arabic Typesetting" panose="03020402040406030203" pitchFamily="66" charset="-78"/>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j-lt"/>
          <a:ea typeface="+mn-ea"/>
          <a:cs typeface="Arabic Typesetting" panose="03020402040406030203" pitchFamily="66" charset="-78"/>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j-lt"/>
          <a:ea typeface="+mn-ea"/>
          <a:cs typeface="Arabic Typesetting" panose="03020402040406030203" pitchFamily="66"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docs.python.org/3/library/json.html" TargetMode="External"/><Relationship Id="rId3" Type="http://schemas.openxmlformats.org/officeDocument/2006/relationships/hyperlink" Target="https://www.geeksforgeeks.org/design-a-keylogger-in-python" TargetMode="External"/><Relationship Id="rId7" Type="http://schemas.openxmlformats.org/officeDocument/2006/relationships/hyperlink" Target="https://pynput.readthedocs.io/en/lates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ocs.python.org/3/library/tkinter.html" TargetMode="External"/><Relationship Id="rId5" Type="http://schemas.openxmlformats.org/officeDocument/2006/relationships/hyperlink" Target="https://www.python.org/doc/" TargetMode="External"/><Relationship Id="rId4" Type="http://schemas.openxmlformats.org/officeDocument/2006/relationships/hyperlink" Target="https://thepythoncode.com/article/write-a-keylogger-python"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4" descr="A picture containing person, holding, child, young  Description automatically generated"/>
          <p:cNvPicPr>
            <a:picLocks noChangeAspect="1"/>
          </p:cNvPicPr>
          <p:nvPr/>
        </p:nvPicPr>
        <p:blipFill rotWithShape="1">
          <a:blip r:embed="rId3" cstate="screen"/>
          <a:srcRect/>
          <a:stretch>
            <a:fillRect/>
          </a:stretch>
        </p:blipFill>
        <p:spPr>
          <a:xfrm>
            <a:off x="1" y="0"/>
            <a:ext cx="12192000" cy="6858000"/>
          </a:xfrm>
          <a:prstGeom prst="rect">
            <a:avLst/>
          </a:prstGeom>
        </p:spPr>
      </p:pic>
      <p:sp>
        <p:nvSpPr>
          <p:cNvPr id="1048586" name="Rectangle 5"/>
          <p:cNvSpPr/>
          <p:nvPr/>
        </p:nvSpPr>
        <p:spPr>
          <a:xfrm>
            <a:off x="-1" y="0"/>
            <a:ext cx="12192000" cy="6858000"/>
          </a:xfrm>
          <a:prstGeom prst="rect">
            <a:avLst/>
          </a:prstGeom>
          <a:gradFill>
            <a:gsLst>
              <a:gs pos="0">
                <a:schemeClr val="accent1">
                  <a:alpha val="7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87" name="Title 1"/>
          <p:cNvSpPr>
            <a:spLocks noGrp="1"/>
          </p:cNvSpPr>
          <p:nvPr>
            <p:ph type="ctrTitle"/>
          </p:nvPr>
        </p:nvSpPr>
        <p:spPr>
          <a:xfrm>
            <a:off x="1637968" y="2053837"/>
            <a:ext cx="8677835" cy="1564953"/>
          </a:xfrm>
        </p:spPr>
        <p:txBody>
          <a:bodyPr lIns="0" tIns="0" rIns="0" bIns="0"/>
          <a:lstStyle/>
          <a:p>
            <a:pPr algn="l"/>
            <a:r>
              <a:rPr lang="en-US" dirty="0">
                <a:solidFill>
                  <a:schemeClr val="bg1"/>
                </a:solidFill>
              </a:rPr>
              <a:t>PHISHING ATTACKS AND </a:t>
            </a:r>
            <a:br>
              <a:rPr lang="en-US" dirty="0">
                <a:solidFill>
                  <a:schemeClr val="bg1"/>
                </a:solidFill>
              </a:rPr>
            </a:br>
            <a:r>
              <a:rPr lang="en-US" dirty="0">
                <a:solidFill>
                  <a:schemeClr val="bg1"/>
                </a:solidFill>
              </a:rPr>
              <a:t>KEYLOGGER</a:t>
            </a:r>
          </a:p>
        </p:txBody>
      </p:sp>
      <p:sp>
        <p:nvSpPr>
          <p:cNvPr id="1048588" name="Subtitle 2"/>
          <p:cNvSpPr>
            <a:spLocks noGrp="1"/>
          </p:cNvSpPr>
          <p:nvPr>
            <p:ph type="subTitle" idx="1"/>
          </p:nvPr>
        </p:nvSpPr>
        <p:spPr>
          <a:xfrm>
            <a:off x="1536037" y="3650517"/>
            <a:ext cx="2391764" cy="426086"/>
          </a:xfrm>
          <a:prstGeom prst="roundRect">
            <a:avLst>
              <a:gd name="adj" fmla="val 50000"/>
            </a:avLst>
          </a:prstGeom>
          <a:solidFill>
            <a:schemeClr val="accent4"/>
          </a:solidFill>
          <a:effectLst>
            <a:outerShdw dist="50800" dir="5400000" algn="t" rotWithShape="0">
              <a:prstClr val="black">
                <a:alpha val="20000"/>
              </a:prstClr>
            </a:outerShdw>
          </a:effectLst>
        </p:spPr>
        <p:txBody>
          <a:bodyPr lIns="0" tIns="0" rIns="0" bIns="0" anchor="ctr">
            <a:normAutofit/>
          </a:bodyPr>
          <a:lstStyle/>
          <a:p>
            <a:r>
              <a:rPr lang="en-IN" sz="1600" b="1" dirty="0">
                <a:solidFill>
                  <a:schemeClr val="bg1"/>
                </a:solidFill>
              </a:rPr>
              <a:t>PROJECT</a:t>
            </a:r>
            <a:endParaRPr lang="en-US" sz="1600" b="1" dirty="0">
              <a:solidFill>
                <a:schemeClr val="bg1"/>
              </a:solidFill>
            </a:endParaRPr>
          </a:p>
        </p:txBody>
      </p:sp>
      <p:grpSp>
        <p:nvGrpSpPr>
          <p:cNvPr id="26" name="Group 16"/>
          <p:cNvGrpSpPr/>
          <p:nvPr/>
        </p:nvGrpSpPr>
        <p:grpSpPr>
          <a:xfrm rot="5400000">
            <a:off x="622931" y="3618790"/>
            <a:ext cx="1564953" cy="0"/>
            <a:chOff x="1523996" y="3509963"/>
            <a:chExt cx="3908154" cy="0"/>
          </a:xfrm>
        </p:grpSpPr>
        <p:cxnSp>
          <p:nvCxnSpPr>
            <p:cNvPr id="3145728" name="Straight Connector 11"/>
            <p:cNvCxnSpPr>
              <a:cxnSpLocks/>
            </p:cNvCxnSpPr>
            <p:nvPr/>
          </p:nvCxnSpPr>
          <p:spPr>
            <a:xfrm rot="16200000">
              <a:off x="3755981" y="1833794"/>
              <a:ext cx="0" cy="3352338"/>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3145729" name="Straight Connector 12"/>
            <p:cNvCxnSpPr>
              <a:cxnSpLocks/>
            </p:cNvCxnSpPr>
            <p:nvPr/>
          </p:nvCxnSpPr>
          <p:spPr>
            <a:xfrm rot="16200000">
              <a:off x="2426648" y="2607311"/>
              <a:ext cx="0" cy="1805304"/>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sp>
        <p:nvSpPr>
          <p:cNvPr id="1048589" name="Right Triangle 6"/>
          <p:cNvSpPr/>
          <p:nvPr/>
        </p:nvSpPr>
        <p:spPr>
          <a:xfrm flipH="1">
            <a:off x="9002400" y="3670300"/>
            <a:ext cx="3189600" cy="3187700"/>
          </a:xfrm>
          <a:prstGeom prst="rtTriangl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590" name="Rectangle 27"/>
          <p:cNvSpPr/>
          <p:nvPr/>
        </p:nvSpPr>
        <p:spPr>
          <a:xfrm>
            <a:off x="7188201" y="0"/>
            <a:ext cx="5003799" cy="6858000"/>
          </a:xfrm>
          <a:prstGeom prst="rect">
            <a:avLst/>
          </a:prstGeom>
          <a:gradFill>
            <a:gsLst>
              <a:gs pos="0">
                <a:schemeClr val="accent4">
                  <a:alpha val="0"/>
                </a:schemeClr>
              </a:gs>
              <a:gs pos="100000">
                <a:schemeClr val="accent4">
                  <a:alpha val="39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91" name="Right Triangle 26"/>
          <p:cNvSpPr/>
          <p:nvPr/>
        </p:nvSpPr>
        <p:spPr>
          <a:xfrm flipH="1" flipV="1">
            <a:off x="7810500" y="-6"/>
            <a:ext cx="4381498" cy="5422905"/>
          </a:xfrm>
          <a:prstGeom prst="rtTriangle">
            <a:avLst/>
          </a:prstGeom>
          <a:gradFill flip="none" rotWithShape="1">
            <a:gsLst>
              <a:gs pos="0">
                <a:schemeClr val="accent1">
                  <a:alpha val="45000"/>
                </a:schemeClr>
              </a:gs>
              <a:gs pos="100000">
                <a:schemeClr val="accent4">
                  <a:alpha val="1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92" name="Rectangle 13"/>
          <p:cNvSpPr/>
          <p:nvPr/>
        </p:nvSpPr>
        <p:spPr>
          <a:xfrm>
            <a:off x="6096000" y="5022046"/>
            <a:ext cx="6096000" cy="1200329"/>
          </a:xfrm>
          <a:prstGeom prst="rect">
            <a:avLst/>
          </a:prstGeom>
        </p:spPr>
        <p:txBody>
          <a:bodyPr>
            <a:spAutoFit/>
          </a:bodyPr>
          <a:lstStyle/>
          <a:p>
            <a:r>
              <a:rPr lang="en-US" sz="1800" dirty="0">
                <a:solidFill>
                  <a:schemeClr val="bg1">
                    <a:lumMod val="50000"/>
                  </a:schemeClr>
                </a:solidFill>
              </a:rPr>
              <a:t>NAME –</a:t>
            </a:r>
            <a:r>
              <a:rPr lang="en-US" sz="1800" dirty="0" err="1">
                <a:solidFill>
                  <a:schemeClr val="bg1"/>
                </a:solidFill>
              </a:rPr>
              <a:t>Dhinesh</a:t>
            </a:r>
            <a:r>
              <a:rPr lang="en-US" sz="1800" dirty="0">
                <a:solidFill>
                  <a:schemeClr val="bg1"/>
                </a:solidFill>
              </a:rPr>
              <a:t> R</a:t>
            </a:r>
            <a:endParaRPr sz="2000" dirty="0"/>
          </a:p>
          <a:p>
            <a:r>
              <a:rPr lang="en-IN" sz="1800" dirty="0">
                <a:solidFill>
                  <a:schemeClr val="bg1">
                    <a:lumMod val="50000"/>
                  </a:schemeClr>
                </a:solidFill>
              </a:rPr>
              <a:t>REG NO-</a:t>
            </a:r>
            <a:r>
              <a:rPr lang="en-IN" sz="1800" dirty="0">
                <a:solidFill>
                  <a:schemeClr val="bg1"/>
                </a:solidFill>
              </a:rPr>
              <a:t>510821205</a:t>
            </a:r>
            <a:r>
              <a:rPr lang="en-US" dirty="0">
                <a:solidFill>
                  <a:schemeClr val="bg1"/>
                </a:solidFill>
              </a:rPr>
              <a:t>005</a:t>
            </a:r>
            <a:endParaRPr sz="2000" dirty="0"/>
          </a:p>
          <a:p>
            <a:r>
              <a:rPr lang="en-US" sz="1800" dirty="0">
                <a:solidFill>
                  <a:schemeClr val="bg1">
                    <a:lumMod val="50000"/>
                  </a:schemeClr>
                </a:solidFill>
              </a:rPr>
              <a:t>COLLEGE NAME - </a:t>
            </a:r>
            <a:r>
              <a:rPr lang="en-US" sz="1800" dirty="0">
                <a:solidFill>
                  <a:schemeClr val="bg1"/>
                </a:solidFill>
              </a:rPr>
              <a:t>GTEC</a:t>
            </a:r>
            <a:endParaRPr lang="en-US" sz="2000" dirty="0">
              <a:solidFill>
                <a:schemeClr val="bg1"/>
              </a:solidFill>
            </a:endParaRPr>
          </a:p>
          <a:p>
            <a:r>
              <a:rPr lang="en-US" sz="1800" dirty="0">
                <a:solidFill>
                  <a:schemeClr val="bg1">
                    <a:lumMod val="50000"/>
                  </a:schemeClr>
                </a:solidFill>
              </a:rPr>
              <a:t>DEPT – </a:t>
            </a:r>
            <a:r>
              <a:rPr lang="en-US" sz="1800" dirty="0">
                <a:solidFill>
                  <a:schemeClr val="bg1"/>
                </a:solidFill>
              </a:rPr>
              <a:t>INFORMATION TECHNOLOGY</a:t>
            </a: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Title 35"/>
          <p:cNvSpPr>
            <a:spLocks noGrp="1"/>
          </p:cNvSpPr>
          <p:nvPr>
            <p:ph type="title"/>
          </p:nvPr>
        </p:nvSpPr>
        <p:spPr>
          <a:xfrm>
            <a:off x="4282116" y="366375"/>
            <a:ext cx="2928582" cy="625475"/>
          </a:xfrm>
        </p:spPr>
        <p:txBody>
          <a:bodyPr/>
          <a:lstStyle/>
          <a:p>
            <a:r>
              <a:rPr lang="en-IN" sz="3600" dirty="0">
                <a:latin typeface="Inter"/>
              </a:rPr>
              <a:t>ALGORITHM</a:t>
            </a:r>
            <a:endParaRPr lang="en-US" sz="3600" dirty="0">
              <a:latin typeface="Inter"/>
            </a:endParaRPr>
          </a:p>
        </p:txBody>
      </p:sp>
      <p:grpSp>
        <p:nvGrpSpPr>
          <p:cNvPr id="55" name="Group 36"/>
          <p:cNvGrpSpPr/>
          <p:nvPr/>
        </p:nvGrpSpPr>
        <p:grpSpPr>
          <a:xfrm flipH="1">
            <a:off x="0" y="1"/>
            <a:ext cx="5918200" cy="6857999"/>
            <a:chOff x="6273801" y="1"/>
            <a:chExt cx="5918200" cy="6857999"/>
          </a:xfrm>
        </p:grpSpPr>
        <p:sp>
          <p:nvSpPr>
            <p:cNvPr id="1048671" name="Rectangle 37"/>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72" name="Right Triangle 38"/>
            <p:cNvSpPr/>
            <p:nvPr/>
          </p:nvSpPr>
          <p:spPr>
            <a:xfrm rot="16200000">
              <a:off x="10341991" y="5007990"/>
              <a:ext cx="1507428" cy="2192591"/>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8673" name="Rectangle 39"/>
          <p:cNvSpPr/>
          <p:nvPr/>
        </p:nvSpPr>
        <p:spPr>
          <a:xfrm>
            <a:off x="690362" y="1159280"/>
            <a:ext cx="11011710" cy="4801314"/>
          </a:xfrm>
          <a:prstGeom prst="rect">
            <a:avLst/>
          </a:prstGeom>
        </p:spPr>
        <p:txBody>
          <a:bodyPr wrap="square">
            <a:spAutoFit/>
          </a:bodyPr>
          <a:lstStyle/>
          <a:p>
            <a:pPr marL="305435" indent="-305435" algn="just"/>
            <a:r>
              <a:rPr lang="en-US" dirty="0">
                <a:solidFill>
                  <a:schemeClr val="bg1"/>
                </a:solidFill>
                <a:ea typeface="+mn-lt"/>
                <a:cs typeface="+mn-lt"/>
              </a:rPr>
              <a:t>	    The </a:t>
            </a:r>
            <a:r>
              <a:rPr lang="en-US" dirty="0" err="1">
                <a:solidFill>
                  <a:schemeClr val="bg1"/>
                </a:solidFill>
                <a:ea typeface="+mn-lt"/>
                <a:cs typeface="+mn-lt"/>
              </a:rPr>
              <a:t>keylogger</a:t>
            </a:r>
            <a:r>
              <a:rPr lang="en-US" dirty="0">
                <a:solidFill>
                  <a:schemeClr val="bg1"/>
                </a:solidFill>
                <a:ea typeface="+mn-lt"/>
                <a:cs typeface="+mn-lt"/>
              </a:rPr>
              <a:t> algorithm plays a crucial role in capturing and processing keystrokes effectively while      ensuring the system's efficiency and reliability.</a:t>
            </a:r>
          </a:p>
          <a:p>
            <a:pPr marL="305435" indent="-305435" algn="just"/>
            <a:r>
              <a:rPr lang="en-US" dirty="0">
                <a:solidFill>
                  <a:schemeClr val="bg1"/>
                </a:solidFill>
                <a:ea typeface="+mn-lt"/>
                <a:cs typeface="+mn-lt"/>
              </a:rPr>
              <a:t>         Below is an outline of the </a:t>
            </a:r>
            <a:r>
              <a:rPr lang="en-US" dirty="0" err="1">
                <a:solidFill>
                  <a:schemeClr val="bg1"/>
                </a:solidFill>
                <a:ea typeface="+mn-lt"/>
                <a:cs typeface="+mn-lt"/>
              </a:rPr>
              <a:t>keylogger</a:t>
            </a:r>
            <a:r>
              <a:rPr lang="en-US" dirty="0">
                <a:solidFill>
                  <a:schemeClr val="bg1"/>
                </a:solidFill>
                <a:ea typeface="+mn-lt"/>
                <a:cs typeface="+mn-lt"/>
              </a:rPr>
              <a:t> algorithm:</a:t>
            </a:r>
            <a:endParaRPr lang="en-IN" b="1" dirty="0">
              <a:solidFill>
                <a:schemeClr val="bg1"/>
              </a:solidFill>
            </a:endParaRPr>
          </a:p>
          <a:p>
            <a:pPr marL="305435" indent="-305435" algn="just">
              <a:buFont typeface="Arial" pitchFamily="34" charset="0"/>
              <a:buChar char="•"/>
            </a:pPr>
            <a:endParaRPr lang="en-IN" b="1" dirty="0">
              <a:solidFill>
                <a:schemeClr val="bg1"/>
              </a:solidFill>
            </a:endParaRPr>
          </a:p>
          <a:p>
            <a:pPr marL="305435" indent="-305435" algn="just">
              <a:buFont typeface="Arial" pitchFamily="34" charset="0"/>
              <a:buChar char="•"/>
            </a:pPr>
            <a:r>
              <a:rPr lang="en-IN" b="1" dirty="0">
                <a:solidFill>
                  <a:srgbClr val="FFC000"/>
                </a:solidFill>
              </a:rPr>
              <a:t>Initialization</a:t>
            </a:r>
            <a:r>
              <a:rPr lang="en-IN" dirty="0">
                <a:solidFill>
                  <a:srgbClr val="FFC000"/>
                </a:solidFill>
              </a:rPr>
              <a:t>:</a:t>
            </a:r>
          </a:p>
          <a:p>
            <a:pPr marL="629920" lvl="1" indent="-305435" algn="just"/>
            <a:r>
              <a:rPr lang="en-US" dirty="0">
                <a:solidFill>
                  <a:schemeClr val="bg1"/>
                </a:solidFill>
              </a:rPr>
              <a:t>Initialize the </a:t>
            </a:r>
            <a:r>
              <a:rPr lang="en-US" dirty="0" err="1">
                <a:solidFill>
                  <a:schemeClr val="bg1"/>
                </a:solidFill>
              </a:rPr>
              <a:t>keylogger</a:t>
            </a:r>
            <a:r>
              <a:rPr lang="en-US" dirty="0">
                <a:solidFill>
                  <a:schemeClr val="bg1"/>
                </a:solidFill>
              </a:rPr>
              <a:t> system, including setting up event listeners and data structures to store captured keystrokes.</a:t>
            </a:r>
          </a:p>
          <a:p>
            <a:pPr marL="629920" lvl="1" indent="-305435" algn="just"/>
            <a:endParaRPr lang="en-US" dirty="0">
              <a:solidFill>
                <a:schemeClr val="bg1"/>
              </a:solidFill>
            </a:endParaRPr>
          </a:p>
          <a:p>
            <a:pPr marL="629920" lvl="1" indent="-305435" algn="just"/>
            <a:endParaRPr lang="en-IN" dirty="0">
              <a:solidFill>
                <a:schemeClr val="bg1"/>
              </a:solidFill>
            </a:endParaRPr>
          </a:p>
          <a:p>
            <a:pPr marL="305435" indent="-305435" algn="just">
              <a:buFont typeface="Arial" pitchFamily="34" charset="0"/>
              <a:buChar char="•"/>
            </a:pPr>
            <a:r>
              <a:rPr lang="en-IN" b="1" dirty="0">
                <a:solidFill>
                  <a:srgbClr val="FFC000"/>
                </a:solidFill>
              </a:rPr>
              <a:t>Keystroke Capture:</a:t>
            </a:r>
          </a:p>
          <a:p>
            <a:pPr marL="629435" lvl="1" indent="-305435" algn="just"/>
            <a:r>
              <a:rPr lang="en-US" dirty="0">
                <a:solidFill>
                  <a:schemeClr val="bg1"/>
                </a:solidFill>
              </a:rPr>
              <a:t>Continuously monitor keyboard events using event listeners, capturing each keystroke as it occurs.</a:t>
            </a:r>
          </a:p>
          <a:p>
            <a:pPr marL="629435" lvl="1" indent="-305435" algn="just"/>
            <a:r>
              <a:rPr lang="en-US" dirty="0">
                <a:solidFill>
                  <a:schemeClr val="bg1"/>
                </a:solidFill>
              </a:rPr>
              <a:t>Record the timestamp, key type (pressed, held, released), and the corresponding key code or character.</a:t>
            </a:r>
            <a:endParaRPr lang="en-IN" dirty="0">
              <a:solidFill>
                <a:schemeClr val="bg1"/>
              </a:solidFill>
            </a:endParaRPr>
          </a:p>
          <a:p>
            <a:pPr marL="305435" indent="-305435" algn="just">
              <a:buFont typeface="Arial" pitchFamily="34" charset="0"/>
              <a:buChar char="•"/>
            </a:pPr>
            <a:endParaRPr lang="en-IN" b="1" dirty="0">
              <a:solidFill>
                <a:schemeClr val="bg1"/>
              </a:solidFill>
            </a:endParaRPr>
          </a:p>
          <a:p>
            <a:pPr marL="305435" indent="-305435" algn="just">
              <a:buFont typeface="Arial" pitchFamily="34" charset="0"/>
              <a:buChar char="•"/>
            </a:pPr>
            <a:endParaRPr lang="en-IN" b="1" dirty="0">
              <a:solidFill>
                <a:schemeClr val="bg1"/>
              </a:solidFill>
            </a:endParaRPr>
          </a:p>
          <a:p>
            <a:pPr marL="305435" indent="-305435" algn="just">
              <a:buFont typeface="Arial" pitchFamily="34" charset="0"/>
              <a:buChar char="•"/>
            </a:pPr>
            <a:r>
              <a:rPr lang="en-IN" b="1" dirty="0">
                <a:solidFill>
                  <a:srgbClr val="FFC000"/>
                </a:solidFill>
              </a:rPr>
              <a:t>Data Processing:</a:t>
            </a:r>
          </a:p>
          <a:p>
            <a:pPr marL="629435" lvl="1" indent="-305435" algn="just"/>
            <a:r>
              <a:rPr lang="en-US" dirty="0">
                <a:solidFill>
                  <a:schemeClr val="bg1"/>
                </a:solidFill>
              </a:rPr>
              <a:t>Preprocess the captured keystrokes to filter out irrelevant or redundant information.</a:t>
            </a:r>
          </a:p>
          <a:p>
            <a:pPr marL="629435" lvl="1" indent="-305435" algn="just"/>
            <a:r>
              <a:rPr lang="en-US" dirty="0">
                <a:solidFill>
                  <a:schemeClr val="bg1"/>
                </a:solidFill>
              </a:rPr>
              <a:t>Organize the keystroke data into a structured format for storage and analysis, such as JSON or CSV.</a:t>
            </a:r>
            <a:endParaRPr lang="en-IN"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36"/>
          <p:cNvGrpSpPr/>
          <p:nvPr/>
        </p:nvGrpSpPr>
        <p:grpSpPr>
          <a:xfrm flipH="1">
            <a:off x="0" y="0"/>
            <a:ext cx="5918200" cy="6857999"/>
            <a:chOff x="6273801" y="1"/>
            <a:chExt cx="5918200" cy="6857999"/>
          </a:xfrm>
        </p:grpSpPr>
        <p:sp>
          <p:nvSpPr>
            <p:cNvPr id="1048677" name="Rectangle 37"/>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78" name="Right Triangle 38"/>
            <p:cNvSpPr/>
            <p:nvPr/>
          </p:nvSpPr>
          <p:spPr>
            <a:xfrm rot="16200000">
              <a:off x="10341991" y="5007990"/>
              <a:ext cx="1507428" cy="2192591"/>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8679" name="Rectangle 39"/>
          <p:cNvSpPr/>
          <p:nvPr/>
        </p:nvSpPr>
        <p:spPr>
          <a:xfrm>
            <a:off x="731520" y="1222500"/>
            <a:ext cx="11026163" cy="3416320"/>
          </a:xfrm>
          <a:prstGeom prst="rect">
            <a:avLst/>
          </a:prstGeom>
        </p:spPr>
        <p:txBody>
          <a:bodyPr wrap="square">
            <a:spAutoFit/>
          </a:bodyPr>
          <a:lstStyle/>
          <a:p>
            <a:pPr algn="just"/>
            <a:r>
              <a:rPr lang="en-US" sz="3600" dirty="0">
                <a:solidFill>
                  <a:srgbClr val="FFFF00"/>
                </a:solidFill>
                <a:ea typeface="+mn-lt"/>
                <a:cs typeface="+mn-lt"/>
              </a:rPr>
              <a:t>.</a:t>
            </a:r>
            <a:r>
              <a:rPr lang="en-US" dirty="0">
                <a:solidFill>
                  <a:schemeClr val="bg1"/>
                </a:solidFill>
                <a:ea typeface="+mn-lt"/>
                <a:cs typeface="+mn-lt"/>
              </a:rPr>
              <a:t>  </a:t>
            </a:r>
            <a:r>
              <a:rPr lang="en-US" b="1" dirty="0">
                <a:solidFill>
                  <a:srgbClr val="FFC000"/>
                </a:solidFill>
                <a:ea typeface="+mn-lt"/>
                <a:cs typeface="+mn-lt"/>
              </a:rPr>
              <a:t>Storage</a:t>
            </a:r>
            <a:r>
              <a:rPr lang="en-US" dirty="0">
                <a:solidFill>
                  <a:schemeClr val="bg1"/>
                </a:solidFill>
                <a:ea typeface="+mn-lt"/>
                <a:cs typeface="+mn-lt"/>
              </a:rPr>
              <a:t> </a:t>
            </a:r>
            <a:r>
              <a:rPr lang="en-IN" b="1" dirty="0">
                <a:solidFill>
                  <a:srgbClr val="FFC000"/>
                </a:solidFill>
              </a:rPr>
              <a:t>and Logging:</a:t>
            </a:r>
          </a:p>
          <a:p>
            <a:pPr marL="629435" lvl="1" indent="-305435" algn="just"/>
            <a:r>
              <a:rPr lang="en-US" dirty="0">
                <a:solidFill>
                  <a:schemeClr val="bg1"/>
                </a:solidFill>
              </a:rPr>
              <a:t>    Store the processed keystroke data securely, ensuring encryption and protection against unauthorized access.</a:t>
            </a:r>
          </a:p>
          <a:p>
            <a:pPr marL="629435" lvl="1" indent="-305435" algn="just"/>
            <a:endParaRPr lang="en-US" dirty="0">
              <a:solidFill>
                <a:schemeClr val="bg1"/>
              </a:solidFill>
            </a:endParaRPr>
          </a:p>
          <a:p>
            <a:pPr marL="629435" lvl="1" indent="-305435" algn="just"/>
            <a:r>
              <a:rPr lang="en-US" dirty="0">
                <a:solidFill>
                  <a:schemeClr val="bg1"/>
                </a:solidFill>
              </a:rPr>
              <a:t>     Implement logging mechanisms to maintain a record of all keystrokes captured over time, facilitating analysis and forensic investigations.</a:t>
            </a:r>
          </a:p>
          <a:p>
            <a:pPr marL="629435" lvl="1" indent="-305435" algn="just"/>
            <a:endParaRPr lang="en-US" dirty="0">
              <a:solidFill>
                <a:schemeClr val="bg1"/>
              </a:solidFill>
            </a:endParaRPr>
          </a:p>
          <a:p>
            <a:pPr marL="629435" lvl="1" indent="-305435" algn="just"/>
            <a:endParaRPr lang="en-US" dirty="0">
              <a:solidFill>
                <a:schemeClr val="bg1"/>
              </a:solidFill>
            </a:endParaRPr>
          </a:p>
          <a:p>
            <a:pPr marL="305435" indent="-305435" algn="just">
              <a:buFont typeface="Arial" pitchFamily="34" charset="0"/>
              <a:buChar char="•"/>
            </a:pPr>
            <a:r>
              <a:rPr lang="en-IN" b="1" dirty="0">
                <a:solidFill>
                  <a:srgbClr val="FFC000"/>
                </a:solidFill>
              </a:rPr>
              <a:t>User Interface Interaction:</a:t>
            </a:r>
            <a:endParaRPr lang="en-US" b="1" dirty="0">
              <a:solidFill>
                <a:srgbClr val="FFC000"/>
              </a:solidFill>
            </a:endParaRPr>
          </a:p>
          <a:p>
            <a:pPr marL="629435" lvl="1" indent="-305435" algn="just"/>
            <a:r>
              <a:rPr lang="en-US" dirty="0">
                <a:solidFill>
                  <a:schemeClr val="bg1"/>
                </a:solidFill>
              </a:rPr>
              <a:t>     Develop user interface components to interact with the </a:t>
            </a:r>
            <a:r>
              <a:rPr lang="en-US" dirty="0" err="1">
                <a:solidFill>
                  <a:schemeClr val="bg1"/>
                </a:solidFill>
              </a:rPr>
              <a:t>keylogger</a:t>
            </a:r>
            <a:r>
              <a:rPr lang="en-US" dirty="0">
                <a:solidFill>
                  <a:schemeClr val="bg1"/>
                </a:solidFill>
              </a:rPr>
              <a:t> system, including options</a:t>
            </a:r>
          </a:p>
          <a:p>
            <a:pPr marL="629435" lvl="1" indent="-305435" algn="just"/>
            <a:r>
              <a:rPr lang="en-US" dirty="0">
                <a:solidFill>
                  <a:schemeClr val="bg1"/>
                </a:solidFill>
              </a:rPr>
              <a:t>     for starting/stopping logging, viewing logs, and configuring settings.</a:t>
            </a:r>
            <a:endParaRPr lang="en-IN"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Rectangle 19"/>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84" name="Rectangle 20"/>
          <p:cNvSpPr/>
          <p:nvPr/>
        </p:nvSpPr>
        <p:spPr>
          <a:xfrm>
            <a:off x="3694738" y="520590"/>
            <a:ext cx="3897542" cy="769441"/>
          </a:xfrm>
          <a:prstGeom prst="rect">
            <a:avLst/>
          </a:prstGeom>
        </p:spPr>
        <p:txBody>
          <a:bodyPr wrap="none">
            <a:spAutoFit/>
          </a:bodyPr>
          <a:lstStyle/>
          <a:p>
            <a:r>
              <a:rPr lang="en-IN" sz="4400" b="1" dirty="0">
                <a:solidFill>
                  <a:prstClr val="white"/>
                </a:solidFill>
                <a:ea typeface="+mj-ea"/>
                <a:cs typeface="Arabic Typesetting" panose="03020402040406030203" pitchFamily="66" charset="-78"/>
              </a:rPr>
              <a:t>DEPLOYMENT</a:t>
            </a:r>
            <a:endParaRPr lang="en-US" dirty="0"/>
          </a:p>
        </p:txBody>
      </p:sp>
      <p:sp>
        <p:nvSpPr>
          <p:cNvPr id="1048685" name="Rectangle 21"/>
          <p:cNvSpPr/>
          <p:nvPr/>
        </p:nvSpPr>
        <p:spPr>
          <a:xfrm>
            <a:off x="1575881" y="-408562"/>
            <a:ext cx="8365788" cy="9633406"/>
          </a:xfrm>
          <a:prstGeom prst="rect">
            <a:avLst/>
          </a:prstGeom>
        </p:spPr>
        <p:txBody>
          <a:bodyPr wrap="square">
            <a:spAutoFit/>
          </a:bodyPr>
          <a:lstStyle/>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r>
              <a:rPr lang="en-US" sz="2000" dirty="0">
                <a:solidFill>
                  <a:schemeClr val="bg1"/>
                </a:solidFill>
              </a:rPr>
              <a:t>	The deployment of the </a:t>
            </a:r>
            <a:r>
              <a:rPr lang="en-US" sz="2000" dirty="0" err="1">
                <a:solidFill>
                  <a:schemeClr val="bg1"/>
                </a:solidFill>
              </a:rPr>
              <a:t>keylogger</a:t>
            </a:r>
            <a:r>
              <a:rPr lang="en-US" sz="2000" dirty="0">
                <a:solidFill>
                  <a:schemeClr val="bg1"/>
                </a:solidFill>
              </a:rPr>
              <a:t> system involves preparing the software for installation and usage in various environments. Here's an overview of the deployment process:</a:t>
            </a:r>
          </a:p>
          <a:p>
            <a:pPr>
              <a:buFont typeface="Arial" pitchFamily="34" charset="0"/>
              <a:buChar char="•"/>
            </a:pPr>
            <a:r>
              <a:rPr lang="en-US" sz="2000" b="1" dirty="0">
                <a:solidFill>
                  <a:srgbClr val="FFFF00"/>
                </a:solidFill>
              </a:rPr>
              <a:t>Installation:</a:t>
            </a:r>
            <a:endParaRPr lang="en-US" sz="2000" dirty="0">
              <a:solidFill>
                <a:srgbClr val="FFFF00"/>
              </a:solidFill>
            </a:endParaRPr>
          </a:p>
          <a:p>
            <a:r>
              <a:rPr lang="en-US" sz="2000" dirty="0">
                <a:solidFill>
                  <a:schemeClr val="bg1"/>
                </a:solidFill>
              </a:rPr>
              <a:t>	Install necessary packages using pip:</a:t>
            </a:r>
          </a:p>
          <a:p>
            <a:r>
              <a:rPr lang="en-US" sz="2000" dirty="0">
                <a:solidFill>
                  <a:schemeClr val="bg1"/>
                </a:solidFill>
              </a:rPr>
              <a:t>C:\Users\name&gt;pip install </a:t>
            </a:r>
            <a:r>
              <a:rPr lang="en-US" sz="2000" dirty="0" err="1">
                <a:solidFill>
                  <a:schemeClr val="bg1"/>
                </a:solidFill>
              </a:rPr>
              <a:t>pynput</a:t>
            </a:r>
            <a:endParaRPr lang="en-US" sz="2000" dirty="0">
              <a:solidFill>
                <a:schemeClr val="bg1"/>
              </a:solidFill>
            </a:endParaRPr>
          </a:p>
          <a:p>
            <a:r>
              <a:rPr lang="en-US" sz="2000" dirty="0">
                <a:solidFill>
                  <a:schemeClr val="bg1"/>
                </a:solidFill>
              </a:rPr>
              <a:t>Download the </a:t>
            </a:r>
            <a:r>
              <a:rPr lang="en-US" sz="2000" dirty="0" err="1">
                <a:solidFill>
                  <a:schemeClr val="bg1"/>
                </a:solidFill>
              </a:rPr>
              <a:t>keylogger</a:t>
            </a:r>
            <a:r>
              <a:rPr lang="en-US" sz="2000" dirty="0">
                <a:solidFill>
                  <a:schemeClr val="bg1"/>
                </a:solidFill>
              </a:rPr>
              <a:t> script (keylogger.py) onto the target system.</a:t>
            </a:r>
          </a:p>
          <a:p>
            <a:pPr>
              <a:buFont typeface="Arial" pitchFamily="34" charset="0"/>
              <a:buChar char="•"/>
            </a:pPr>
            <a:r>
              <a:rPr lang="en-US" sz="2000" b="1" dirty="0">
                <a:solidFill>
                  <a:srgbClr val="FFFF00"/>
                </a:solidFill>
              </a:rPr>
              <a:t>Configuration</a:t>
            </a:r>
            <a:r>
              <a:rPr lang="en-US" sz="2000" b="1" dirty="0">
                <a:solidFill>
                  <a:schemeClr val="bg1"/>
                </a:solidFill>
              </a:rPr>
              <a:t>:</a:t>
            </a:r>
            <a:endParaRPr lang="en-US" sz="2000" dirty="0">
              <a:solidFill>
                <a:schemeClr val="bg1"/>
              </a:solidFill>
            </a:endParaRPr>
          </a:p>
          <a:p>
            <a:r>
              <a:rPr lang="en-US" sz="2000" dirty="0">
                <a:solidFill>
                  <a:schemeClr val="bg1"/>
                </a:solidFill>
              </a:rPr>
              <a:t>	Modify any configuration options in the </a:t>
            </a:r>
            <a:r>
              <a:rPr lang="en-US" sz="2000" dirty="0" err="1">
                <a:solidFill>
                  <a:schemeClr val="bg1"/>
                </a:solidFill>
              </a:rPr>
              <a:t>keylogger</a:t>
            </a:r>
            <a:r>
              <a:rPr lang="en-US" sz="2000" dirty="0">
                <a:solidFill>
                  <a:schemeClr val="bg1"/>
                </a:solidFill>
              </a:rPr>
              <a:t> script as needed (e.g., output file path, logging settings).</a:t>
            </a:r>
          </a:p>
          <a:p>
            <a:pPr>
              <a:buFont typeface="Arial" pitchFamily="34" charset="0"/>
              <a:buChar char="•"/>
            </a:pPr>
            <a:r>
              <a:rPr lang="en-US" sz="2000" b="1" dirty="0">
                <a:solidFill>
                  <a:srgbClr val="FFFF00"/>
                </a:solidFill>
              </a:rPr>
              <a:t>Execution:</a:t>
            </a:r>
            <a:endParaRPr lang="en-US" sz="2000" dirty="0">
              <a:solidFill>
                <a:srgbClr val="FFFF00"/>
              </a:solidFill>
            </a:endParaRPr>
          </a:p>
          <a:p>
            <a:r>
              <a:rPr lang="en-US" sz="2000" dirty="0">
                <a:solidFill>
                  <a:schemeClr val="bg1"/>
                </a:solidFill>
              </a:rPr>
              <a:t>	Open a terminal or command prompt.</a:t>
            </a:r>
          </a:p>
          <a:p>
            <a:r>
              <a:rPr lang="en-US" sz="2000" dirty="0">
                <a:solidFill>
                  <a:schemeClr val="bg1"/>
                </a:solidFill>
              </a:rPr>
              <a:t>Navigate to the directory containing the </a:t>
            </a:r>
            <a:r>
              <a:rPr lang="en-US" sz="2000" dirty="0" err="1">
                <a:solidFill>
                  <a:schemeClr val="bg1"/>
                </a:solidFill>
              </a:rPr>
              <a:t>keylogger</a:t>
            </a:r>
            <a:r>
              <a:rPr lang="en-US" sz="2000" dirty="0">
                <a:solidFill>
                  <a:schemeClr val="bg1"/>
                </a:solidFill>
              </a:rPr>
              <a:t> script.</a:t>
            </a:r>
          </a:p>
          <a:p>
            <a:r>
              <a:rPr lang="en-US" sz="2000" dirty="0">
                <a:solidFill>
                  <a:schemeClr val="bg1"/>
                </a:solidFill>
              </a:rPr>
              <a:t>Run the </a:t>
            </a:r>
            <a:r>
              <a:rPr lang="en-US" sz="2000" dirty="0" err="1">
                <a:solidFill>
                  <a:schemeClr val="bg1"/>
                </a:solidFill>
              </a:rPr>
              <a:t>keylogger</a:t>
            </a:r>
            <a:r>
              <a:rPr lang="en-US" sz="2000" dirty="0">
                <a:solidFill>
                  <a:schemeClr val="bg1"/>
                </a:solidFill>
              </a:rPr>
              <a:t> script using Python:</a:t>
            </a:r>
          </a:p>
          <a:p>
            <a:r>
              <a:rPr lang="en-US" sz="2000" dirty="0">
                <a:solidFill>
                  <a:schemeClr val="bg1"/>
                </a:solidFill>
              </a:rPr>
              <a:t>C:\Users\name&gt;python keylogger.py</a:t>
            </a: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Title 35"/>
          <p:cNvSpPr>
            <a:spLocks noGrp="1"/>
          </p:cNvSpPr>
          <p:nvPr>
            <p:ph type="title"/>
          </p:nvPr>
        </p:nvSpPr>
        <p:spPr>
          <a:xfrm>
            <a:off x="4760830" y="397398"/>
            <a:ext cx="7741291" cy="625475"/>
          </a:xfrm>
        </p:spPr>
        <p:txBody>
          <a:bodyPr/>
          <a:lstStyle/>
          <a:p>
            <a:r>
              <a:rPr lang="en-IN" dirty="0"/>
              <a:t>RESULT</a:t>
            </a:r>
            <a:endParaRPr lang="en-US" dirty="0"/>
          </a:p>
        </p:txBody>
      </p:sp>
      <p:grpSp>
        <p:nvGrpSpPr>
          <p:cNvPr id="64" name="Group 36"/>
          <p:cNvGrpSpPr/>
          <p:nvPr/>
        </p:nvGrpSpPr>
        <p:grpSpPr>
          <a:xfrm flipH="1">
            <a:off x="0" y="1"/>
            <a:ext cx="5918200" cy="6857999"/>
            <a:chOff x="6273801" y="1"/>
            <a:chExt cx="5918200" cy="6857999"/>
          </a:xfrm>
        </p:grpSpPr>
        <p:sp>
          <p:nvSpPr>
            <p:cNvPr id="1048687" name="Rectangle 37"/>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88" name="Right Triangle 38"/>
            <p:cNvSpPr/>
            <p:nvPr/>
          </p:nvSpPr>
          <p:spPr>
            <a:xfrm rot="16200000">
              <a:off x="10341991" y="5007990"/>
              <a:ext cx="1507428" cy="2192591"/>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097157" name="Picture 9" descr="Screenshot 2024-03-26 160515[13].png"/>
          <p:cNvPicPr>
            <a:picLocks noChangeAspect="1"/>
          </p:cNvPicPr>
          <p:nvPr/>
        </p:nvPicPr>
        <p:blipFill>
          <a:blip r:embed="rId3"/>
          <a:stretch>
            <a:fillRect/>
          </a:stretch>
        </p:blipFill>
        <p:spPr>
          <a:xfrm>
            <a:off x="1234388" y="879536"/>
            <a:ext cx="2343477" cy="2581635"/>
          </a:xfrm>
          <a:prstGeom prst="rect">
            <a:avLst/>
          </a:prstGeom>
        </p:spPr>
      </p:pic>
      <p:pic>
        <p:nvPicPr>
          <p:cNvPr id="2097158" name="Picture 10" descr="Screenshot 2024-03-26 160539.png"/>
          <p:cNvPicPr>
            <a:picLocks noChangeAspect="1"/>
          </p:cNvPicPr>
          <p:nvPr/>
        </p:nvPicPr>
        <p:blipFill>
          <a:blip r:embed="rId4"/>
          <a:srcRect r="2583" b="3428"/>
          <a:stretch>
            <a:fillRect/>
          </a:stretch>
        </p:blipFill>
        <p:spPr>
          <a:xfrm>
            <a:off x="7997579" y="866803"/>
            <a:ext cx="2394308" cy="2704736"/>
          </a:xfrm>
          <a:prstGeom prst="rect">
            <a:avLst/>
          </a:prstGeom>
        </p:spPr>
      </p:pic>
      <p:pic>
        <p:nvPicPr>
          <p:cNvPr id="2097159" name="Picture 11" descr="Screenshot 2024-03-26 160700.png"/>
          <p:cNvPicPr>
            <a:picLocks noChangeAspect="1"/>
          </p:cNvPicPr>
          <p:nvPr/>
        </p:nvPicPr>
        <p:blipFill>
          <a:blip r:embed="rId5"/>
          <a:stretch>
            <a:fillRect/>
          </a:stretch>
        </p:blipFill>
        <p:spPr>
          <a:xfrm>
            <a:off x="1339447" y="4222125"/>
            <a:ext cx="8471527" cy="2135645"/>
          </a:xfrm>
          <a:prstGeom prst="rect">
            <a:avLst/>
          </a:prstGeom>
        </p:spPr>
      </p:pic>
      <p:sp>
        <p:nvSpPr>
          <p:cNvPr id="1048689" name="Rectangle 12"/>
          <p:cNvSpPr/>
          <p:nvPr/>
        </p:nvSpPr>
        <p:spPr>
          <a:xfrm>
            <a:off x="1793553" y="3642367"/>
            <a:ext cx="1167307" cy="261610"/>
          </a:xfrm>
          <a:prstGeom prst="rect">
            <a:avLst/>
          </a:prstGeom>
        </p:spPr>
        <p:txBody>
          <a:bodyPr wrap="none">
            <a:spAutoFit/>
          </a:bodyPr>
          <a:lstStyle/>
          <a:p>
            <a:r>
              <a:rPr lang="en-IN" sz="1100" b="1" i="1" dirty="0">
                <a:solidFill>
                  <a:prstClr val="white"/>
                </a:solidFill>
                <a:ea typeface="+mj-ea"/>
                <a:cs typeface="Arabic Typesetting" panose="03020402040406030203" pitchFamily="66" charset="-78"/>
              </a:rPr>
              <a:t>BEFORE START</a:t>
            </a:r>
            <a:endParaRPr lang="en-US" sz="1100" dirty="0"/>
          </a:p>
        </p:txBody>
      </p:sp>
      <p:sp>
        <p:nvSpPr>
          <p:cNvPr id="1048690" name="Rectangle 13"/>
          <p:cNvSpPr/>
          <p:nvPr/>
        </p:nvSpPr>
        <p:spPr>
          <a:xfrm>
            <a:off x="8534400" y="3647354"/>
            <a:ext cx="3120359" cy="261610"/>
          </a:xfrm>
          <a:prstGeom prst="rect">
            <a:avLst/>
          </a:prstGeom>
        </p:spPr>
        <p:txBody>
          <a:bodyPr wrap="square">
            <a:spAutoFit/>
          </a:bodyPr>
          <a:lstStyle/>
          <a:p>
            <a:r>
              <a:rPr lang="en-IN" sz="1100" b="1" i="1" dirty="0">
                <a:solidFill>
                  <a:prstClr val="white"/>
                </a:solidFill>
                <a:ea typeface="+mj-ea"/>
                <a:cs typeface="Arabic Typesetting" panose="03020402040406030203" pitchFamily="66" charset="-78"/>
              </a:rPr>
              <a:t>AFTER START</a:t>
            </a:r>
            <a:endParaRPr lang="en-US" sz="1100" dirty="0"/>
          </a:p>
        </p:txBody>
      </p:sp>
      <p:sp>
        <p:nvSpPr>
          <p:cNvPr id="1048691" name="Rectangle 14"/>
          <p:cNvSpPr/>
          <p:nvPr/>
        </p:nvSpPr>
        <p:spPr>
          <a:xfrm>
            <a:off x="4882544" y="6417840"/>
            <a:ext cx="768159" cy="261610"/>
          </a:xfrm>
          <a:prstGeom prst="rect">
            <a:avLst/>
          </a:prstGeom>
        </p:spPr>
        <p:txBody>
          <a:bodyPr wrap="none">
            <a:spAutoFit/>
          </a:bodyPr>
          <a:lstStyle/>
          <a:p>
            <a:r>
              <a:rPr lang="en-IN" sz="1100" b="1" i="1" dirty="0">
                <a:solidFill>
                  <a:prstClr val="white"/>
                </a:solidFill>
                <a:ea typeface="+mj-ea"/>
                <a:cs typeface="Arabic Typesetting" panose="03020402040406030203" pitchFamily="66" charset="-78"/>
              </a:rPr>
              <a:t>LOG FILE</a:t>
            </a:r>
            <a:endParaRPr lang="en-US" sz="11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Title 35"/>
          <p:cNvSpPr>
            <a:spLocks noGrp="1"/>
          </p:cNvSpPr>
          <p:nvPr>
            <p:ph type="title"/>
          </p:nvPr>
        </p:nvSpPr>
        <p:spPr>
          <a:xfrm>
            <a:off x="4760830" y="397398"/>
            <a:ext cx="7741291" cy="625475"/>
          </a:xfrm>
        </p:spPr>
        <p:txBody>
          <a:bodyPr/>
          <a:lstStyle/>
          <a:p>
            <a:r>
              <a:rPr lang="en-IN" dirty="0"/>
              <a:t>CONCLUSION</a:t>
            </a:r>
            <a:endParaRPr lang="en-US" dirty="0"/>
          </a:p>
        </p:txBody>
      </p:sp>
      <p:sp>
        <p:nvSpPr>
          <p:cNvPr id="1048696" name="Rectangle 14"/>
          <p:cNvSpPr/>
          <p:nvPr/>
        </p:nvSpPr>
        <p:spPr>
          <a:xfrm>
            <a:off x="4882544" y="6417840"/>
            <a:ext cx="184731" cy="261610"/>
          </a:xfrm>
          <a:prstGeom prst="rect">
            <a:avLst/>
          </a:prstGeom>
        </p:spPr>
        <p:txBody>
          <a:bodyPr wrap="none">
            <a:spAutoFit/>
          </a:bodyPr>
          <a:lstStyle/>
          <a:p>
            <a:endParaRPr lang="en-US" sz="1100" dirty="0"/>
          </a:p>
        </p:txBody>
      </p:sp>
      <p:sp>
        <p:nvSpPr>
          <p:cNvPr id="1048697" name="Rectangle 16"/>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98" name="Rectangle 17"/>
          <p:cNvSpPr/>
          <p:nvPr/>
        </p:nvSpPr>
        <p:spPr>
          <a:xfrm>
            <a:off x="2409713" y="1028343"/>
            <a:ext cx="6734287" cy="4524315"/>
          </a:xfrm>
          <a:prstGeom prst="rect">
            <a:avLst/>
          </a:prstGeom>
        </p:spPr>
        <p:txBody>
          <a:bodyPr wrap="square">
            <a:spAutoFit/>
          </a:bodyPr>
          <a:lstStyle/>
          <a:p>
            <a:pPr algn="just"/>
            <a:r>
              <a:rPr lang="en-US" dirty="0">
                <a:solidFill>
                  <a:schemeClr val="bg1"/>
                </a:solidFill>
                <a:latin typeface="Söhne"/>
              </a:rPr>
              <a:t>		In Conclusion, The Development And Implementation Of The </a:t>
            </a:r>
            <a:r>
              <a:rPr lang="en-US" dirty="0" err="1">
                <a:solidFill>
                  <a:schemeClr val="bg1"/>
                </a:solidFill>
                <a:latin typeface="Söhne"/>
              </a:rPr>
              <a:t>Keylogger</a:t>
            </a:r>
            <a:r>
              <a:rPr lang="en-US" dirty="0">
                <a:solidFill>
                  <a:schemeClr val="bg1"/>
                </a:solidFill>
                <a:latin typeface="Söhne"/>
              </a:rPr>
              <a:t> System Present A Significant Advancement In Enhancing </a:t>
            </a:r>
            <a:r>
              <a:rPr lang="en-US" dirty="0" err="1">
                <a:solidFill>
                  <a:schemeClr val="bg1"/>
                </a:solidFill>
                <a:latin typeface="Söhne"/>
              </a:rPr>
              <a:t>Cybersecurity</a:t>
            </a:r>
            <a:r>
              <a:rPr lang="en-US" dirty="0">
                <a:solidFill>
                  <a:schemeClr val="bg1"/>
                </a:solidFill>
                <a:latin typeface="Söhne"/>
              </a:rPr>
              <a:t>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a:t>
            </a:r>
            <a:r>
              <a:rPr lang="en-US" dirty="0" err="1">
                <a:solidFill>
                  <a:schemeClr val="bg1"/>
                </a:solidFill>
                <a:latin typeface="Söhne"/>
              </a:rPr>
              <a:t>Keylogger</a:t>
            </a:r>
            <a:r>
              <a:rPr lang="en-US" dirty="0">
                <a:solidFill>
                  <a:schemeClr val="bg1"/>
                </a:solidFill>
                <a:latin typeface="Söhne"/>
              </a:rPr>
              <a:t> System Offers A Proactive Approach To </a:t>
            </a:r>
            <a:r>
              <a:rPr lang="en-US" dirty="0" err="1">
                <a:solidFill>
                  <a:schemeClr val="bg1"/>
                </a:solidFill>
                <a:latin typeface="Söhne"/>
              </a:rPr>
              <a:t>Cybersecurity</a:t>
            </a:r>
            <a:r>
              <a:rPr lang="en-US" dirty="0">
                <a:solidFill>
                  <a:schemeClr val="bg1"/>
                </a:solidFill>
                <a:latin typeface="Söhne"/>
              </a:rPr>
              <a:t>, Mitigating Risks Associated With Unauthorized Access And Malicious Activities. Overall, The </a:t>
            </a:r>
            <a:r>
              <a:rPr lang="en-US" dirty="0" err="1">
                <a:solidFill>
                  <a:schemeClr val="bg1"/>
                </a:solidFill>
                <a:latin typeface="Söhne"/>
              </a:rPr>
              <a:t>Keylogger</a:t>
            </a:r>
            <a:r>
              <a:rPr lang="en-US" dirty="0">
                <a:solidFill>
                  <a:schemeClr val="bg1"/>
                </a:solidFill>
                <a:latin typeface="Söhne"/>
              </a:rPr>
              <a:t> System Serves As A Valuable Tool For Bolstering Security Measures And Safeguarding Sensitive Information In Both Personal And Organizational Settings.</a:t>
            </a:r>
            <a:endParaRPr lang="en-IN" b="1"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2" name="Title 35"/>
          <p:cNvSpPr>
            <a:spLocks noGrp="1"/>
          </p:cNvSpPr>
          <p:nvPr>
            <p:ph type="title"/>
          </p:nvPr>
        </p:nvSpPr>
        <p:spPr>
          <a:xfrm>
            <a:off x="4760830" y="397398"/>
            <a:ext cx="7741291" cy="625475"/>
          </a:xfrm>
        </p:spPr>
        <p:txBody>
          <a:bodyPr/>
          <a:lstStyle/>
          <a:p>
            <a:r>
              <a:rPr lang="en-IN" dirty="0"/>
              <a:t>FUTURE SCOPE</a:t>
            </a:r>
            <a:endParaRPr lang="en-US" dirty="0"/>
          </a:p>
        </p:txBody>
      </p:sp>
      <p:grpSp>
        <p:nvGrpSpPr>
          <p:cNvPr id="71" name="Group 36"/>
          <p:cNvGrpSpPr/>
          <p:nvPr/>
        </p:nvGrpSpPr>
        <p:grpSpPr>
          <a:xfrm flipH="1">
            <a:off x="0" y="1"/>
            <a:ext cx="5918200" cy="6857999"/>
            <a:chOff x="6273801" y="1"/>
            <a:chExt cx="5918200" cy="6857999"/>
          </a:xfrm>
        </p:grpSpPr>
        <p:sp>
          <p:nvSpPr>
            <p:cNvPr id="1048703" name="Rectangle 37"/>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04" name="Right Triangle 38"/>
            <p:cNvSpPr/>
            <p:nvPr/>
          </p:nvSpPr>
          <p:spPr>
            <a:xfrm rot="16200000">
              <a:off x="10341991" y="5007990"/>
              <a:ext cx="1507428" cy="2192591"/>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8705" name="Rectangle 14"/>
          <p:cNvSpPr/>
          <p:nvPr/>
        </p:nvSpPr>
        <p:spPr>
          <a:xfrm>
            <a:off x="4882544" y="6417840"/>
            <a:ext cx="184731" cy="261610"/>
          </a:xfrm>
          <a:prstGeom prst="rect">
            <a:avLst/>
          </a:prstGeom>
        </p:spPr>
        <p:txBody>
          <a:bodyPr wrap="none">
            <a:spAutoFit/>
          </a:bodyPr>
          <a:lstStyle/>
          <a:p>
            <a:endParaRPr lang="en-US" sz="1100" dirty="0"/>
          </a:p>
        </p:txBody>
      </p:sp>
      <p:sp>
        <p:nvSpPr>
          <p:cNvPr id="1048706" name="Rectangle 15"/>
          <p:cNvSpPr/>
          <p:nvPr/>
        </p:nvSpPr>
        <p:spPr>
          <a:xfrm>
            <a:off x="2291379" y="1166843"/>
            <a:ext cx="7143077" cy="369332"/>
          </a:xfrm>
          <a:prstGeom prst="rect">
            <a:avLst/>
          </a:prstGeom>
        </p:spPr>
        <p:txBody>
          <a:bodyPr wrap="square">
            <a:spAutoFit/>
          </a:bodyPr>
          <a:lstStyle/>
          <a:p>
            <a:pPr algn="just"/>
            <a:endParaRPr lang="en-IN" b="1" dirty="0">
              <a:solidFill>
                <a:schemeClr val="bg1"/>
              </a:solidFill>
            </a:endParaRPr>
          </a:p>
        </p:txBody>
      </p:sp>
      <p:sp>
        <p:nvSpPr>
          <p:cNvPr id="1048707" name="Rectangle 7"/>
          <p:cNvSpPr/>
          <p:nvPr/>
        </p:nvSpPr>
        <p:spPr>
          <a:xfrm>
            <a:off x="2409713" y="1269402"/>
            <a:ext cx="7465807" cy="5078313"/>
          </a:xfrm>
          <a:prstGeom prst="rect">
            <a:avLst/>
          </a:prstGeom>
        </p:spPr>
        <p:txBody>
          <a:bodyPr wrap="square">
            <a:spAutoFit/>
          </a:bodyPr>
          <a:lstStyle/>
          <a:p>
            <a:pPr algn="just"/>
            <a:r>
              <a:rPr lang="en-US" dirty="0">
                <a:solidFill>
                  <a:schemeClr val="bg1"/>
                </a:solidFill>
                <a:latin typeface="Söhne"/>
              </a:rPr>
              <a:t>		Looking Ahead, The </a:t>
            </a:r>
            <a:r>
              <a:rPr lang="en-US" dirty="0" err="1">
                <a:solidFill>
                  <a:schemeClr val="bg1"/>
                </a:solidFill>
                <a:latin typeface="Söhne"/>
              </a:rPr>
              <a:t>Keylogger</a:t>
            </a:r>
            <a:r>
              <a:rPr lang="en-US" dirty="0">
                <a:solidFill>
                  <a:schemeClr val="bg1"/>
                </a:solidFill>
                <a:latin typeface="Söhne"/>
              </a:rPr>
              <a:t> System Holds Promise For Further Enhancements And Expansions To Address Evolving </a:t>
            </a:r>
            <a:r>
              <a:rPr lang="en-US" dirty="0" err="1">
                <a:solidFill>
                  <a:schemeClr val="bg1"/>
                </a:solidFill>
                <a:latin typeface="Söhne"/>
              </a:rPr>
              <a:t>Cybersecurity</a:t>
            </a:r>
            <a:r>
              <a:rPr lang="en-US" dirty="0">
                <a:solidFill>
                  <a:schemeClr val="bg1"/>
                </a:solidFill>
                <a:latin typeface="Söhne"/>
              </a:rPr>
              <a:t>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a:t>
            </a:r>
            <a:r>
              <a:rPr lang="en-US" dirty="0" err="1">
                <a:solidFill>
                  <a:schemeClr val="bg1"/>
                </a:solidFill>
                <a:latin typeface="Söhne"/>
              </a:rPr>
              <a:t>Iot</a:t>
            </a:r>
            <a:r>
              <a:rPr lang="en-US" dirty="0">
                <a:solidFill>
                  <a:schemeClr val="bg1"/>
                </a:solidFill>
                <a:latin typeface="Söhne"/>
              </a:rPr>
              <a:t>) Devices And Mobile Platforms Would Extend The System's Reach And Effectiveness In Diverse Environments. Collaborative Efforts With </a:t>
            </a:r>
            <a:r>
              <a:rPr lang="en-US" dirty="0" err="1">
                <a:solidFill>
                  <a:schemeClr val="bg1"/>
                </a:solidFill>
                <a:latin typeface="Söhne"/>
              </a:rPr>
              <a:t>Cybersecurity</a:t>
            </a:r>
            <a:r>
              <a:rPr lang="en-US" dirty="0">
                <a:solidFill>
                  <a:schemeClr val="bg1"/>
                </a:solidFill>
                <a:latin typeface="Söhne"/>
              </a:rPr>
              <a:t> Experts And Industry Stakeholders Can Foster Innovation And Refinement, Ensuring The </a:t>
            </a:r>
            <a:r>
              <a:rPr lang="en-US" dirty="0" err="1">
                <a:solidFill>
                  <a:schemeClr val="bg1"/>
                </a:solidFill>
                <a:latin typeface="Söhne"/>
              </a:rPr>
              <a:t>Keylogger</a:t>
            </a:r>
            <a:r>
              <a:rPr lang="en-US" dirty="0">
                <a:solidFill>
                  <a:schemeClr val="bg1"/>
                </a:solidFill>
                <a:latin typeface="Söhne"/>
              </a:rPr>
              <a:t> System Remains At The Forefront Of </a:t>
            </a:r>
            <a:r>
              <a:rPr lang="en-US" dirty="0" err="1">
                <a:solidFill>
                  <a:schemeClr val="bg1"/>
                </a:solidFill>
                <a:latin typeface="Söhne"/>
              </a:rPr>
              <a:t>Cybersecurity</a:t>
            </a:r>
            <a:r>
              <a:rPr lang="en-US" dirty="0">
                <a:solidFill>
                  <a:schemeClr val="bg1"/>
                </a:solidFill>
                <a:latin typeface="Söhne"/>
              </a:rPr>
              <a:t> Defense Strategies. Ultimately, Continued Research And Development Efforts Will Propel The </a:t>
            </a:r>
            <a:r>
              <a:rPr lang="en-US" dirty="0" err="1">
                <a:solidFill>
                  <a:schemeClr val="bg1"/>
                </a:solidFill>
                <a:latin typeface="Söhne"/>
              </a:rPr>
              <a:t>Keylogger</a:t>
            </a:r>
            <a:r>
              <a:rPr lang="en-US" dirty="0">
                <a:solidFill>
                  <a:schemeClr val="bg1"/>
                </a:solidFill>
                <a:latin typeface="Söhne"/>
              </a:rPr>
              <a:t> System Towards Greater Resilience And Adaptability In Safeguarding Against Evolving Cyber Threats.</a:t>
            </a:r>
            <a:endParaRPr lang="en-US" b="1" dirty="0">
              <a:solidFill>
                <a:schemeClr val="bg1"/>
              </a:solidFill>
            </a:endParaRPr>
          </a:p>
          <a:p>
            <a:pPr marL="305435" indent="-305435" algn="just"/>
            <a:endParaRPr lang="en-US"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1" name="Title 35"/>
          <p:cNvSpPr>
            <a:spLocks noGrp="1"/>
          </p:cNvSpPr>
          <p:nvPr>
            <p:ph type="title"/>
          </p:nvPr>
        </p:nvSpPr>
        <p:spPr>
          <a:xfrm>
            <a:off x="4760830" y="397398"/>
            <a:ext cx="7741291" cy="625475"/>
          </a:xfrm>
        </p:spPr>
        <p:txBody>
          <a:bodyPr/>
          <a:lstStyle/>
          <a:p>
            <a:r>
              <a:rPr lang="en-IN" dirty="0"/>
              <a:t>REFERENCE</a:t>
            </a:r>
            <a:endParaRPr lang="en-US" dirty="0"/>
          </a:p>
        </p:txBody>
      </p:sp>
      <p:sp>
        <p:nvSpPr>
          <p:cNvPr id="1048712" name="Rectangle 14"/>
          <p:cNvSpPr/>
          <p:nvPr/>
        </p:nvSpPr>
        <p:spPr>
          <a:xfrm>
            <a:off x="4882544" y="6417840"/>
            <a:ext cx="184731" cy="261610"/>
          </a:xfrm>
          <a:prstGeom prst="rect">
            <a:avLst/>
          </a:prstGeom>
        </p:spPr>
        <p:txBody>
          <a:bodyPr wrap="none">
            <a:spAutoFit/>
          </a:bodyPr>
          <a:lstStyle/>
          <a:p>
            <a:endParaRPr lang="en-US" sz="1100" dirty="0"/>
          </a:p>
        </p:txBody>
      </p:sp>
      <p:sp>
        <p:nvSpPr>
          <p:cNvPr id="1048713" name="Rectangle 16"/>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14" name="Rectangle 18"/>
          <p:cNvSpPr/>
          <p:nvPr/>
        </p:nvSpPr>
        <p:spPr>
          <a:xfrm>
            <a:off x="1957891" y="914400"/>
            <a:ext cx="7530353" cy="6124463"/>
          </a:xfrm>
          <a:prstGeom prst="rect">
            <a:avLst/>
          </a:prstGeom>
        </p:spPr>
        <p:txBody>
          <a:bodyPr wrap="square">
            <a:spAutoFit/>
          </a:bodyPr>
          <a:lstStyle/>
          <a:p>
            <a:endParaRPr lang="en-IN" dirty="0">
              <a:solidFill>
                <a:schemeClr val="bg1"/>
              </a:solidFill>
            </a:endParaRPr>
          </a:p>
          <a:p>
            <a:pPr marL="305435" indent="-305435">
              <a:buFont typeface="Arial" pitchFamily="34" charset="0"/>
              <a:buChar char="•"/>
            </a:pPr>
            <a:r>
              <a:rPr lang="en-IN" dirty="0" err="1">
                <a:solidFill>
                  <a:schemeClr val="bg1"/>
                </a:solidFill>
              </a:rPr>
              <a:t>GeeksforGeeks</a:t>
            </a:r>
            <a:r>
              <a:rPr lang="en-IN" dirty="0">
                <a:solidFill>
                  <a:schemeClr val="bg1"/>
                </a:solidFill>
              </a:rPr>
              <a:t>. (</a:t>
            </a:r>
            <a:r>
              <a:rPr lang="en-IN" dirty="0" err="1">
                <a:solidFill>
                  <a:schemeClr val="bg1"/>
                </a:solidFill>
              </a:rPr>
              <a:t>n.d</a:t>
            </a:r>
            <a:r>
              <a:rPr lang="en-IN" dirty="0">
                <a:solidFill>
                  <a:schemeClr val="bg1"/>
                </a:solidFill>
              </a:rPr>
              <a:t>.). Design a </a:t>
            </a:r>
            <a:r>
              <a:rPr lang="en-IN" dirty="0" err="1">
                <a:solidFill>
                  <a:schemeClr val="bg1"/>
                </a:solidFill>
              </a:rPr>
              <a:t>Keylogger</a:t>
            </a:r>
            <a:r>
              <a:rPr lang="en-IN" dirty="0">
                <a:solidFill>
                  <a:schemeClr val="bg1"/>
                </a:solidFill>
              </a:rPr>
              <a:t> in Python. Retrieved from </a:t>
            </a:r>
            <a:r>
              <a:rPr lang="en-IN" dirty="0">
                <a:solidFill>
                  <a:schemeClr val="bg1"/>
                </a:solidFill>
                <a:hlinkClick r:id="rId3"/>
              </a:rPr>
              <a:t>https://www.geeksforgeeks.org/design-a-keylogger-in-python</a:t>
            </a:r>
            <a:endParaRPr lang="en-IN" dirty="0">
              <a:solidFill>
                <a:schemeClr val="bg1"/>
              </a:solidFill>
            </a:endParaRPr>
          </a:p>
          <a:p>
            <a:pPr marL="305435" indent="-305435"/>
            <a:endParaRPr lang="en-IN" dirty="0">
              <a:solidFill>
                <a:schemeClr val="bg1"/>
              </a:solidFill>
            </a:endParaRPr>
          </a:p>
          <a:p>
            <a:pPr marL="305435" indent="-305435">
              <a:buFont typeface="Arial" pitchFamily="34" charset="0"/>
              <a:buChar char="•"/>
            </a:pPr>
            <a:r>
              <a:rPr lang="en-IN" dirty="0" err="1">
                <a:solidFill>
                  <a:schemeClr val="bg1"/>
                </a:solidFill>
              </a:rPr>
              <a:t>ThePythonCode</a:t>
            </a:r>
            <a:r>
              <a:rPr lang="en-IN" dirty="0">
                <a:solidFill>
                  <a:schemeClr val="bg1"/>
                </a:solidFill>
              </a:rPr>
              <a:t>. (</a:t>
            </a:r>
            <a:r>
              <a:rPr lang="en-IN" dirty="0" err="1">
                <a:solidFill>
                  <a:schemeClr val="bg1"/>
                </a:solidFill>
              </a:rPr>
              <a:t>n.d</a:t>
            </a:r>
            <a:r>
              <a:rPr lang="en-IN" dirty="0">
                <a:solidFill>
                  <a:schemeClr val="bg1"/>
                </a:solidFill>
              </a:rPr>
              <a:t>.). Write a </a:t>
            </a:r>
            <a:r>
              <a:rPr lang="en-IN" dirty="0" err="1">
                <a:solidFill>
                  <a:schemeClr val="bg1"/>
                </a:solidFill>
              </a:rPr>
              <a:t>Keylogger</a:t>
            </a:r>
            <a:r>
              <a:rPr lang="en-IN" dirty="0">
                <a:solidFill>
                  <a:schemeClr val="bg1"/>
                </a:solidFill>
              </a:rPr>
              <a:t> in Python. Retrieved from </a:t>
            </a:r>
            <a:r>
              <a:rPr lang="en-IN" dirty="0">
                <a:solidFill>
                  <a:schemeClr val="bg1"/>
                </a:solidFill>
                <a:hlinkClick r:id="rId4"/>
              </a:rPr>
              <a:t>https://thepythoncode.com/article/write-a-keylogger-python</a:t>
            </a:r>
            <a:endParaRPr lang="en-IN" dirty="0">
              <a:solidFill>
                <a:schemeClr val="bg1"/>
              </a:solidFill>
            </a:endParaRPr>
          </a:p>
          <a:p>
            <a:pPr marL="305435" indent="-305435"/>
            <a:endParaRPr lang="en-IN" dirty="0">
              <a:solidFill>
                <a:schemeClr val="bg1"/>
              </a:solidFill>
            </a:endParaRPr>
          </a:p>
          <a:p>
            <a:pPr marL="305435" indent="-305435">
              <a:buFont typeface="Arial" pitchFamily="34" charset="0"/>
              <a:buChar char="•"/>
            </a:pPr>
            <a:r>
              <a:rPr lang="en-IN" dirty="0">
                <a:solidFill>
                  <a:schemeClr val="bg1"/>
                </a:solidFill>
              </a:rPr>
              <a:t> Python Documentation. (</a:t>
            </a:r>
            <a:r>
              <a:rPr lang="en-IN" dirty="0" err="1">
                <a:solidFill>
                  <a:schemeClr val="bg1"/>
                </a:solidFill>
              </a:rPr>
              <a:t>n.d</a:t>
            </a:r>
            <a:r>
              <a:rPr lang="en-IN" dirty="0">
                <a:solidFill>
                  <a:schemeClr val="bg1"/>
                </a:solidFill>
              </a:rPr>
              <a:t>.). Retrieved from </a:t>
            </a:r>
            <a:r>
              <a:rPr lang="en-IN" dirty="0">
                <a:solidFill>
                  <a:schemeClr val="bg1"/>
                </a:solidFill>
                <a:hlinkClick r:id="rId5"/>
              </a:rPr>
              <a:t>https://www.python.org/doc/</a:t>
            </a:r>
            <a:endParaRPr lang="en-IN" dirty="0">
              <a:solidFill>
                <a:schemeClr val="bg1"/>
              </a:solidFill>
            </a:endParaRPr>
          </a:p>
          <a:p>
            <a:endParaRPr lang="en-IN" dirty="0">
              <a:solidFill>
                <a:schemeClr val="bg1"/>
              </a:solidFill>
            </a:endParaRPr>
          </a:p>
          <a:p>
            <a:pPr marL="305435" indent="-305435">
              <a:buFont typeface="Arial" pitchFamily="34" charset="0"/>
              <a:buChar char="•"/>
            </a:pPr>
            <a:r>
              <a:rPr lang="en-IN" dirty="0" err="1">
                <a:solidFill>
                  <a:schemeClr val="bg1"/>
                </a:solidFill>
              </a:rPr>
              <a:t>Tkinter</a:t>
            </a:r>
            <a:r>
              <a:rPr lang="en-IN" dirty="0">
                <a:solidFill>
                  <a:schemeClr val="bg1"/>
                </a:solidFill>
              </a:rPr>
              <a:t> Documentation. (</a:t>
            </a:r>
            <a:r>
              <a:rPr lang="en-IN" dirty="0" err="1">
                <a:solidFill>
                  <a:schemeClr val="bg1"/>
                </a:solidFill>
              </a:rPr>
              <a:t>n.d</a:t>
            </a:r>
            <a:r>
              <a:rPr lang="en-IN" dirty="0">
                <a:solidFill>
                  <a:schemeClr val="bg1"/>
                </a:solidFill>
              </a:rPr>
              <a:t>.). Retrieved from </a:t>
            </a:r>
            <a:r>
              <a:rPr lang="en-IN" dirty="0">
                <a:solidFill>
                  <a:schemeClr val="bg1"/>
                </a:solidFill>
                <a:hlinkClick r:id="rId6"/>
              </a:rPr>
              <a:t>https://docs.python.org/3/library/tkinter.html</a:t>
            </a:r>
            <a:endParaRPr lang="en-IN" dirty="0">
              <a:solidFill>
                <a:schemeClr val="bg1"/>
              </a:solidFill>
            </a:endParaRPr>
          </a:p>
          <a:p>
            <a:pPr marL="305435" indent="-305435"/>
            <a:endParaRPr lang="en-IN" dirty="0">
              <a:solidFill>
                <a:schemeClr val="bg1"/>
              </a:solidFill>
            </a:endParaRPr>
          </a:p>
          <a:p>
            <a:pPr marL="305435" indent="-305435">
              <a:buFont typeface="Arial" pitchFamily="34" charset="0"/>
              <a:buChar char="•"/>
            </a:pPr>
            <a:r>
              <a:rPr lang="en-IN" dirty="0">
                <a:solidFill>
                  <a:schemeClr val="bg1"/>
                </a:solidFill>
              </a:rPr>
              <a:t> </a:t>
            </a:r>
            <a:r>
              <a:rPr lang="en-IN" dirty="0" err="1">
                <a:solidFill>
                  <a:schemeClr val="bg1"/>
                </a:solidFill>
              </a:rPr>
              <a:t>Pynput</a:t>
            </a:r>
            <a:r>
              <a:rPr lang="en-IN" dirty="0">
                <a:solidFill>
                  <a:schemeClr val="bg1"/>
                </a:solidFill>
              </a:rPr>
              <a:t> Documentation. (</a:t>
            </a:r>
            <a:r>
              <a:rPr lang="en-IN" dirty="0" err="1">
                <a:solidFill>
                  <a:schemeClr val="bg1"/>
                </a:solidFill>
              </a:rPr>
              <a:t>n.d</a:t>
            </a:r>
            <a:r>
              <a:rPr lang="en-IN" dirty="0">
                <a:solidFill>
                  <a:schemeClr val="bg1"/>
                </a:solidFill>
              </a:rPr>
              <a:t>.). Retrieved from </a:t>
            </a:r>
            <a:r>
              <a:rPr lang="en-IN" dirty="0">
                <a:solidFill>
                  <a:schemeClr val="bg1"/>
                </a:solidFill>
                <a:hlinkClick r:id="rId7"/>
              </a:rPr>
              <a:t>https://pynput.readthedocs.io/en/latest/</a:t>
            </a:r>
            <a:endParaRPr lang="en-IN" dirty="0">
              <a:solidFill>
                <a:schemeClr val="bg1"/>
              </a:solidFill>
            </a:endParaRPr>
          </a:p>
          <a:p>
            <a:pPr marL="305435" indent="-305435"/>
            <a:endParaRPr lang="en-IN" dirty="0">
              <a:solidFill>
                <a:schemeClr val="bg1"/>
              </a:solidFill>
            </a:endParaRPr>
          </a:p>
          <a:p>
            <a:pPr marL="305435" indent="-305435">
              <a:buFont typeface="Arial" pitchFamily="34" charset="0"/>
              <a:buChar char="•"/>
            </a:pPr>
            <a:r>
              <a:rPr lang="en-IN" dirty="0">
                <a:solidFill>
                  <a:schemeClr val="bg1"/>
                </a:solidFill>
              </a:rPr>
              <a:t>JSON Documentation. (</a:t>
            </a:r>
            <a:r>
              <a:rPr lang="en-IN" dirty="0" err="1">
                <a:solidFill>
                  <a:schemeClr val="bg1"/>
                </a:solidFill>
              </a:rPr>
              <a:t>n.d</a:t>
            </a:r>
            <a:r>
              <a:rPr lang="en-IN" dirty="0">
                <a:solidFill>
                  <a:schemeClr val="bg1"/>
                </a:solidFill>
              </a:rPr>
              <a:t>.). Retrieved from </a:t>
            </a:r>
            <a:r>
              <a:rPr lang="en-IN" dirty="0">
                <a:solidFill>
                  <a:schemeClr val="bg1"/>
                </a:solidFill>
                <a:hlinkClick r:id="rId8"/>
              </a:rPr>
              <a:t>https://docs.python.org/3/library/json.html</a:t>
            </a:r>
            <a:endParaRPr lang="en-IN" dirty="0">
              <a:solidFill>
                <a:schemeClr val="bg1"/>
              </a:solidFill>
            </a:endParaRPr>
          </a:p>
          <a:p>
            <a:pPr marL="305435" indent="-305435"/>
            <a:endParaRPr lang="en-IN" dirty="0">
              <a:solidFill>
                <a:schemeClr val="bg1"/>
              </a:solidFill>
            </a:endParaRPr>
          </a:p>
          <a:p>
            <a:pPr marL="305435" indent="-305435"/>
            <a:r>
              <a:rPr lang="en-IN" dirty="0">
                <a:solidFill>
                  <a:schemeClr val="bg1"/>
                </a:solidFill>
              </a:rPr>
              <a:t>		 Various online tutorials and forums for Python programming and </a:t>
            </a:r>
            <a:r>
              <a:rPr lang="en-IN" dirty="0" err="1">
                <a:solidFill>
                  <a:schemeClr val="bg1"/>
                </a:solidFill>
              </a:rPr>
              <a:t>cybersecurity</a:t>
            </a:r>
            <a:r>
              <a:rPr lang="en-IN" dirty="0">
                <a:solidFill>
                  <a:schemeClr val="bg1"/>
                </a:solidFill>
              </a:rPr>
              <a:t> practices.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Picture 4"/>
          <p:cNvPicPr>
            <a:picLocks noChangeAspect="1"/>
          </p:cNvPicPr>
          <p:nvPr/>
        </p:nvPicPr>
        <p:blipFill rotWithShape="1">
          <a:blip r:embed="rId3" cstate="screen"/>
          <a:srcRect l="-6"/>
          <a:stretch>
            <a:fillRect/>
          </a:stretch>
        </p:blipFill>
        <p:spPr>
          <a:xfrm>
            <a:off x="0" y="0"/>
            <a:ext cx="12192000" cy="6858000"/>
          </a:xfrm>
          <a:prstGeom prst="rect">
            <a:avLst/>
          </a:prstGeom>
        </p:spPr>
      </p:pic>
      <p:sp>
        <p:nvSpPr>
          <p:cNvPr id="1048718" name="Rectangle 11"/>
          <p:cNvSpPr/>
          <p:nvPr/>
        </p:nvSpPr>
        <p:spPr>
          <a:xfrm>
            <a:off x="-1" y="0"/>
            <a:ext cx="12192000" cy="6858000"/>
          </a:xfrm>
          <a:prstGeom prst="rect">
            <a:avLst/>
          </a:prstGeom>
          <a:gradFill>
            <a:gsLst>
              <a:gs pos="0">
                <a:schemeClr val="accent1">
                  <a:alpha val="8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19" name="Right Triangle 30"/>
          <p:cNvSpPr/>
          <p:nvPr/>
        </p:nvSpPr>
        <p:spPr>
          <a:xfrm flipH="1">
            <a:off x="9002400" y="3670300"/>
            <a:ext cx="3189600" cy="3187700"/>
          </a:xfrm>
          <a:prstGeom prst="rtTriangl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720" name="Rectangle 32"/>
          <p:cNvSpPr/>
          <p:nvPr/>
        </p:nvSpPr>
        <p:spPr>
          <a:xfrm rot="10800000">
            <a:off x="1" y="0"/>
            <a:ext cx="5003799" cy="6858000"/>
          </a:xfrm>
          <a:prstGeom prst="rect">
            <a:avLst/>
          </a:prstGeom>
          <a:gradFill>
            <a:gsLst>
              <a:gs pos="0">
                <a:schemeClr val="accent4">
                  <a:alpha val="0"/>
                </a:schemeClr>
              </a:gs>
              <a:gs pos="100000">
                <a:schemeClr val="accent4">
                  <a:alpha val="39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21" name="Right Triangle 34"/>
          <p:cNvSpPr/>
          <p:nvPr/>
        </p:nvSpPr>
        <p:spPr>
          <a:xfrm flipH="1" flipV="1">
            <a:off x="7810500" y="-6"/>
            <a:ext cx="4381498" cy="5422905"/>
          </a:xfrm>
          <a:prstGeom prst="rtTriangle">
            <a:avLst/>
          </a:prstGeom>
          <a:gradFill flip="none" rotWithShape="1">
            <a:gsLst>
              <a:gs pos="0">
                <a:schemeClr val="accent1">
                  <a:alpha val="45000"/>
                </a:schemeClr>
              </a:gs>
              <a:gs pos="100000">
                <a:schemeClr val="accent4">
                  <a:alpha val="1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22" name="Title 1"/>
          <p:cNvSpPr>
            <a:spLocks noGrp="1"/>
          </p:cNvSpPr>
          <p:nvPr>
            <p:ph type="title"/>
          </p:nvPr>
        </p:nvSpPr>
        <p:spPr>
          <a:xfrm>
            <a:off x="4816507" y="3167393"/>
            <a:ext cx="4546600" cy="625475"/>
          </a:xfrm>
        </p:spPr>
        <p:txBody>
          <a:bodyPr anchor="ctr"/>
          <a:lstStyle/>
          <a:p>
            <a:pPr>
              <a:lnSpc>
                <a:spcPct val="80000"/>
              </a:lnSpc>
            </a:pPr>
            <a:r>
              <a:rPr lang="en-IN" sz="9600" i="1" dirty="0"/>
              <a:t>THANK</a:t>
            </a:r>
            <a:br>
              <a:rPr lang="en-IN" sz="9600" i="1" dirty="0"/>
            </a:br>
            <a:r>
              <a:rPr lang="en-IN" sz="9600" i="1" dirty="0"/>
              <a:t>YOU</a:t>
            </a:r>
            <a:endParaRPr lang="en-US" sz="9600" i="1" dirty="0"/>
          </a:p>
        </p:txBody>
      </p:sp>
      <p:grpSp>
        <p:nvGrpSpPr>
          <p:cNvPr id="78" name="Group 12"/>
          <p:cNvGrpSpPr/>
          <p:nvPr/>
        </p:nvGrpSpPr>
        <p:grpSpPr>
          <a:xfrm rot="10800000">
            <a:off x="474724" y="-2"/>
            <a:ext cx="3897859" cy="1098331"/>
            <a:chOff x="4203700" y="5759669"/>
            <a:chExt cx="3567824" cy="1098331"/>
          </a:xfrm>
        </p:grpSpPr>
        <p:cxnSp>
          <p:nvCxnSpPr>
            <p:cNvPr id="3145730" name="Straight Connector 13"/>
            <p:cNvCxnSpPr>
              <a:cxnSpLocks/>
            </p:cNvCxnSpPr>
            <p:nvPr/>
          </p:nvCxnSpPr>
          <p:spPr>
            <a:xfrm flipV="1">
              <a:off x="420370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145731" name="Straight Connector 14"/>
            <p:cNvCxnSpPr>
              <a:cxnSpLocks/>
            </p:cNvCxnSpPr>
            <p:nvPr/>
          </p:nvCxnSpPr>
          <p:spPr>
            <a:xfrm flipV="1">
              <a:off x="563083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145732" name="Straight Connector 15"/>
            <p:cNvCxnSpPr>
              <a:cxnSpLocks/>
            </p:cNvCxnSpPr>
            <p:nvPr/>
          </p:nvCxnSpPr>
          <p:spPr>
            <a:xfrm flipV="1">
              <a:off x="4917265"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145733" name="Straight Connector 16"/>
            <p:cNvCxnSpPr>
              <a:cxnSpLocks/>
            </p:cNvCxnSpPr>
            <p:nvPr/>
          </p:nvCxnSpPr>
          <p:spPr>
            <a:xfrm flipV="1">
              <a:off x="6344395"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145734" name="Straight Connector 17"/>
            <p:cNvCxnSpPr>
              <a:cxnSpLocks/>
            </p:cNvCxnSpPr>
            <p:nvPr/>
          </p:nvCxnSpPr>
          <p:spPr>
            <a:xfrm flipV="1">
              <a:off x="7771524"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145735" name="Straight Connector 18"/>
            <p:cNvCxnSpPr>
              <a:cxnSpLocks/>
            </p:cNvCxnSpPr>
            <p:nvPr/>
          </p:nvCxnSpPr>
          <p:spPr>
            <a:xfrm flipV="1">
              <a:off x="705796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grpSp>
      <p:grpSp>
        <p:nvGrpSpPr>
          <p:cNvPr id="79" name="Group 26"/>
          <p:cNvGrpSpPr/>
          <p:nvPr/>
        </p:nvGrpSpPr>
        <p:grpSpPr>
          <a:xfrm>
            <a:off x="4816507" y="4880315"/>
            <a:ext cx="4343045" cy="1"/>
            <a:chOff x="1523994" y="3509963"/>
            <a:chExt cx="16178966" cy="1"/>
          </a:xfrm>
        </p:grpSpPr>
        <p:cxnSp>
          <p:nvCxnSpPr>
            <p:cNvPr id="3145736" name="Straight Connector 27"/>
            <p:cNvCxnSpPr>
              <a:cxnSpLocks/>
            </p:cNvCxnSpPr>
            <p:nvPr/>
          </p:nvCxnSpPr>
          <p:spPr>
            <a:xfrm rot="10800000" flipH="1">
              <a:off x="2079810" y="3509963"/>
              <a:ext cx="15623150" cy="0"/>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3145737" name="Straight Connector 28"/>
            <p:cNvCxnSpPr>
              <a:cxnSpLocks/>
            </p:cNvCxnSpPr>
            <p:nvPr/>
          </p:nvCxnSpPr>
          <p:spPr>
            <a:xfrm>
              <a:off x="1523994" y="3509964"/>
              <a:ext cx="4340645" cy="0"/>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grpSp>
        <p:nvGrpSpPr>
          <p:cNvPr id="80" name="Group 49"/>
          <p:cNvGrpSpPr/>
          <p:nvPr/>
        </p:nvGrpSpPr>
        <p:grpSpPr>
          <a:xfrm>
            <a:off x="2607136" y="2579683"/>
            <a:ext cx="1736264" cy="1590938"/>
            <a:chOff x="2676525" y="1463676"/>
            <a:chExt cx="360363" cy="330200"/>
          </a:xfrm>
          <a:solidFill>
            <a:schemeClr val="accent4"/>
          </a:solidFill>
        </p:grpSpPr>
        <p:sp>
          <p:nvSpPr>
            <p:cNvPr id="1048723" name="Freeform 170"/>
            <p:cNvSpPr>
              <a:spLocks noEditPoints="1"/>
            </p:cNvSpPr>
            <p:nvPr/>
          </p:nvSpPr>
          <p:spPr bwMode="auto">
            <a:xfrm>
              <a:off x="2676525" y="1463676"/>
              <a:ext cx="360363" cy="211138"/>
            </a:xfrm>
            <a:custGeom>
              <a:avLst/>
              <a:gdLst>
                <a:gd name="T0" fmla="*/ 538 w 1360"/>
                <a:gd name="T1" fmla="*/ 793 h 793"/>
                <a:gd name="T2" fmla="*/ 538 w 1360"/>
                <a:gd name="T3" fmla="*/ 793 h 793"/>
                <a:gd name="T4" fmla="*/ 532 w 1360"/>
                <a:gd name="T5" fmla="*/ 793 h 793"/>
                <a:gd name="T6" fmla="*/ 527 w 1360"/>
                <a:gd name="T7" fmla="*/ 790 h 793"/>
                <a:gd name="T8" fmla="*/ 17 w 1360"/>
                <a:gd name="T9" fmla="*/ 593 h 793"/>
                <a:gd name="T10" fmla="*/ 17 w 1360"/>
                <a:gd name="T11" fmla="*/ 593 h 793"/>
                <a:gd name="T12" fmla="*/ 14 w 1360"/>
                <a:gd name="T13" fmla="*/ 590 h 793"/>
                <a:gd name="T14" fmla="*/ 10 w 1360"/>
                <a:gd name="T15" fmla="*/ 588 h 793"/>
                <a:gd name="T16" fmla="*/ 7 w 1360"/>
                <a:gd name="T17" fmla="*/ 585 h 793"/>
                <a:gd name="T18" fmla="*/ 5 w 1360"/>
                <a:gd name="T19" fmla="*/ 582 h 793"/>
                <a:gd name="T20" fmla="*/ 2 w 1360"/>
                <a:gd name="T21" fmla="*/ 578 h 793"/>
                <a:gd name="T22" fmla="*/ 1 w 1360"/>
                <a:gd name="T23" fmla="*/ 575 h 793"/>
                <a:gd name="T24" fmla="*/ 0 w 1360"/>
                <a:gd name="T25" fmla="*/ 570 h 793"/>
                <a:gd name="T26" fmla="*/ 0 w 1360"/>
                <a:gd name="T27" fmla="*/ 566 h 793"/>
                <a:gd name="T28" fmla="*/ 0 w 1360"/>
                <a:gd name="T29" fmla="*/ 566 h 793"/>
                <a:gd name="T30" fmla="*/ 0 w 1360"/>
                <a:gd name="T31" fmla="*/ 562 h 793"/>
                <a:gd name="T32" fmla="*/ 1 w 1360"/>
                <a:gd name="T33" fmla="*/ 558 h 793"/>
                <a:gd name="T34" fmla="*/ 2 w 1360"/>
                <a:gd name="T35" fmla="*/ 554 h 793"/>
                <a:gd name="T36" fmla="*/ 4 w 1360"/>
                <a:gd name="T37" fmla="*/ 550 h 793"/>
                <a:gd name="T38" fmla="*/ 7 w 1360"/>
                <a:gd name="T39" fmla="*/ 547 h 793"/>
                <a:gd name="T40" fmla="*/ 10 w 1360"/>
                <a:gd name="T41" fmla="*/ 544 h 793"/>
                <a:gd name="T42" fmla="*/ 13 w 1360"/>
                <a:gd name="T43" fmla="*/ 542 h 793"/>
                <a:gd name="T44" fmla="*/ 17 w 1360"/>
                <a:gd name="T45" fmla="*/ 540 h 793"/>
                <a:gd name="T46" fmla="*/ 1320 w 1360"/>
                <a:gd name="T47" fmla="*/ 2 h 793"/>
                <a:gd name="T48" fmla="*/ 1320 w 1360"/>
                <a:gd name="T49" fmla="*/ 2 h 793"/>
                <a:gd name="T50" fmla="*/ 1325 w 1360"/>
                <a:gd name="T51" fmla="*/ 0 h 793"/>
                <a:gd name="T52" fmla="*/ 1330 w 1360"/>
                <a:gd name="T53" fmla="*/ 0 h 793"/>
                <a:gd name="T54" fmla="*/ 1335 w 1360"/>
                <a:gd name="T55" fmla="*/ 0 h 793"/>
                <a:gd name="T56" fmla="*/ 1341 w 1360"/>
                <a:gd name="T57" fmla="*/ 1 h 793"/>
                <a:gd name="T58" fmla="*/ 1345 w 1360"/>
                <a:gd name="T59" fmla="*/ 3 h 793"/>
                <a:gd name="T60" fmla="*/ 1349 w 1360"/>
                <a:gd name="T61" fmla="*/ 5 h 793"/>
                <a:gd name="T62" fmla="*/ 1353 w 1360"/>
                <a:gd name="T63" fmla="*/ 9 h 793"/>
                <a:gd name="T64" fmla="*/ 1356 w 1360"/>
                <a:gd name="T65" fmla="*/ 13 h 793"/>
                <a:gd name="T66" fmla="*/ 1356 w 1360"/>
                <a:gd name="T67" fmla="*/ 13 h 793"/>
                <a:gd name="T68" fmla="*/ 1358 w 1360"/>
                <a:gd name="T69" fmla="*/ 17 h 793"/>
                <a:gd name="T70" fmla="*/ 1360 w 1360"/>
                <a:gd name="T71" fmla="*/ 22 h 793"/>
                <a:gd name="T72" fmla="*/ 1360 w 1360"/>
                <a:gd name="T73" fmla="*/ 27 h 793"/>
                <a:gd name="T74" fmla="*/ 1360 w 1360"/>
                <a:gd name="T75" fmla="*/ 31 h 793"/>
                <a:gd name="T76" fmla="*/ 1359 w 1360"/>
                <a:gd name="T77" fmla="*/ 36 h 793"/>
                <a:gd name="T78" fmla="*/ 1357 w 1360"/>
                <a:gd name="T79" fmla="*/ 41 h 793"/>
                <a:gd name="T80" fmla="*/ 1355 w 1360"/>
                <a:gd name="T81" fmla="*/ 45 h 793"/>
                <a:gd name="T82" fmla="*/ 1351 w 1360"/>
                <a:gd name="T83" fmla="*/ 48 h 793"/>
                <a:gd name="T84" fmla="*/ 558 w 1360"/>
                <a:gd name="T85" fmla="*/ 785 h 793"/>
                <a:gd name="T86" fmla="*/ 558 w 1360"/>
                <a:gd name="T87" fmla="*/ 785 h 793"/>
                <a:gd name="T88" fmla="*/ 553 w 1360"/>
                <a:gd name="T89" fmla="*/ 788 h 793"/>
                <a:gd name="T90" fmla="*/ 549 w 1360"/>
                <a:gd name="T91" fmla="*/ 790 h 793"/>
                <a:gd name="T92" fmla="*/ 543 w 1360"/>
                <a:gd name="T93" fmla="*/ 793 h 793"/>
                <a:gd name="T94" fmla="*/ 538 w 1360"/>
                <a:gd name="T95" fmla="*/ 793 h 793"/>
                <a:gd name="T96" fmla="*/ 538 w 1360"/>
                <a:gd name="T97" fmla="*/ 793 h 793"/>
                <a:gd name="T98" fmla="*/ 104 w 1360"/>
                <a:gd name="T99" fmla="*/ 565 h 793"/>
                <a:gd name="T100" fmla="*/ 531 w 1360"/>
                <a:gd name="T101" fmla="*/ 732 h 793"/>
                <a:gd name="T102" fmla="*/ 1197 w 1360"/>
                <a:gd name="T103" fmla="*/ 114 h 793"/>
                <a:gd name="T104" fmla="*/ 104 w 1360"/>
                <a:gd name="T105" fmla="*/ 565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60" h="793">
                  <a:moveTo>
                    <a:pt x="538" y="793"/>
                  </a:moveTo>
                  <a:lnTo>
                    <a:pt x="538" y="793"/>
                  </a:lnTo>
                  <a:lnTo>
                    <a:pt x="532" y="793"/>
                  </a:lnTo>
                  <a:lnTo>
                    <a:pt x="527" y="790"/>
                  </a:lnTo>
                  <a:lnTo>
                    <a:pt x="17" y="593"/>
                  </a:lnTo>
                  <a:lnTo>
                    <a:pt x="17" y="593"/>
                  </a:lnTo>
                  <a:lnTo>
                    <a:pt x="14" y="590"/>
                  </a:lnTo>
                  <a:lnTo>
                    <a:pt x="10" y="588"/>
                  </a:lnTo>
                  <a:lnTo>
                    <a:pt x="7" y="585"/>
                  </a:lnTo>
                  <a:lnTo>
                    <a:pt x="5" y="582"/>
                  </a:lnTo>
                  <a:lnTo>
                    <a:pt x="2" y="578"/>
                  </a:lnTo>
                  <a:lnTo>
                    <a:pt x="1" y="575"/>
                  </a:lnTo>
                  <a:lnTo>
                    <a:pt x="0" y="570"/>
                  </a:lnTo>
                  <a:lnTo>
                    <a:pt x="0" y="566"/>
                  </a:lnTo>
                  <a:lnTo>
                    <a:pt x="0" y="566"/>
                  </a:lnTo>
                  <a:lnTo>
                    <a:pt x="0" y="562"/>
                  </a:lnTo>
                  <a:lnTo>
                    <a:pt x="1" y="558"/>
                  </a:lnTo>
                  <a:lnTo>
                    <a:pt x="2" y="554"/>
                  </a:lnTo>
                  <a:lnTo>
                    <a:pt x="4" y="550"/>
                  </a:lnTo>
                  <a:lnTo>
                    <a:pt x="7" y="547"/>
                  </a:lnTo>
                  <a:lnTo>
                    <a:pt x="10" y="544"/>
                  </a:lnTo>
                  <a:lnTo>
                    <a:pt x="13" y="542"/>
                  </a:lnTo>
                  <a:lnTo>
                    <a:pt x="17" y="540"/>
                  </a:lnTo>
                  <a:lnTo>
                    <a:pt x="1320" y="2"/>
                  </a:lnTo>
                  <a:lnTo>
                    <a:pt x="1320" y="2"/>
                  </a:lnTo>
                  <a:lnTo>
                    <a:pt x="1325" y="0"/>
                  </a:lnTo>
                  <a:lnTo>
                    <a:pt x="1330" y="0"/>
                  </a:lnTo>
                  <a:lnTo>
                    <a:pt x="1335" y="0"/>
                  </a:lnTo>
                  <a:lnTo>
                    <a:pt x="1341" y="1"/>
                  </a:lnTo>
                  <a:lnTo>
                    <a:pt x="1345" y="3"/>
                  </a:lnTo>
                  <a:lnTo>
                    <a:pt x="1349" y="5"/>
                  </a:lnTo>
                  <a:lnTo>
                    <a:pt x="1353" y="9"/>
                  </a:lnTo>
                  <a:lnTo>
                    <a:pt x="1356" y="13"/>
                  </a:lnTo>
                  <a:lnTo>
                    <a:pt x="1356" y="13"/>
                  </a:lnTo>
                  <a:lnTo>
                    <a:pt x="1358" y="17"/>
                  </a:lnTo>
                  <a:lnTo>
                    <a:pt x="1360" y="22"/>
                  </a:lnTo>
                  <a:lnTo>
                    <a:pt x="1360" y="27"/>
                  </a:lnTo>
                  <a:lnTo>
                    <a:pt x="1360" y="31"/>
                  </a:lnTo>
                  <a:lnTo>
                    <a:pt x="1359" y="36"/>
                  </a:lnTo>
                  <a:lnTo>
                    <a:pt x="1357" y="41"/>
                  </a:lnTo>
                  <a:lnTo>
                    <a:pt x="1355" y="45"/>
                  </a:lnTo>
                  <a:lnTo>
                    <a:pt x="1351" y="48"/>
                  </a:lnTo>
                  <a:lnTo>
                    <a:pt x="558" y="785"/>
                  </a:lnTo>
                  <a:lnTo>
                    <a:pt x="558" y="785"/>
                  </a:lnTo>
                  <a:lnTo>
                    <a:pt x="553" y="788"/>
                  </a:lnTo>
                  <a:lnTo>
                    <a:pt x="549" y="790"/>
                  </a:lnTo>
                  <a:lnTo>
                    <a:pt x="543" y="793"/>
                  </a:lnTo>
                  <a:lnTo>
                    <a:pt x="538" y="793"/>
                  </a:lnTo>
                  <a:lnTo>
                    <a:pt x="538" y="793"/>
                  </a:lnTo>
                  <a:close/>
                  <a:moveTo>
                    <a:pt x="104" y="565"/>
                  </a:moveTo>
                  <a:lnTo>
                    <a:pt x="531" y="732"/>
                  </a:lnTo>
                  <a:lnTo>
                    <a:pt x="1197" y="114"/>
                  </a:lnTo>
                  <a:lnTo>
                    <a:pt x="104" y="565"/>
                  </a:lnTo>
                  <a:close/>
                </a:path>
              </a:pathLst>
            </a:custGeom>
            <a:solidFill>
              <a:schemeClr val="accent4"/>
            </a:solidFill>
            <a:effectLst>
              <a:outerShdw dist="101600" dir="5400000" algn="t" rotWithShape="0">
                <a:prstClr val="black">
                  <a:alpha val="20000"/>
                </a:prstClr>
              </a:outerShdw>
            </a:effectLst>
          </p:spPr>
          <p:txBody>
            <a:bodyPr vert="horz" lIns="0" tIns="0" rIns="0" bIns="0" rtlCol="0" anchor="ctr">
              <a:normAutofit/>
            </a:bodyPr>
            <a:lstStyle/>
            <a:p>
              <a:pPr algn="ctr">
                <a:lnSpc>
                  <a:spcPct val="90000"/>
                </a:lnSpc>
                <a:spcBef>
                  <a:spcPts val="1000"/>
                </a:spcBef>
                <a:buFont typeface="Arial" panose="020B0604020202020204" pitchFamily="34" charset="0"/>
                <a:buNone/>
              </a:pPr>
              <a:endParaRPr lang="en-US" sz="1600" b="1">
                <a:solidFill>
                  <a:schemeClr val="bg1"/>
                </a:solidFill>
                <a:latin typeface="+mj-lt"/>
                <a:cs typeface="Arabic Typesetting" panose="03020402040406030203" pitchFamily="66" charset="-78"/>
              </a:endParaRPr>
            </a:p>
          </p:txBody>
        </p:sp>
        <p:sp>
          <p:nvSpPr>
            <p:cNvPr id="1048724" name="Freeform 171"/>
            <p:cNvSpPr>
              <a:spLocks noEditPoints="1"/>
            </p:cNvSpPr>
            <p:nvPr/>
          </p:nvSpPr>
          <p:spPr bwMode="auto">
            <a:xfrm>
              <a:off x="2811463" y="1463676"/>
              <a:ext cx="225425" cy="293688"/>
            </a:xfrm>
            <a:custGeom>
              <a:avLst/>
              <a:gdLst>
                <a:gd name="T0" fmla="*/ 595 w 850"/>
                <a:gd name="T1" fmla="*/ 1105 h 1105"/>
                <a:gd name="T2" fmla="*/ 595 w 850"/>
                <a:gd name="T3" fmla="*/ 1105 h 1105"/>
                <a:gd name="T4" fmla="*/ 588 w 850"/>
                <a:gd name="T5" fmla="*/ 1104 h 1105"/>
                <a:gd name="T6" fmla="*/ 581 w 850"/>
                <a:gd name="T7" fmla="*/ 1102 h 1105"/>
                <a:gd name="T8" fmla="*/ 14 w 850"/>
                <a:gd name="T9" fmla="*/ 789 h 1105"/>
                <a:gd name="T10" fmla="*/ 14 w 850"/>
                <a:gd name="T11" fmla="*/ 789 h 1105"/>
                <a:gd name="T12" fmla="*/ 9 w 850"/>
                <a:gd name="T13" fmla="*/ 785 h 1105"/>
                <a:gd name="T14" fmla="*/ 4 w 850"/>
                <a:gd name="T15" fmla="*/ 780 h 1105"/>
                <a:gd name="T16" fmla="*/ 1 w 850"/>
                <a:gd name="T17" fmla="*/ 774 h 1105"/>
                <a:gd name="T18" fmla="*/ 0 w 850"/>
                <a:gd name="T19" fmla="*/ 768 h 1105"/>
                <a:gd name="T20" fmla="*/ 0 w 850"/>
                <a:gd name="T21" fmla="*/ 768 h 1105"/>
                <a:gd name="T22" fmla="*/ 0 w 850"/>
                <a:gd name="T23" fmla="*/ 761 h 1105"/>
                <a:gd name="T24" fmla="*/ 1 w 850"/>
                <a:gd name="T25" fmla="*/ 755 h 1105"/>
                <a:gd name="T26" fmla="*/ 4 w 850"/>
                <a:gd name="T27" fmla="*/ 749 h 1105"/>
                <a:gd name="T28" fmla="*/ 9 w 850"/>
                <a:gd name="T29" fmla="*/ 744 h 1105"/>
                <a:gd name="T30" fmla="*/ 802 w 850"/>
                <a:gd name="T31" fmla="*/ 7 h 1105"/>
                <a:gd name="T32" fmla="*/ 802 w 850"/>
                <a:gd name="T33" fmla="*/ 7 h 1105"/>
                <a:gd name="T34" fmla="*/ 806 w 850"/>
                <a:gd name="T35" fmla="*/ 4 h 1105"/>
                <a:gd name="T36" fmla="*/ 810 w 850"/>
                <a:gd name="T37" fmla="*/ 2 h 1105"/>
                <a:gd name="T38" fmla="*/ 814 w 850"/>
                <a:gd name="T39" fmla="*/ 1 h 1105"/>
                <a:gd name="T40" fmla="*/ 818 w 850"/>
                <a:gd name="T41" fmla="*/ 0 h 1105"/>
                <a:gd name="T42" fmla="*/ 822 w 850"/>
                <a:gd name="T43" fmla="*/ 0 h 1105"/>
                <a:gd name="T44" fmla="*/ 828 w 850"/>
                <a:gd name="T45" fmla="*/ 0 h 1105"/>
                <a:gd name="T46" fmla="*/ 832 w 850"/>
                <a:gd name="T47" fmla="*/ 2 h 1105"/>
                <a:gd name="T48" fmla="*/ 836 w 850"/>
                <a:gd name="T49" fmla="*/ 3 h 1105"/>
                <a:gd name="T50" fmla="*/ 836 w 850"/>
                <a:gd name="T51" fmla="*/ 3 h 1105"/>
                <a:gd name="T52" fmla="*/ 840 w 850"/>
                <a:gd name="T53" fmla="*/ 6 h 1105"/>
                <a:gd name="T54" fmla="*/ 843 w 850"/>
                <a:gd name="T55" fmla="*/ 9 h 1105"/>
                <a:gd name="T56" fmla="*/ 846 w 850"/>
                <a:gd name="T57" fmla="*/ 13 h 1105"/>
                <a:gd name="T58" fmla="*/ 848 w 850"/>
                <a:gd name="T59" fmla="*/ 16 h 1105"/>
                <a:gd name="T60" fmla="*/ 849 w 850"/>
                <a:gd name="T61" fmla="*/ 21 h 1105"/>
                <a:gd name="T62" fmla="*/ 850 w 850"/>
                <a:gd name="T63" fmla="*/ 25 h 1105"/>
                <a:gd name="T64" fmla="*/ 850 w 850"/>
                <a:gd name="T65" fmla="*/ 29 h 1105"/>
                <a:gd name="T66" fmla="*/ 850 w 850"/>
                <a:gd name="T67" fmla="*/ 34 h 1105"/>
                <a:gd name="T68" fmla="*/ 622 w 850"/>
                <a:gd name="T69" fmla="*/ 1082 h 1105"/>
                <a:gd name="T70" fmla="*/ 622 w 850"/>
                <a:gd name="T71" fmla="*/ 1082 h 1105"/>
                <a:gd name="T72" fmla="*/ 620 w 850"/>
                <a:gd name="T73" fmla="*/ 1088 h 1105"/>
                <a:gd name="T74" fmla="*/ 617 w 850"/>
                <a:gd name="T75" fmla="*/ 1095 h 1105"/>
                <a:gd name="T76" fmla="*/ 612 w 850"/>
                <a:gd name="T77" fmla="*/ 1099 h 1105"/>
                <a:gd name="T78" fmla="*/ 606 w 850"/>
                <a:gd name="T79" fmla="*/ 1102 h 1105"/>
                <a:gd name="T80" fmla="*/ 606 w 850"/>
                <a:gd name="T81" fmla="*/ 1102 h 1105"/>
                <a:gd name="T82" fmla="*/ 601 w 850"/>
                <a:gd name="T83" fmla="*/ 1104 h 1105"/>
                <a:gd name="T84" fmla="*/ 595 w 850"/>
                <a:gd name="T85" fmla="*/ 1105 h 1105"/>
                <a:gd name="T86" fmla="*/ 595 w 850"/>
                <a:gd name="T87" fmla="*/ 1105 h 1105"/>
                <a:gd name="T88" fmla="*/ 76 w 850"/>
                <a:gd name="T89" fmla="*/ 758 h 1105"/>
                <a:gd name="T90" fmla="*/ 575 w 850"/>
                <a:gd name="T91" fmla="*/ 1033 h 1105"/>
                <a:gd name="T92" fmla="*/ 775 w 850"/>
                <a:gd name="T93" fmla="*/ 110 h 1105"/>
                <a:gd name="T94" fmla="*/ 76 w 850"/>
                <a:gd name="T95" fmla="*/ 758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0" h="1105">
                  <a:moveTo>
                    <a:pt x="595" y="1105"/>
                  </a:moveTo>
                  <a:lnTo>
                    <a:pt x="595" y="1105"/>
                  </a:lnTo>
                  <a:lnTo>
                    <a:pt x="588" y="1104"/>
                  </a:lnTo>
                  <a:lnTo>
                    <a:pt x="581" y="1102"/>
                  </a:lnTo>
                  <a:lnTo>
                    <a:pt x="14" y="789"/>
                  </a:lnTo>
                  <a:lnTo>
                    <a:pt x="14" y="789"/>
                  </a:lnTo>
                  <a:lnTo>
                    <a:pt x="9" y="785"/>
                  </a:lnTo>
                  <a:lnTo>
                    <a:pt x="4" y="780"/>
                  </a:lnTo>
                  <a:lnTo>
                    <a:pt x="1" y="774"/>
                  </a:lnTo>
                  <a:lnTo>
                    <a:pt x="0" y="768"/>
                  </a:lnTo>
                  <a:lnTo>
                    <a:pt x="0" y="768"/>
                  </a:lnTo>
                  <a:lnTo>
                    <a:pt x="0" y="761"/>
                  </a:lnTo>
                  <a:lnTo>
                    <a:pt x="1" y="755"/>
                  </a:lnTo>
                  <a:lnTo>
                    <a:pt x="4" y="749"/>
                  </a:lnTo>
                  <a:lnTo>
                    <a:pt x="9" y="744"/>
                  </a:lnTo>
                  <a:lnTo>
                    <a:pt x="802" y="7"/>
                  </a:lnTo>
                  <a:lnTo>
                    <a:pt x="802" y="7"/>
                  </a:lnTo>
                  <a:lnTo>
                    <a:pt x="806" y="4"/>
                  </a:lnTo>
                  <a:lnTo>
                    <a:pt x="810" y="2"/>
                  </a:lnTo>
                  <a:lnTo>
                    <a:pt x="814" y="1"/>
                  </a:lnTo>
                  <a:lnTo>
                    <a:pt x="818" y="0"/>
                  </a:lnTo>
                  <a:lnTo>
                    <a:pt x="822" y="0"/>
                  </a:lnTo>
                  <a:lnTo>
                    <a:pt x="828" y="0"/>
                  </a:lnTo>
                  <a:lnTo>
                    <a:pt x="832" y="2"/>
                  </a:lnTo>
                  <a:lnTo>
                    <a:pt x="836" y="3"/>
                  </a:lnTo>
                  <a:lnTo>
                    <a:pt x="836" y="3"/>
                  </a:lnTo>
                  <a:lnTo>
                    <a:pt x="840" y="6"/>
                  </a:lnTo>
                  <a:lnTo>
                    <a:pt x="843" y="9"/>
                  </a:lnTo>
                  <a:lnTo>
                    <a:pt x="846" y="13"/>
                  </a:lnTo>
                  <a:lnTo>
                    <a:pt x="848" y="16"/>
                  </a:lnTo>
                  <a:lnTo>
                    <a:pt x="849" y="21"/>
                  </a:lnTo>
                  <a:lnTo>
                    <a:pt x="850" y="25"/>
                  </a:lnTo>
                  <a:lnTo>
                    <a:pt x="850" y="29"/>
                  </a:lnTo>
                  <a:lnTo>
                    <a:pt x="850" y="34"/>
                  </a:lnTo>
                  <a:lnTo>
                    <a:pt x="622" y="1082"/>
                  </a:lnTo>
                  <a:lnTo>
                    <a:pt x="622" y="1082"/>
                  </a:lnTo>
                  <a:lnTo>
                    <a:pt x="620" y="1088"/>
                  </a:lnTo>
                  <a:lnTo>
                    <a:pt x="617" y="1095"/>
                  </a:lnTo>
                  <a:lnTo>
                    <a:pt x="612" y="1099"/>
                  </a:lnTo>
                  <a:lnTo>
                    <a:pt x="606" y="1102"/>
                  </a:lnTo>
                  <a:lnTo>
                    <a:pt x="606" y="1102"/>
                  </a:lnTo>
                  <a:lnTo>
                    <a:pt x="601" y="1104"/>
                  </a:lnTo>
                  <a:lnTo>
                    <a:pt x="595" y="1105"/>
                  </a:lnTo>
                  <a:lnTo>
                    <a:pt x="595" y="1105"/>
                  </a:lnTo>
                  <a:close/>
                  <a:moveTo>
                    <a:pt x="76" y="758"/>
                  </a:moveTo>
                  <a:lnTo>
                    <a:pt x="575" y="1033"/>
                  </a:lnTo>
                  <a:lnTo>
                    <a:pt x="775" y="110"/>
                  </a:lnTo>
                  <a:lnTo>
                    <a:pt x="76" y="758"/>
                  </a:lnTo>
                  <a:close/>
                </a:path>
              </a:pathLst>
            </a:custGeom>
            <a:solidFill>
              <a:schemeClr val="accent4"/>
            </a:solidFill>
            <a:effectLst>
              <a:outerShdw dist="101600" dir="5400000" algn="t" rotWithShape="0">
                <a:prstClr val="black">
                  <a:alpha val="20000"/>
                </a:prstClr>
              </a:outerShdw>
            </a:effectLst>
          </p:spPr>
          <p:txBody>
            <a:bodyPr vert="horz" lIns="0" tIns="0" rIns="0" bIns="0" rtlCol="0" anchor="ctr">
              <a:normAutofit/>
            </a:bodyPr>
            <a:lstStyle/>
            <a:p>
              <a:pPr algn="ctr">
                <a:lnSpc>
                  <a:spcPct val="90000"/>
                </a:lnSpc>
                <a:spcBef>
                  <a:spcPts val="1000"/>
                </a:spcBef>
                <a:buFont typeface="Arial" panose="020B0604020202020204" pitchFamily="34" charset="0"/>
                <a:buNone/>
              </a:pPr>
              <a:endParaRPr lang="en-US" sz="1600" b="1">
                <a:solidFill>
                  <a:schemeClr val="bg1"/>
                </a:solidFill>
                <a:latin typeface="+mj-lt"/>
                <a:cs typeface="Arabic Typesetting" panose="03020402040406030203" pitchFamily="66" charset="-78"/>
              </a:endParaRPr>
            </a:p>
          </p:txBody>
        </p:sp>
        <p:sp>
          <p:nvSpPr>
            <p:cNvPr id="1048725" name="Freeform 172"/>
            <p:cNvSpPr/>
            <p:nvPr/>
          </p:nvSpPr>
          <p:spPr bwMode="auto">
            <a:xfrm>
              <a:off x="2811463" y="1666876"/>
              <a:ext cx="66675" cy="127000"/>
            </a:xfrm>
            <a:custGeom>
              <a:avLst/>
              <a:gdLst>
                <a:gd name="T0" fmla="*/ 28 w 251"/>
                <a:gd name="T1" fmla="*/ 482 h 482"/>
                <a:gd name="T2" fmla="*/ 28 w 251"/>
                <a:gd name="T3" fmla="*/ 482 h 482"/>
                <a:gd name="T4" fmla="*/ 20 w 251"/>
                <a:gd name="T5" fmla="*/ 481 h 482"/>
                <a:gd name="T6" fmla="*/ 20 w 251"/>
                <a:gd name="T7" fmla="*/ 481 h 482"/>
                <a:gd name="T8" fmla="*/ 16 w 251"/>
                <a:gd name="T9" fmla="*/ 480 h 482"/>
                <a:gd name="T10" fmla="*/ 12 w 251"/>
                <a:gd name="T11" fmla="*/ 477 h 482"/>
                <a:gd name="T12" fmla="*/ 8 w 251"/>
                <a:gd name="T13" fmla="*/ 475 h 482"/>
                <a:gd name="T14" fmla="*/ 5 w 251"/>
                <a:gd name="T15" fmla="*/ 471 h 482"/>
                <a:gd name="T16" fmla="*/ 3 w 251"/>
                <a:gd name="T17" fmla="*/ 467 h 482"/>
                <a:gd name="T18" fmla="*/ 1 w 251"/>
                <a:gd name="T19" fmla="*/ 463 h 482"/>
                <a:gd name="T20" fmla="*/ 0 w 251"/>
                <a:gd name="T21" fmla="*/ 459 h 482"/>
                <a:gd name="T22" fmla="*/ 0 w 251"/>
                <a:gd name="T23" fmla="*/ 454 h 482"/>
                <a:gd name="T24" fmla="*/ 0 w 251"/>
                <a:gd name="T25" fmla="*/ 0 h 482"/>
                <a:gd name="T26" fmla="*/ 57 w 251"/>
                <a:gd name="T27" fmla="*/ 0 h 482"/>
                <a:gd name="T28" fmla="*/ 57 w 251"/>
                <a:gd name="T29" fmla="*/ 349 h 482"/>
                <a:gd name="T30" fmla="*/ 202 w 251"/>
                <a:gd name="T31" fmla="*/ 99 h 482"/>
                <a:gd name="T32" fmla="*/ 251 w 251"/>
                <a:gd name="T33" fmla="*/ 129 h 482"/>
                <a:gd name="T34" fmla="*/ 53 w 251"/>
                <a:gd name="T35" fmla="*/ 468 h 482"/>
                <a:gd name="T36" fmla="*/ 53 w 251"/>
                <a:gd name="T37" fmla="*/ 468 h 482"/>
                <a:gd name="T38" fmla="*/ 48 w 251"/>
                <a:gd name="T39" fmla="*/ 474 h 482"/>
                <a:gd name="T40" fmla="*/ 42 w 251"/>
                <a:gd name="T41" fmla="*/ 479 h 482"/>
                <a:gd name="T42" fmla="*/ 36 w 251"/>
                <a:gd name="T43" fmla="*/ 481 h 482"/>
                <a:gd name="T44" fmla="*/ 28 w 251"/>
                <a:gd name="T45" fmla="*/ 482 h 482"/>
                <a:gd name="T46" fmla="*/ 28 w 251"/>
                <a:gd name="T47" fmla="*/ 48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1" h="482">
                  <a:moveTo>
                    <a:pt x="28" y="482"/>
                  </a:moveTo>
                  <a:lnTo>
                    <a:pt x="28" y="482"/>
                  </a:lnTo>
                  <a:lnTo>
                    <a:pt x="20" y="481"/>
                  </a:lnTo>
                  <a:lnTo>
                    <a:pt x="20" y="481"/>
                  </a:lnTo>
                  <a:lnTo>
                    <a:pt x="16" y="480"/>
                  </a:lnTo>
                  <a:lnTo>
                    <a:pt x="12" y="477"/>
                  </a:lnTo>
                  <a:lnTo>
                    <a:pt x="8" y="475"/>
                  </a:lnTo>
                  <a:lnTo>
                    <a:pt x="5" y="471"/>
                  </a:lnTo>
                  <a:lnTo>
                    <a:pt x="3" y="467"/>
                  </a:lnTo>
                  <a:lnTo>
                    <a:pt x="1" y="463"/>
                  </a:lnTo>
                  <a:lnTo>
                    <a:pt x="0" y="459"/>
                  </a:lnTo>
                  <a:lnTo>
                    <a:pt x="0" y="454"/>
                  </a:lnTo>
                  <a:lnTo>
                    <a:pt x="0" y="0"/>
                  </a:lnTo>
                  <a:lnTo>
                    <a:pt x="57" y="0"/>
                  </a:lnTo>
                  <a:lnTo>
                    <a:pt x="57" y="349"/>
                  </a:lnTo>
                  <a:lnTo>
                    <a:pt x="202" y="99"/>
                  </a:lnTo>
                  <a:lnTo>
                    <a:pt x="251" y="129"/>
                  </a:lnTo>
                  <a:lnTo>
                    <a:pt x="53" y="468"/>
                  </a:lnTo>
                  <a:lnTo>
                    <a:pt x="53" y="468"/>
                  </a:lnTo>
                  <a:lnTo>
                    <a:pt x="48" y="474"/>
                  </a:lnTo>
                  <a:lnTo>
                    <a:pt x="42" y="479"/>
                  </a:lnTo>
                  <a:lnTo>
                    <a:pt x="36" y="481"/>
                  </a:lnTo>
                  <a:lnTo>
                    <a:pt x="28" y="482"/>
                  </a:lnTo>
                  <a:lnTo>
                    <a:pt x="28" y="482"/>
                  </a:lnTo>
                  <a:close/>
                </a:path>
              </a:pathLst>
            </a:custGeom>
            <a:solidFill>
              <a:schemeClr val="accent4"/>
            </a:solidFill>
            <a:effectLst>
              <a:outerShdw dist="101600" dir="5400000" algn="t" rotWithShape="0">
                <a:prstClr val="black">
                  <a:alpha val="20000"/>
                </a:prstClr>
              </a:outerShdw>
            </a:effectLst>
          </p:spPr>
          <p:txBody>
            <a:bodyPr vert="horz" lIns="0" tIns="0" rIns="0" bIns="0" rtlCol="0" anchor="ctr">
              <a:normAutofit/>
            </a:bodyPr>
            <a:lstStyle/>
            <a:p>
              <a:pPr algn="ctr">
                <a:lnSpc>
                  <a:spcPct val="90000"/>
                </a:lnSpc>
                <a:spcBef>
                  <a:spcPts val="1000"/>
                </a:spcBef>
                <a:buFont typeface="Arial" panose="020B0604020202020204" pitchFamily="34" charset="0"/>
                <a:buNone/>
              </a:pPr>
              <a:endParaRPr lang="en-US" sz="1600" b="1">
                <a:solidFill>
                  <a:schemeClr val="bg1"/>
                </a:solidFill>
                <a:latin typeface="+mj-lt"/>
                <a:cs typeface="Arabic Typesetting" panose="03020402040406030203" pitchFamily="66" charset="-78"/>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48602" name="Title 98"/>
          <p:cNvSpPr>
            <a:spLocks noGrp="1"/>
          </p:cNvSpPr>
          <p:nvPr>
            <p:ph type="title"/>
          </p:nvPr>
        </p:nvSpPr>
        <p:spPr>
          <a:xfrm>
            <a:off x="1022078" y="898524"/>
            <a:ext cx="11306174" cy="625475"/>
          </a:xfrm>
        </p:spPr>
        <p:txBody>
          <a:bodyPr/>
          <a:lstStyle/>
          <a:p>
            <a:pPr defTabSz="914377">
              <a:spcAft>
                <a:spcPts val="600"/>
              </a:spcAft>
            </a:pPr>
            <a:r>
              <a:rPr lang="en-IN" sz="3600" dirty="0">
                <a:solidFill>
                  <a:prstClr val="white"/>
                </a:solidFill>
                <a:latin typeface="Inter" panose="020B0502030000000004" pitchFamily="34" charset="0"/>
                <a:ea typeface="Inter" panose="020B0502030000000004" pitchFamily="34" charset="0"/>
                <a:cs typeface="Calibri"/>
                <a:sym typeface="Calibri"/>
              </a:rPr>
              <a:t>PROBLEM  STATEMENT</a:t>
            </a:r>
            <a:endParaRPr lang="en-US" sz="3600" dirty="0">
              <a:solidFill>
                <a:prstClr val="white"/>
              </a:solidFill>
              <a:latin typeface="Inter" panose="020B0502030000000004" pitchFamily="34" charset="0"/>
              <a:ea typeface="Inter" panose="020B0502030000000004" pitchFamily="34" charset="0"/>
              <a:cs typeface="Calibri"/>
              <a:sym typeface="Calibri"/>
            </a:endParaRPr>
          </a:p>
        </p:txBody>
      </p:sp>
      <p:grpSp>
        <p:nvGrpSpPr>
          <p:cNvPr id="38" name="Group 99"/>
          <p:cNvGrpSpPr/>
          <p:nvPr/>
        </p:nvGrpSpPr>
        <p:grpSpPr>
          <a:xfrm flipH="1">
            <a:off x="0" y="2307771"/>
            <a:ext cx="12192002" cy="4550229"/>
            <a:chOff x="899886" y="0"/>
            <a:chExt cx="5003799" cy="6858000"/>
          </a:xfrm>
        </p:grpSpPr>
        <p:sp>
          <p:nvSpPr>
            <p:cNvPr id="1048603" name="Rectangle 100"/>
            <p:cNvSpPr/>
            <p:nvPr/>
          </p:nvSpPr>
          <p:spPr>
            <a:xfrm>
              <a:off x="899886" y="0"/>
              <a:ext cx="5003799" cy="6858000"/>
            </a:xfrm>
            <a:prstGeom prst="rect">
              <a:avLst/>
            </a:prstGeom>
            <a:gradFill flip="none" rotWithShape="1">
              <a:gsLst>
                <a:gs pos="0">
                  <a:schemeClr val="accent4">
                    <a:alpha val="0"/>
                  </a:schemeClr>
                </a:gs>
                <a:gs pos="100000">
                  <a:schemeClr val="accent4">
                    <a:lumMod val="50000"/>
                    <a:alpha val="3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4" name="Right Triangle 102"/>
            <p:cNvSpPr/>
            <p:nvPr/>
          </p:nvSpPr>
          <p:spPr>
            <a:xfrm flipH="1">
              <a:off x="4803821" y="2362566"/>
              <a:ext cx="1099864" cy="4495434"/>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8605" name="AutoShape 4"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8606" name="AutoShape 6"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8607" name="Rectangle 8"/>
          <p:cNvSpPr/>
          <p:nvPr/>
        </p:nvSpPr>
        <p:spPr>
          <a:xfrm>
            <a:off x="1754714" y="1908292"/>
            <a:ext cx="6971274" cy="891540"/>
          </a:xfrm>
          <a:prstGeom prst="rect">
            <a:avLst/>
          </a:prstGeom>
        </p:spPr>
        <p:txBody>
          <a:bodyPr wrap="square">
            <a:spAutoFit/>
          </a:bodyPr>
          <a:lstStyle/>
          <a:p>
            <a:pPr algn="just">
              <a:buFont typeface="Arial" pitchFamily="34" charset="0"/>
              <a:buChar char="•"/>
            </a:pPr>
            <a:r>
              <a:rPr lang="en-US" dirty="0">
                <a:solidFill>
                  <a:schemeClr val="bg1"/>
                </a:solidFill>
              </a:rPr>
              <a:t>           It’s a common phenomenon to put bait for the fish to get trapped. Similarly, phishing works. It is an unethical way to dupe the user or victim to click on harmful sites. The attacker crafts the harmful site in such a way that the victim feels it to be an authentic site, thus falling prey to it. </a:t>
            </a:r>
          </a:p>
        </p:txBody>
      </p:sp>
      <p:sp>
        <p:nvSpPr>
          <p:cNvPr id="1048608" name="Rectangle 9"/>
          <p:cNvSpPr/>
          <p:nvPr/>
        </p:nvSpPr>
        <p:spPr>
          <a:xfrm>
            <a:off x="4225962" y="3875315"/>
            <a:ext cx="6955844" cy="1158241"/>
          </a:xfrm>
          <a:prstGeom prst="rect">
            <a:avLst/>
          </a:prstGeom>
        </p:spPr>
        <p:txBody>
          <a:bodyPr wrap="square">
            <a:spAutoFit/>
          </a:bodyPr>
          <a:lstStyle/>
          <a:p>
            <a:pPr algn="just">
              <a:buFont typeface="Arial" pitchFamily="34" charset="0"/>
              <a:buChar char="•"/>
            </a:pPr>
            <a:r>
              <a:rPr lang="en-US" dirty="0">
                <a:solidFill>
                  <a:schemeClr val="bg1"/>
                </a:solidFill>
              </a:rPr>
              <a:t>              </a:t>
            </a:r>
            <a:r>
              <a:rPr lang="en-US" dirty="0" err="1">
                <a:solidFill>
                  <a:schemeClr val="bg1"/>
                </a:solidFill>
              </a:rPr>
              <a:t>Keyloggers</a:t>
            </a:r>
            <a:r>
              <a:rPr lang="en-US" dirty="0">
                <a:solidFill>
                  <a:schemeClr val="bg1"/>
                </a:solidFill>
              </a:rPr>
              <a:t> Can Also Be Used To Steal Data In The Form Of Malware Or Other Similar Threats. To Solve This Problem, We'll Also Develop An Anti-key Logger That Will Let Us Know If A Key Logger Is Already Watching The System. The Anti-</a:t>
            </a:r>
            <a:r>
              <a:rPr lang="en-US" dirty="0" err="1">
                <a:solidFill>
                  <a:schemeClr val="bg1"/>
                </a:solidFill>
              </a:rPr>
              <a:t>keylogger</a:t>
            </a:r>
            <a:r>
              <a:rPr lang="en-US" dirty="0">
                <a:solidFill>
                  <a:schemeClr val="bg1"/>
                </a:solidFill>
              </a:rPr>
              <a:t> Will Allow Us To Continue To Be Vigilant And Ensure The Security Of The Data On Our System.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1004616" y="861513"/>
            <a:ext cx="11306174" cy="625475"/>
          </a:xfrm>
        </p:spPr>
        <p:txBody>
          <a:bodyPr/>
          <a:lstStyle/>
          <a:p>
            <a:r>
              <a:rPr lang="en-US" sz="3600" dirty="0">
                <a:latin typeface="Inter"/>
              </a:rPr>
              <a:t>PHISHING ATTACK</a:t>
            </a:r>
          </a:p>
        </p:txBody>
      </p:sp>
      <p:sp>
        <p:nvSpPr>
          <p:cNvPr id="1048610" name="Content Placeholder 2"/>
          <p:cNvSpPr>
            <a:spLocks noGrp="1"/>
          </p:cNvSpPr>
          <p:nvPr>
            <p:ph idx="1"/>
          </p:nvPr>
        </p:nvSpPr>
        <p:spPr>
          <a:xfrm>
            <a:off x="1213622" y="1982379"/>
            <a:ext cx="10399258" cy="3713026"/>
          </a:xfrm>
        </p:spPr>
        <p:txBody>
          <a:bodyPr/>
          <a:lstStyle/>
          <a:p>
            <a:r>
              <a:rPr lang="en-US" dirty="0"/>
              <a:t>Here, the medium used to commit crime digitally is the computer, network, internet, or any electronic device. </a:t>
            </a:r>
          </a:p>
          <a:p>
            <a:r>
              <a:rPr lang="en-US" dirty="0"/>
              <a:t>The main targets of cybercrime are users of the system, websites, company defamation, gaining money, etc.</a:t>
            </a:r>
          </a:p>
          <a:p>
            <a:r>
              <a:rPr lang="en-US" dirty="0"/>
              <a:t>Spread viruses and Gaining malware</a:t>
            </a:r>
          </a:p>
          <a:p>
            <a:r>
              <a:rPr lang="en-US" dirty="0"/>
              <a:t>Generate profit by selling or locking crucial data.</a:t>
            </a:r>
          </a:p>
          <a:p>
            <a:r>
              <a:rPr lang="en-US" dirty="0"/>
              <a:t>unauthorized access to user accounts</a:t>
            </a:r>
          </a:p>
          <a:p>
            <a:r>
              <a:rPr lang="en-US" dirty="0"/>
              <a:t>It is a way to steal your data or monitoring your systems to make attacks and threating us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a:xfrm>
            <a:off x="1007404" y="861514"/>
            <a:ext cx="11306174" cy="625475"/>
          </a:xfrm>
        </p:spPr>
        <p:txBody>
          <a:bodyPr/>
          <a:lstStyle/>
          <a:p>
            <a:r>
              <a:rPr lang="en-US" sz="3600" dirty="0">
                <a:latin typeface="Inter"/>
              </a:rPr>
              <a:t>METHOD OF ATTACKS</a:t>
            </a:r>
          </a:p>
        </p:txBody>
      </p:sp>
      <p:sp>
        <p:nvSpPr>
          <p:cNvPr id="1048612" name="Content Placeholder 2"/>
          <p:cNvSpPr>
            <a:spLocks noGrp="1"/>
          </p:cNvSpPr>
          <p:nvPr>
            <p:ph idx="1"/>
          </p:nvPr>
        </p:nvSpPr>
        <p:spPr>
          <a:xfrm>
            <a:off x="1416536" y="1838688"/>
            <a:ext cx="9808642" cy="4351338"/>
          </a:xfrm>
        </p:spPr>
        <p:txBody>
          <a:bodyPr/>
          <a:lstStyle/>
          <a:p>
            <a:r>
              <a:rPr lang="en-US" b="1" dirty="0"/>
              <a:t>Email Spoofing:</a:t>
            </a:r>
            <a:r>
              <a:rPr lang="en-US" dirty="0"/>
              <a:t> The attackers impersonated XYZ Bank's official email domain to send convincing emails to customers. </a:t>
            </a:r>
          </a:p>
          <a:p>
            <a:endParaRPr lang="en-US" dirty="0"/>
          </a:p>
          <a:p>
            <a:r>
              <a:rPr lang="en-US" b="1" dirty="0"/>
              <a:t>Malicious Links:</a:t>
            </a:r>
            <a:r>
              <a:rPr lang="en-US" dirty="0"/>
              <a:t> The phishing emails included links to spoofed websites designed to mimic XYZ Bank's login page</a:t>
            </a:r>
          </a:p>
          <a:p>
            <a:endParaRPr lang="en-US" dirty="0"/>
          </a:p>
          <a:p>
            <a:r>
              <a:rPr lang="en-US" b="1" dirty="0"/>
              <a:t>Social Engineering Tactics:</a:t>
            </a:r>
            <a:r>
              <a:rPr lang="en-US" dirty="0"/>
              <a:t> The emails employed psychological manipulation techniques to create a sense of urgency and fear, compelling recipients to provide sensitive information without questioning the legitimacy of the request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4"/>
          <p:cNvSpPr>
            <a:spLocks noGrp="1"/>
          </p:cNvSpPr>
          <p:nvPr>
            <p:ph type="title"/>
          </p:nvPr>
        </p:nvSpPr>
        <p:spPr>
          <a:xfrm>
            <a:off x="3973029" y="906081"/>
            <a:ext cx="3211542" cy="625475"/>
          </a:xfrm>
        </p:spPr>
        <p:txBody>
          <a:bodyPr>
            <a:normAutofit/>
          </a:bodyPr>
          <a:lstStyle/>
          <a:p>
            <a:r>
              <a:rPr lang="en-US" sz="3600" dirty="0">
                <a:latin typeface="Inter"/>
              </a:rPr>
              <a:t>KEYLOGGER</a:t>
            </a:r>
          </a:p>
        </p:txBody>
      </p:sp>
      <p:sp>
        <p:nvSpPr>
          <p:cNvPr id="1048614" name="Content Placeholder 1"/>
          <p:cNvSpPr>
            <a:spLocks noGrp="1"/>
          </p:cNvSpPr>
          <p:nvPr>
            <p:ph idx="1"/>
          </p:nvPr>
        </p:nvSpPr>
        <p:spPr>
          <a:xfrm>
            <a:off x="796834" y="2014883"/>
            <a:ext cx="10787965" cy="3184134"/>
          </a:xfrm>
        </p:spPr>
        <p:txBody>
          <a:bodyPr>
            <a:normAutofit/>
          </a:bodyPr>
          <a:lstStyle/>
          <a:p>
            <a:pPr marL="0" indent="0">
              <a:buNone/>
            </a:pPr>
            <a:r>
              <a:rPr lang="en-US" dirty="0"/>
              <a:t>	It's Challenging To Covertly Install A Hardware </a:t>
            </a:r>
            <a:r>
              <a:rPr lang="en-US" dirty="0" err="1"/>
              <a:t>Keylogger</a:t>
            </a:r>
            <a:r>
              <a:rPr lang="en-US" dirty="0"/>
              <a:t> On Another Person's Device. To Tackle This Issue, We Are Therefore Using A Software </a:t>
            </a:r>
            <a:r>
              <a:rPr lang="en-US" dirty="0" err="1"/>
              <a:t>Keylogger</a:t>
            </a:r>
            <a:r>
              <a:rPr lang="en-US" dirty="0"/>
              <a:t> That Can Be Remotely Installed On A Person's PC To Resolve This Problem. Without The Device Owner's Knowledge, The </a:t>
            </a:r>
            <a:r>
              <a:rPr lang="en-US" dirty="0" err="1"/>
              <a:t>Keylogger</a:t>
            </a:r>
            <a:r>
              <a:rPr lang="en-US" dirty="0"/>
              <a:t> Would Be Running In The Background.</a:t>
            </a:r>
          </a:p>
          <a:p>
            <a:pPr marL="0" indent="0">
              <a:buNone/>
            </a:pPr>
            <a:endParaRPr lang="en-US" sz="1900" dirty="0"/>
          </a:p>
          <a:p>
            <a:pPr marL="0" lvl="0" indent="0" eaLnBrk="0" fontAlgn="base" hangingPunct="0">
              <a:lnSpc>
                <a:spcPct val="100000"/>
              </a:lnSpc>
              <a:spcBef>
                <a:spcPct val="0"/>
              </a:spcBef>
              <a:spcAft>
                <a:spcPct val="0"/>
              </a:spcAft>
              <a:buNone/>
            </a:pPr>
            <a:r>
              <a:rPr lang="en-US" altLang="en-US" sz="1900" dirty="0"/>
              <a:t>                Despite efforts to mitigate such risks through antivirus software and security protocols, </a:t>
            </a:r>
            <a:r>
              <a:rPr lang="en-US" altLang="en-US" sz="1900" dirty="0" err="1"/>
              <a:t>keyloggers</a:t>
            </a:r>
            <a:r>
              <a:rPr lang="en-US" altLang="en-US" sz="1900" dirty="0"/>
              <a:t> persist as a persistent threat, undermining the integrity of personal and organizational cybersecurity measures, potentially resulting in identity theft, financial fraud, and unauthorized access to sensitive systems and data.</a:t>
            </a:r>
          </a:p>
          <a:p>
            <a:pPr marL="0" lvl="0" indent="0" eaLnBrk="0" fontAlgn="base" hangingPunct="0">
              <a:lnSpc>
                <a:spcPct val="100000"/>
              </a:lnSpc>
              <a:spcBef>
                <a:spcPct val="0"/>
              </a:spcBef>
              <a:spcAft>
                <a:spcPct val="0"/>
              </a:spcAft>
              <a:buNone/>
            </a:pPr>
            <a:br>
              <a:rPr lang="en-US" altLang="en-US" dirty="0">
                <a:solidFill>
                  <a:srgbClr val="FFFFFF"/>
                </a:solidFill>
                <a:latin typeface="Söhne"/>
              </a:rPr>
            </a:br>
            <a:endParaRPr lang="en-US" altLang="en-US" dirty="0">
              <a:solidFill>
                <a:schemeClr val="tx1"/>
              </a:solidFill>
              <a:latin typeface="Arial" panose="020B0604020202020204" pitchFamily="34" charset="0"/>
            </a:endParaRPr>
          </a:p>
          <a:p>
            <a:pPr marL="0" indent="0">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48615" name="Title 98"/>
          <p:cNvSpPr>
            <a:spLocks noGrp="1"/>
          </p:cNvSpPr>
          <p:nvPr>
            <p:ph type="title"/>
          </p:nvPr>
        </p:nvSpPr>
        <p:spPr>
          <a:xfrm>
            <a:off x="885826" y="997004"/>
            <a:ext cx="11306174" cy="625475"/>
          </a:xfrm>
        </p:spPr>
        <p:txBody>
          <a:bodyPr/>
          <a:lstStyle/>
          <a:p>
            <a:r>
              <a:rPr lang="en-US" sz="3600" b="0" dirty="0">
                <a:ln w="18415" cmpd="sng">
                  <a:solidFill>
                    <a:srgbClr val="FFFFFF"/>
                  </a:solidFill>
                  <a:prstDash val="solid"/>
                </a:ln>
                <a:effectLst>
                  <a:outerShdw blurRad="38100" dist="38100" dir="2700000" algn="tl">
                    <a:srgbClr val="000000">
                      <a:alpha val="43137"/>
                    </a:srgbClr>
                  </a:outerShdw>
                </a:effectLst>
                <a:latin typeface="Inter"/>
              </a:rPr>
              <a:t>PROPOSED SYSTEM </a:t>
            </a:r>
          </a:p>
        </p:txBody>
      </p:sp>
      <p:grpSp>
        <p:nvGrpSpPr>
          <p:cNvPr id="43" name="Group 99"/>
          <p:cNvGrpSpPr/>
          <p:nvPr/>
        </p:nvGrpSpPr>
        <p:grpSpPr>
          <a:xfrm flipH="1">
            <a:off x="-2" y="1630039"/>
            <a:ext cx="12192002" cy="5227961"/>
            <a:chOff x="899886" y="0"/>
            <a:chExt cx="5003799" cy="6858000"/>
          </a:xfrm>
        </p:grpSpPr>
        <p:sp>
          <p:nvSpPr>
            <p:cNvPr id="1048616" name="Rectangle 100"/>
            <p:cNvSpPr/>
            <p:nvPr/>
          </p:nvSpPr>
          <p:spPr>
            <a:xfrm>
              <a:off x="899886" y="0"/>
              <a:ext cx="5003799" cy="6858000"/>
            </a:xfrm>
            <a:prstGeom prst="rect">
              <a:avLst/>
            </a:prstGeom>
            <a:gradFill flip="none" rotWithShape="1">
              <a:gsLst>
                <a:gs pos="0">
                  <a:schemeClr val="accent4">
                    <a:alpha val="0"/>
                  </a:schemeClr>
                </a:gs>
                <a:gs pos="100000">
                  <a:schemeClr val="accent4">
                    <a:lumMod val="50000"/>
                    <a:alpha val="3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48617" name="Right Triangle 102"/>
            <p:cNvSpPr/>
            <p:nvPr/>
          </p:nvSpPr>
          <p:spPr>
            <a:xfrm flipH="1">
              <a:off x="4803821" y="2362566"/>
              <a:ext cx="1099864" cy="4495434"/>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sp>
        <p:nvSpPr>
          <p:cNvPr id="1048618" name="AutoShape 4"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8619" name="AutoShape 6"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8620" name="Rectangle 163"/>
          <p:cNvSpPr/>
          <p:nvPr/>
        </p:nvSpPr>
        <p:spPr>
          <a:xfrm>
            <a:off x="1480969" y="2269338"/>
            <a:ext cx="9230060" cy="1691641"/>
          </a:xfrm>
          <a:prstGeom prst="rect">
            <a:avLst/>
          </a:prstGeom>
        </p:spPr>
        <p:txBody>
          <a:bodyPr wrap="square">
            <a:spAutoFit/>
          </a:bodyPr>
          <a:lstStyle/>
          <a:p>
            <a:pPr algn="just"/>
            <a:r>
              <a:rPr lang="en-US" dirty="0">
                <a:solidFill>
                  <a:schemeClr val="bg1"/>
                </a:solidFill>
              </a:rPr>
              <a:t>	</a:t>
            </a:r>
            <a:r>
              <a:rPr lang="en-US" dirty="0">
                <a:solidFill>
                  <a:schemeClr val="bg1"/>
                </a:solidFill>
                <a:latin typeface="Times New Roman" pitchFamily="18" charset="0"/>
                <a:ea typeface="Calibri" pitchFamily="34" charset="0"/>
                <a:cs typeface="Times New Roman" pitchFamily="18" charset="0"/>
              </a:rPr>
              <a:t> The solution to the above existing problem is that we can build a software </a:t>
            </a:r>
            <a:r>
              <a:rPr lang="en-US" dirty="0" err="1">
                <a:solidFill>
                  <a:schemeClr val="bg1"/>
                </a:solidFill>
                <a:latin typeface="Times New Roman" pitchFamily="18" charset="0"/>
                <a:ea typeface="Calibri" pitchFamily="34" charset="0"/>
                <a:cs typeface="Times New Roman" pitchFamily="18" charset="0"/>
              </a:rPr>
              <a:t>keyloggers</a:t>
            </a:r>
            <a:r>
              <a:rPr lang="en-US" dirty="0">
                <a:solidFill>
                  <a:schemeClr val="bg1"/>
                </a:solidFill>
                <a:latin typeface="Times New Roman" pitchFamily="18" charset="0"/>
                <a:ea typeface="Calibri" pitchFamily="34" charset="0"/>
                <a:cs typeface="Times New Roman" pitchFamily="18" charset="0"/>
              </a:rPr>
              <a:t> instead of hardware </a:t>
            </a:r>
            <a:r>
              <a:rPr lang="en-US" dirty="0" err="1">
                <a:solidFill>
                  <a:schemeClr val="bg1"/>
                </a:solidFill>
                <a:latin typeface="Times New Roman" pitchFamily="18" charset="0"/>
                <a:ea typeface="Calibri" pitchFamily="34" charset="0"/>
                <a:cs typeface="Times New Roman" pitchFamily="18" charset="0"/>
              </a:rPr>
              <a:t>keyloggers</a:t>
            </a:r>
            <a:r>
              <a:rPr lang="en-US" dirty="0">
                <a:solidFill>
                  <a:schemeClr val="bg1"/>
                </a:solidFill>
                <a:latin typeface="Times New Roman" pitchFamily="18" charset="0"/>
                <a:ea typeface="Calibri" pitchFamily="34" charset="0"/>
                <a:cs typeface="Times New Roman" pitchFamily="18" charset="0"/>
              </a:rPr>
              <a:t>. The proposed model provides the solution that reduces the difficulties while installing the </a:t>
            </a:r>
            <a:r>
              <a:rPr lang="en-US" dirty="0" err="1">
                <a:solidFill>
                  <a:schemeClr val="bg1"/>
                </a:solidFill>
                <a:latin typeface="Times New Roman" pitchFamily="18" charset="0"/>
                <a:ea typeface="Calibri" pitchFamily="34" charset="0"/>
                <a:cs typeface="Times New Roman" pitchFamily="18" charset="0"/>
              </a:rPr>
              <a:t>keylogger</a:t>
            </a:r>
            <a:r>
              <a:rPr lang="en-US" dirty="0">
                <a:solidFill>
                  <a:schemeClr val="bg1"/>
                </a:solidFill>
                <a:latin typeface="Times New Roman" pitchFamily="18" charset="0"/>
                <a:ea typeface="Calibri" pitchFamily="34" charset="0"/>
                <a:cs typeface="Times New Roman" pitchFamily="18" charset="0"/>
              </a:rPr>
              <a:t> in the target system. Since, software </a:t>
            </a:r>
            <a:r>
              <a:rPr lang="en-US" dirty="0" err="1">
                <a:solidFill>
                  <a:schemeClr val="bg1"/>
                </a:solidFill>
                <a:latin typeface="Times New Roman" pitchFamily="18" charset="0"/>
                <a:ea typeface="Calibri" pitchFamily="34" charset="0"/>
                <a:cs typeface="Times New Roman" pitchFamily="18" charset="0"/>
              </a:rPr>
              <a:t>keylogger</a:t>
            </a:r>
            <a:r>
              <a:rPr lang="en-US" dirty="0">
                <a:solidFill>
                  <a:schemeClr val="bg1"/>
                </a:solidFill>
                <a:latin typeface="Times New Roman" pitchFamily="18" charset="0"/>
                <a:ea typeface="Calibri" pitchFamily="34" charset="0"/>
                <a:cs typeface="Times New Roman" pitchFamily="18" charset="0"/>
              </a:rPr>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a:t>
            </a:r>
            <a:endParaRPr lang="en-US"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Parallelogram 28"/>
          <p:cNvSpPr/>
          <p:nvPr/>
        </p:nvSpPr>
        <p:spPr>
          <a:xfrm>
            <a:off x="2647922" y="5375266"/>
            <a:ext cx="1229714"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1048622" name="Parallelogram 29"/>
          <p:cNvSpPr/>
          <p:nvPr/>
        </p:nvSpPr>
        <p:spPr>
          <a:xfrm>
            <a:off x="3353686" y="3962369"/>
            <a:ext cx="1229714"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1048623" name="Parallelogram 30"/>
          <p:cNvSpPr/>
          <p:nvPr/>
        </p:nvSpPr>
        <p:spPr>
          <a:xfrm>
            <a:off x="4059450" y="2549473"/>
            <a:ext cx="1229714"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1048624" name="Parallelogram 31"/>
          <p:cNvSpPr/>
          <p:nvPr/>
        </p:nvSpPr>
        <p:spPr>
          <a:xfrm>
            <a:off x="4765214" y="1136577"/>
            <a:ext cx="1229714"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1048625" name="Title 1"/>
          <p:cNvSpPr>
            <a:spLocks noGrp="1"/>
          </p:cNvSpPr>
          <p:nvPr>
            <p:ph type="title"/>
          </p:nvPr>
        </p:nvSpPr>
        <p:spPr>
          <a:xfrm>
            <a:off x="387760" y="848244"/>
            <a:ext cx="4898571" cy="1925856"/>
          </a:xfrm>
        </p:spPr>
        <p:txBody>
          <a:bodyPr/>
          <a:lstStyle/>
          <a:p>
            <a:r>
              <a:rPr lang="en-IN" sz="3600" dirty="0">
                <a:latin typeface="Inter"/>
              </a:rPr>
              <a:t>GENERAL </a:t>
            </a:r>
            <a:br>
              <a:rPr lang="en-IN" sz="3600" dirty="0">
                <a:latin typeface="Inter"/>
              </a:rPr>
            </a:br>
            <a:r>
              <a:rPr lang="en-IN" sz="3600" dirty="0">
                <a:latin typeface="Inter"/>
              </a:rPr>
              <a:t>REPRESENTATION </a:t>
            </a:r>
            <a:br>
              <a:rPr lang="en-IN" sz="3600" dirty="0">
                <a:latin typeface="Inter"/>
              </a:rPr>
            </a:br>
            <a:r>
              <a:rPr lang="en-IN" sz="3600" dirty="0">
                <a:latin typeface="Inter"/>
              </a:rPr>
              <a:t>OF KEYLOGGER</a:t>
            </a:r>
            <a:endParaRPr lang="en-US" sz="3600" dirty="0">
              <a:latin typeface="Inter"/>
            </a:endParaRPr>
          </a:p>
        </p:txBody>
      </p:sp>
      <p:sp>
        <p:nvSpPr>
          <p:cNvPr id="1048626" name="Freeform: Shape 34"/>
          <p:cNvSpPr/>
          <p:nvPr/>
        </p:nvSpPr>
        <p:spPr>
          <a:xfrm flipH="1">
            <a:off x="2256509" y="0"/>
            <a:ext cx="9935491" cy="6858000"/>
          </a:xfrm>
          <a:custGeom>
            <a:avLst/>
            <a:gdLst>
              <a:gd name="connsiteX0" fmla="*/ 6500790 w 9935491"/>
              <a:gd name="connsiteY0" fmla="*/ 0 h 6858000"/>
              <a:gd name="connsiteX1" fmla="*/ 5528591 w 9935491"/>
              <a:gd name="connsiteY1" fmla="*/ 0 h 6858000"/>
              <a:gd name="connsiteX2" fmla="*/ 4274924 w 9935491"/>
              <a:gd name="connsiteY2" fmla="*/ 0 h 6858000"/>
              <a:gd name="connsiteX3" fmla="*/ 0 w 9935491"/>
              <a:gd name="connsiteY3" fmla="*/ 0 h 6858000"/>
              <a:gd name="connsiteX4" fmla="*/ 0 w 9935491"/>
              <a:gd name="connsiteY4" fmla="*/ 6858000 h 6858000"/>
              <a:gd name="connsiteX5" fmla="*/ 4274924 w 9935491"/>
              <a:gd name="connsiteY5" fmla="*/ 6858000 h 6858000"/>
              <a:gd name="connsiteX6" fmla="*/ 5528591 w 9935491"/>
              <a:gd name="connsiteY6" fmla="*/ 6858000 h 6858000"/>
              <a:gd name="connsiteX7" fmla="*/ 9935491 w 993549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35491" h="6858000">
                <a:moveTo>
                  <a:pt x="6500790" y="0"/>
                </a:moveTo>
                <a:lnTo>
                  <a:pt x="5528591" y="0"/>
                </a:lnTo>
                <a:lnTo>
                  <a:pt x="4274924" y="0"/>
                </a:lnTo>
                <a:lnTo>
                  <a:pt x="0" y="0"/>
                </a:lnTo>
                <a:lnTo>
                  <a:pt x="0" y="6858000"/>
                </a:lnTo>
                <a:lnTo>
                  <a:pt x="4274924" y="6858000"/>
                </a:lnTo>
                <a:lnTo>
                  <a:pt x="5528591" y="6858000"/>
                </a:lnTo>
                <a:lnTo>
                  <a:pt x="9935491" y="6858000"/>
                </a:lnTo>
                <a:close/>
              </a:path>
            </a:pathLst>
          </a:custGeom>
          <a:gradFill flip="none" rotWithShape="1">
            <a:gsLst>
              <a:gs pos="0">
                <a:schemeClr val="accent4">
                  <a:alpha val="68000"/>
                </a:schemeClr>
              </a:gs>
              <a:gs pos="84000">
                <a:schemeClr val="accent2">
                  <a:alpha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5" name="Group 12"/>
          <p:cNvGrpSpPr/>
          <p:nvPr/>
        </p:nvGrpSpPr>
        <p:grpSpPr>
          <a:xfrm>
            <a:off x="5841891" y="2322618"/>
            <a:ext cx="5653088" cy="584425"/>
            <a:chOff x="1152974" y="773112"/>
            <a:chExt cx="5486178" cy="584425"/>
          </a:xfrm>
        </p:grpSpPr>
        <p:sp>
          <p:nvSpPr>
            <p:cNvPr id="1048627" name="TextBox 13"/>
            <p:cNvSpPr txBox="1"/>
            <p:nvPr/>
          </p:nvSpPr>
          <p:spPr>
            <a:xfrm>
              <a:off x="1152976" y="773112"/>
              <a:ext cx="63" cy="276999"/>
            </a:xfrm>
            <a:prstGeom prst="rect">
              <a:avLst/>
            </a:prstGeom>
            <a:noFill/>
          </p:spPr>
          <p:txBody>
            <a:bodyPr wrap="none" lIns="0" tIns="0" rIns="0" bIns="0" rtlCol="0" anchor="ctr">
              <a:spAutoFit/>
            </a:bodyPr>
            <a:lstStyle/>
            <a:p>
              <a:endParaRPr lang="id-ID" b="1" i="1" dirty="0">
                <a:solidFill>
                  <a:schemeClr val="bg1"/>
                </a:solidFill>
              </a:endParaRPr>
            </a:p>
          </p:txBody>
        </p:sp>
        <p:sp>
          <p:nvSpPr>
            <p:cNvPr id="1048628" name="TextBox 14"/>
            <p:cNvSpPr txBox="1"/>
            <p:nvPr/>
          </p:nvSpPr>
          <p:spPr>
            <a:xfrm>
              <a:off x="1152974" y="1142093"/>
              <a:ext cx="5486178" cy="215444"/>
            </a:xfrm>
            <a:prstGeom prst="rect">
              <a:avLst/>
            </a:prstGeom>
            <a:noFill/>
          </p:spPr>
          <p:txBody>
            <a:bodyPr wrap="square" lIns="0" tIns="0" rIns="0" bIns="0" rtlCol="0" anchor="ctr">
              <a:spAutoFit/>
            </a:bodyPr>
            <a:lstStyle/>
            <a:p>
              <a:endParaRPr lang="id-ID" sz="1400" b="1" dirty="0">
                <a:solidFill>
                  <a:schemeClr val="bg1"/>
                </a:solidFill>
              </a:endParaRPr>
            </a:p>
          </p:txBody>
        </p:sp>
      </p:grpSp>
      <p:grpSp>
        <p:nvGrpSpPr>
          <p:cNvPr id="46" name="Group 15"/>
          <p:cNvGrpSpPr/>
          <p:nvPr/>
        </p:nvGrpSpPr>
        <p:grpSpPr>
          <a:xfrm>
            <a:off x="5136127" y="3735514"/>
            <a:ext cx="6358852" cy="584425"/>
            <a:chOff x="1152975" y="773112"/>
            <a:chExt cx="6176868" cy="584425"/>
          </a:xfrm>
        </p:grpSpPr>
        <p:sp>
          <p:nvSpPr>
            <p:cNvPr id="1048629" name="TextBox 16"/>
            <p:cNvSpPr txBox="1"/>
            <p:nvPr/>
          </p:nvSpPr>
          <p:spPr>
            <a:xfrm>
              <a:off x="1152976" y="773112"/>
              <a:ext cx="63" cy="276999"/>
            </a:xfrm>
            <a:prstGeom prst="rect">
              <a:avLst/>
            </a:prstGeom>
            <a:noFill/>
          </p:spPr>
          <p:txBody>
            <a:bodyPr wrap="none" lIns="0" tIns="0" rIns="0" bIns="0" rtlCol="0" anchor="ctr">
              <a:spAutoFit/>
            </a:bodyPr>
            <a:lstStyle/>
            <a:p>
              <a:endParaRPr lang="id-ID" b="1" i="1" dirty="0">
                <a:solidFill>
                  <a:schemeClr val="bg1"/>
                </a:solidFill>
              </a:endParaRPr>
            </a:p>
          </p:txBody>
        </p:sp>
        <p:sp>
          <p:nvSpPr>
            <p:cNvPr id="1048630" name="TextBox 17"/>
            <p:cNvSpPr txBox="1"/>
            <p:nvPr/>
          </p:nvSpPr>
          <p:spPr>
            <a:xfrm>
              <a:off x="1152975" y="1142093"/>
              <a:ext cx="6176868" cy="215444"/>
            </a:xfrm>
            <a:prstGeom prst="rect">
              <a:avLst/>
            </a:prstGeom>
            <a:noFill/>
          </p:spPr>
          <p:txBody>
            <a:bodyPr wrap="square" lIns="0" tIns="0" rIns="0" bIns="0" rtlCol="0" anchor="ctr">
              <a:spAutoFit/>
            </a:bodyPr>
            <a:lstStyle/>
            <a:p>
              <a:endParaRPr lang="id-ID" sz="1400" b="1" dirty="0">
                <a:solidFill>
                  <a:schemeClr val="bg1"/>
                </a:solidFill>
              </a:endParaRPr>
            </a:p>
          </p:txBody>
        </p:sp>
      </p:grpSp>
      <p:grpSp>
        <p:nvGrpSpPr>
          <p:cNvPr id="47" name="Group 18"/>
          <p:cNvGrpSpPr/>
          <p:nvPr/>
        </p:nvGrpSpPr>
        <p:grpSpPr>
          <a:xfrm>
            <a:off x="4430363" y="5148411"/>
            <a:ext cx="7064616" cy="584425"/>
            <a:chOff x="1152975" y="773112"/>
            <a:chExt cx="6867560" cy="584425"/>
          </a:xfrm>
        </p:grpSpPr>
        <p:sp>
          <p:nvSpPr>
            <p:cNvPr id="1048631" name="TextBox 19"/>
            <p:cNvSpPr txBox="1"/>
            <p:nvPr/>
          </p:nvSpPr>
          <p:spPr>
            <a:xfrm>
              <a:off x="1152976" y="773112"/>
              <a:ext cx="63" cy="276999"/>
            </a:xfrm>
            <a:prstGeom prst="rect">
              <a:avLst/>
            </a:prstGeom>
            <a:noFill/>
          </p:spPr>
          <p:txBody>
            <a:bodyPr wrap="none" lIns="0" tIns="0" rIns="0" bIns="0" rtlCol="0" anchor="ctr">
              <a:spAutoFit/>
            </a:bodyPr>
            <a:lstStyle/>
            <a:p>
              <a:endParaRPr lang="id-ID" b="1" i="1" dirty="0">
                <a:solidFill>
                  <a:schemeClr val="bg1"/>
                </a:solidFill>
              </a:endParaRPr>
            </a:p>
          </p:txBody>
        </p:sp>
        <p:sp>
          <p:nvSpPr>
            <p:cNvPr id="1048632" name="TextBox 20"/>
            <p:cNvSpPr txBox="1"/>
            <p:nvPr/>
          </p:nvSpPr>
          <p:spPr>
            <a:xfrm>
              <a:off x="1152975" y="1142093"/>
              <a:ext cx="6867560" cy="215444"/>
            </a:xfrm>
            <a:prstGeom prst="rect">
              <a:avLst/>
            </a:prstGeom>
            <a:noFill/>
          </p:spPr>
          <p:txBody>
            <a:bodyPr wrap="square" lIns="0" tIns="0" rIns="0" bIns="0" rtlCol="0" anchor="ctr">
              <a:spAutoFit/>
            </a:bodyPr>
            <a:lstStyle/>
            <a:p>
              <a:endParaRPr lang="id-ID" sz="1400" b="1" dirty="0">
                <a:solidFill>
                  <a:schemeClr val="bg1"/>
                </a:solidFill>
              </a:endParaRPr>
            </a:p>
          </p:txBody>
        </p:sp>
      </p:grpSp>
      <p:grpSp>
        <p:nvGrpSpPr>
          <p:cNvPr id="48" name="Group 4"/>
          <p:cNvGrpSpPr>
            <a:grpSpLocks noChangeAspect="1"/>
          </p:cNvGrpSpPr>
          <p:nvPr/>
        </p:nvGrpSpPr>
        <p:grpSpPr bwMode="auto">
          <a:xfrm>
            <a:off x="1774051" y="3055769"/>
            <a:ext cx="885272" cy="1133149"/>
            <a:chOff x="0" y="2946"/>
            <a:chExt cx="1500" cy="1920"/>
          </a:xfrm>
          <a:solidFill>
            <a:schemeClr val="accent3"/>
          </a:solidFill>
        </p:grpSpPr>
        <p:sp>
          <p:nvSpPr>
            <p:cNvPr id="1048633" name="Rectangle 5"/>
            <p:cNvSpPr>
              <a:spLocks noChangeArrowheads="1"/>
            </p:cNvSpPr>
            <p:nvPr/>
          </p:nvSpPr>
          <p:spPr bwMode="auto">
            <a:xfrm>
              <a:off x="600" y="3788"/>
              <a:ext cx="300" cy="56"/>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34" name="Rectangle 6"/>
            <p:cNvSpPr>
              <a:spLocks noChangeArrowheads="1"/>
            </p:cNvSpPr>
            <p:nvPr/>
          </p:nvSpPr>
          <p:spPr bwMode="auto">
            <a:xfrm>
              <a:off x="359" y="3066"/>
              <a:ext cx="60" cy="56"/>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35" name="Rectangle 7"/>
            <p:cNvSpPr>
              <a:spLocks noChangeArrowheads="1"/>
            </p:cNvSpPr>
            <p:nvPr/>
          </p:nvSpPr>
          <p:spPr bwMode="auto">
            <a:xfrm>
              <a:off x="239" y="3367"/>
              <a:ext cx="60" cy="56"/>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36" name="Rectangle 8"/>
            <p:cNvSpPr>
              <a:spLocks noChangeArrowheads="1"/>
            </p:cNvSpPr>
            <p:nvPr/>
          </p:nvSpPr>
          <p:spPr bwMode="auto">
            <a:xfrm>
              <a:off x="389" y="3247"/>
              <a:ext cx="60" cy="56"/>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37" name="Rectangle 9"/>
            <p:cNvSpPr>
              <a:spLocks noChangeArrowheads="1"/>
            </p:cNvSpPr>
            <p:nvPr/>
          </p:nvSpPr>
          <p:spPr bwMode="auto">
            <a:xfrm>
              <a:off x="1081" y="3066"/>
              <a:ext cx="60" cy="56"/>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38" name="Rectangle 10"/>
            <p:cNvSpPr>
              <a:spLocks noChangeArrowheads="1"/>
            </p:cNvSpPr>
            <p:nvPr/>
          </p:nvSpPr>
          <p:spPr bwMode="auto">
            <a:xfrm>
              <a:off x="1201" y="3367"/>
              <a:ext cx="60" cy="56"/>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39" name="Rectangle 11"/>
            <p:cNvSpPr>
              <a:spLocks noChangeArrowheads="1"/>
            </p:cNvSpPr>
            <p:nvPr/>
          </p:nvSpPr>
          <p:spPr bwMode="auto">
            <a:xfrm>
              <a:off x="1051" y="3247"/>
              <a:ext cx="60" cy="56"/>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40" name="Rectangle 12"/>
            <p:cNvSpPr>
              <a:spLocks noChangeArrowheads="1"/>
            </p:cNvSpPr>
            <p:nvPr/>
          </p:nvSpPr>
          <p:spPr bwMode="auto">
            <a:xfrm>
              <a:off x="419" y="3908"/>
              <a:ext cx="241" cy="56"/>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41" name="Rectangle 13"/>
            <p:cNvSpPr>
              <a:spLocks noChangeArrowheads="1"/>
            </p:cNvSpPr>
            <p:nvPr/>
          </p:nvSpPr>
          <p:spPr bwMode="auto">
            <a:xfrm>
              <a:off x="720" y="3908"/>
              <a:ext cx="361" cy="56"/>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42" name="Rectangle 14"/>
            <p:cNvSpPr>
              <a:spLocks noChangeArrowheads="1"/>
            </p:cNvSpPr>
            <p:nvPr/>
          </p:nvSpPr>
          <p:spPr bwMode="auto">
            <a:xfrm>
              <a:off x="419" y="4028"/>
              <a:ext cx="121" cy="56"/>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43" name="Rectangle 15"/>
            <p:cNvSpPr>
              <a:spLocks noChangeArrowheads="1"/>
            </p:cNvSpPr>
            <p:nvPr/>
          </p:nvSpPr>
          <p:spPr bwMode="auto">
            <a:xfrm>
              <a:off x="600" y="4028"/>
              <a:ext cx="481" cy="56"/>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44" name="Rectangle 16"/>
            <p:cNvSpPr>
              <a:spLocks noChangeArrowheads="1"/>
            </p:cNvSpPr>
            <p:nvPr/>
          </p:nvSpPr>
          <p:spPr bwMode="auto">
            <a:xfrm>
              <a:off x="810" y="4149"/>
              <a:ext cx="150" cy="56"/>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45" name="Rectangle 17"/>
            <p:cNvSpPr>
              <a:spLocks noChangeArrowheads="1"/>
            </p:cNvSpPr>
            <p:nvPr/>
          </p:nvSpPr>
          <p:spPr bwMode="auto">
            <a:xfrm>
              <a:off x="479" y="4149"/>
              <a:ext cx="271" cy="56"/>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46" name="Rectangle 18"/>
            <p:cNvSpPr>
              <a:spLocks noChangeArrowheads="1"/>
            </p:cNvSpPr>
            <p:nvPr/>
          </p:nvSpPr>
          <p:spPr bwMode="auto">
            <a:xfrm>
              <a:off x="690" y="4269"/>
              <a:ext cx="120" cy="56"/>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47" name="Freeform 19"/>
            <p:cNvSpPr>
              <a:spLocks noEditPoints="1"/>
            </p:cNvSpPr>
            <p:nvPr/>
          </p:nvSpPr>
          <p:spPr bwMode="auto">
            <a:xfrm>
              <a:off x="0" y="2946"/>
              <a:ext cx="1500" cy="1920"/>
            </a:xfrm>
            <a:custGeom>
              <a:avLst/>
              <a:gdLst>
                <a:gd name="T0" fmla="*/ 1500 w 1500"/>
                <a:gd name="T1" fmla="*/ 1621 h 1920"/>
                <a:gd name="T2" fmla="*/ 1500 w 1500"/>
                <a:gd name="T3" fmla="*/ 856 h 1920"/>
                <a:gd name="T4" fmla="*/ 1379 w 1500"/>
                <a:gd name="T5" fmla="*/ 766 h 1920"/>
                <a:gd name="T6" fmla="*/ 1379 w 1500"/>
                <a:gd name="T7" fmla="*/ 0 h 1920"/>
                <a:gd name="T8" fmla="*/ 121 w 1500"/>
                <a:gd name="T9" fmla="*/ 0 h 1920"/>
                <a:gd name="T10" fmla="*/ 121 w 1500"/>
                <a:gd name="T11" fmla="*/ 178 h 1920"/>
                <a:gd name="T12" fmla="*/ 177 w 1500"/>
                <a:gd name="T13" fmla="*/ 178 h 1920"/>
                <a:gd name="T14" fmla="*/ 177 w 1500"/>
                <a:gd name="T15" fmla="*/ 56 h 1920"/>
                <a:gd name="T16" fmla="*/ 1323 w 1500"/>
                <a:gd name="T17" fmla="*/ 56 h 1920"/>
                <a:gd name="T18" fmla="*/ 1323 w 1500"/>
                <a:gd name="T19" fmla="*/ 1124 h 1920"/>
                <a:gd name="T20" fmla="*/ 750 w 1500"/>
                <a:gd name="T21" fmla="*/ 1468 h 1920"/>
                <a:gd name="T22" fmla="*/ 177 w 1500"/>
                <a:gd name="T23" fmla="*/ 1124 h 1920"/>
                <a:gd name="T24" fmla="*/ 177 w 1500"/>
                <a:gd name="T25" fmla="*/ 238 h 1920"/>
                <a:gd name="T26" fmla="*/ 121 w 1500"/>
                <a:gd name="T27" fmla="*/ 238 h 1920"/>
                <a:gd name="T28" fmla="*/ 121 w 1500"/>
                <a:gd name="T29" fmla="*/ 766 h 1920"/>
                <a:gd name="T30" fmla="*/ 0 w 1500"/>
                <a:gd name="T31" fmla="*/ 856 h 1920"/>
                <a:gd name="T32" fmla="*/ 0 w 1500"/>
                <a:gd name="T33" fmla="*/ 1920 h 1920"/>
                <a:gd name="T34" fmla="*/ 1500 w 1500"/>
                <a:gd name="T35" fmla="*/ 1920 h 1920"/>
                <a:gd name="T36" fmla="*/ 1500 w 1500"/>
                <a:gd name="T37" fmla="*/ 1682 h 1920"/>
                <a:gd name="T38" fmla="*/ 1443 w 1500"/>
                <a:gd name="T39" fmla="*/ 1682 h 1920"/>
                <a:gd name="T40" fmla="*/ 1443 w 1500"/>
                <a:gd name="T41" fmla="*/ 1864 h 1920"/>
                <a:gd name="T42" fmla="*/ 1276 w 1500"/>
                <a:gd name="T43" fmla="*/ 1864 h 1920"/>
                <a:gd name="T44" fmla="*/ 975 w 1500"/>
                <a:gd name="T45" fmla="*/ 1399 h 1920"/>
                <a:gd name="T46" fmla="*/ 1379 w 1500"/>
                <a:gd name="T47" fmla="*/ 1156 h 1920"/>
                <a:gd name="T48" fmla="*/ 1379 w 1500"/>
                <a:gd name="T49" fmla="*/ 988 h 1920"/>
                <a:gd name="T50" fmla="*/ 1443 w 1500"/>
                <a:gd name="T51" fmla="*/ 988 h 1920"/>
                <a:gd name="T52" fmla="*/ 1443 w 1500"/>
                <a:gd name="T53" fmla="*/ 1621 h 1920"/>
                <a:gd name="T54" fmla="*/ 1500 w 1500"/>
                <a:gd name="T55" fmla="*/ 1621 h 1920"/>
                <a:gd name="T56" fmla="*/ 57 w 1500"/>
                <a:gd name="T57" fmla="*/ 884 h 1920"/>
                <a:gd name="T58" fmla="*/ 121 w 1500"/>
                <a:gd name="T59" fmla="*/ 836 h 1920"/>
                <a:gd name="T60" fmla="*/ 121 w 1500"/>
                <a:gd name="T61" fmla="*/ 932 h 1920"/>
                <a:gd name="T62" fmla="*/ 57 w 1500"/>
                <a:gd name="T63" fmla="*/ 932 h 1920"/>
                <a:gd name="T64" fmla="*/ 57 w 1500"/>
                <a:gd name="T65" fmla="*/ 884 h 1920"/>
                <a:gd name="T66" fmla="*/ 57 w 1500"/>
                <a:gd name="T67" fmla="*/ 1864 h 1920"/>
                <a:gd name="T68" fmla="*/ 57 w 1500"/>
                <a:gd name="T69" fmla="*/ 988 h 1920"/>
                <a:gd name="T70" fmla="*/ 121 w 1500"/>
                <a:gd name="T71" fmla="*/ 988 h 1920"/>
                <a:gd name="T72" fmla="*/ 121 w 1500"/>
                <a:gd name="T73" fmla="*/ 1156 h 1920"/>
                <a:gd name="T74" fmla="*/ 525 w 1500"/>
                <a:gd name="T75" fmla="*/ 1399 h 1920"/>
                <a:gd name="T76" fmla="*/ 224 w 1500"/>
                <a:gd name="T77" fmla="*/ 1864 h 1920"/>
                <a:gd name="T78" fmla="*/ 57 w 1500"/>
                <a:gd name="T79" fmla="*/ 1864 h 1920"/>
                <a:gd name="T80" fmla="*/ 1209 w 1500"/>
                <a:gd name="T81" fmla="*/ 1864 h 1920"/>
                <a:gd name="T82" fmla="*/ 291 w 1500"/>
                <a:gd name="T83" fmla="*/ 1864 h 1920"/>
                <a:gd name="T84" fmla="*/ 573 w 1500"/>
                <a:gd name="T85" fmla="*/ 1428 h 1920"/>
                <a:gd name="T86" fmla="*/ 750 w 1500"/>
                <a:gd name="T87" fmla="*/ 1534 h 1920"/>
                <a:gd name="T88" fmla="*/ 927 w 1500"/>
                <a:gd name="T89" fmla="*/ 1428 h 1920"/>
                <a:gd name="T90" fmla="*/ 1209 w 1500"/>
                <a:gd name="T91" fmla="*/ 1864 h 1920"/>
                <a:gd name="T92" fmla="*/ 1379 w 1500"/>
                <a:gd name="T93" fmla="*/ 932 h 1920"/>
                <a:gd name="T94" fmla="*/ 1379 w 1500"/>
                <a:gd name="T95" fmla="*/ 836 h 1920"/>
                <a:gd name="T96" fmla="*/ 1443 w 1500"/>
                <a:gd name="T97" fmla="*/ 884 h 1920"/>
                <a:gd name="T98" fmla="*/ 1443 w 1500"/>
                <a:gd name="T99" fmla="*/ 932 h 1920"/>
                <a:gd name="T100" fmla="*/ 1379 w 1500"/>
                <a:gd name="T101" fmla="*/ 932 h 1920"/>
                <a:gd name="T102" fmla="*/ 1379 w 1500"/>
                <a:gd name="T103" fmla="*/ 932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00" h="1920">
                  <a:moveTo>
                    <a:pt x="1500" y="1621"/>
                  </a:moveTo>
                  <a:lnTo>
                    <a:pt x="1500" y="856"/>
                  </a:lnTo>
                  <a:lnTo>
                    <a:pt x="1379" y="766"/>
                  </a:lnTo>
                  <a:lnTo>
                    <a:pt x="1379" y="0"/>
                  </a:lnTo>
                  <a:lnTo>
                    <a:pt x="121" y="0"/>
                  </a:lnTo>
                  <a:lnTo>
                    <a:pt x="121" y="178"/>
                  </a:lnTo>
                  <a:lnTo>
                    <a:pt x="177" y="178"/>
                  </a:lnTo>
                  <a:lnTo>
                    <a:pt x="177" y="56"/>
                  </a:lnTo>
                  <a:lnTo>
                    <a:pt x="1323" y="56"/>
                  </a:lnTo>
                  <a:lnTo>
                    <a:pt x="1323" y="1124"/>
                  </a:lnTo>
                  <a:lnTo>
                    <a:pt x="750" y="1468"/>
                  </a:lnTo>
                  <a:lnTo>
                    <a:pt x="177" y="1124"/>
                  </a:lnTo>
                  <a:lnTo>
                    <a:pt x="177" y="238"/>
                  </a:lnTo>
                  <a:lnTo>
                    <a:pt x="121" y="238"/>
                  </a:lnTo>
                  <a:lnTo>
                    <a:pt x="121" y="766"/>
                  </a:lnTo>
                  <a:lnTo>
                    <a:pt x="0" y="856"/>
                  </a:lnTo>
                  <a:lnTo>
                    <a:pt x="0" y="1920"/>
                  </a:lnTo>
                  <a:lnTo>
                    <a:pt x="1500" y="1920"/>
                  </a:lnTo>
                  <a:lnTo>
                    <a:pt x="1500" y="1682"/>
                  </a:lnTo>
                  <a:lnTo>
                    <a:pt x="1443" y="1682"/>
                  </a:lnTo>
                  <a:lnTo>
                    <a:pt x="1443" y="1864"/>
                  </a:lnTo>
                  <a:lnTo>
                    <a:pt x="1276" y="1864"/>
                  </a:lnTo>
                  <a:lnTo>
                    <a:pt x="975" y="1399"/>
                  </a:lnTo>
                  <a:lnTo>
                    <a:pt x="1379" y="1156"/>
                  </a:lnTo>
                  <a:lnTo>
                    <a:pt x="1379" y="988"/>
                  </a:lnTo>
                  <a:lnTo>
                    <a:pt x="1443" y="988"/>
                  </a:lnTo>
                  <a:lnTo>
                    <a:pt x="1443" y="1621"/>
                  </a:lnTo>
                  <a:lnTo>
                    <a:pt x="1500" y="1621"/>
                  </a:lnTo>
                  <a:close/>
                  <a:moveTo>
                    <a:pt x="57" y="884"/>
                  </a:moveTo>
                  <a:lnTo>
                    <a:pt x="121" y="836"/>
                  </a:lnTo>
                  <a:lnTo>
                    <a:pt x="121" y="932"/>
                  </a:lnTo>
                  <a:lnTo>
                    <a:pt x="57" y="932"/>
                  </a:lnTo>
                  <a:lnTo>
                    <a:pt x="57" y="884"/>
                  </a:lnTo>
                  <a:close/>
                  <a:moveTo>
                    <a:pt x="57" y="1864"/>
                  </a:moveTo>
                  <a:lnTo>
                    <a:pt x="57" y="988"/>
                  </a:lnTo>
                  <a:lnTo>
                    <a:pt x="121" y="988"/>
                  </a:lnTo>
                  <a:lnTo>
                    <a:pt x="121" y="1156"/>
                  </a:lnTo>
                  <a:lnTo>
                    <a:pt x="525" y="1399"/>
                  </a:lnTo>
                  <a:lnTo>
                    <a:pt x="224" y="1864"/>
                  </a:lnTo>
                  <a:lnTo>
                    <a:pt x="57" y="1864"/>
                  </a:lnTo>
                  <a:close/>
                  <a:moveTo>
                    <a:pt x="1209" y="1864"/>
                  </a:moveTo>
                  <a:lnTo>
                    <a:pt x="291" y="1864"/>
                  </a:lnTo>
                  <a:lnTo>
                    <a:pt x="573" y="1428"/>
                  </a:lnTo>
                  <a:lnTo>
                    <a:pt x="750" y="1534"/>
                  </a:lnTo>
                  <a:lnTo>
                    <a:pt x="927" y="1428"/>
                  </a:lnTo>
                  <a:lnTo>
                    <a:pt x="1209" y="1864"/>
                  </a:lnTo>
                  <a:close/>
                  <a:moveTo>
                    <a:pt x="1379" y="932"/>
                  </a:moveTo>
                  <a:lnTo>
                    <a:pt x="1379" y="836"/>
                  </a:lnTo>
                  <a:lnTo>
                    <a:pt x="1443" y="884"/>
                  </a:lnTo>
                  <a:lnTo>
                    <a:pt x="1443" y="932"/>
                  </a:lnTo>
                  <a:lnTo>
                    <a:pt x="1379" y="932"/>
                  </a:lnTo>
                  <a:lnTo>
                    <a:pt x="1379" y="932"/>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48" name="Rectangle 20"/>
            <p:cNvSpPr>
              <a:spLocks noChangeArrowheads="1"/>
            </p:cNvSpPr>
            <p:nvPr/>
          </p:nvSpPr>
          <p:spPr bwMode="auto">
            <a:xfrm>
              <a:off x="630" y="4599"/>
              <a:ext cx="240" cy="57"/>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49" name="Rectangle 21"/>
            <p:cNvSpPr>
              <a:spLocks noChangeArrowheads="1"/>
            </p:cNvSpPr>
            <p:nvPr/>
          </p:nvSpPr>
          <p:spPr bwMode="auto">
            <a:xfrm>
              <a:off x="930" y="4599"/>
              <a:ext cx="61" cy="57"/>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50" name="Rectangle 22"/>
            <p:cNvSpPr>
              <a:spLocks noChangeArrowheads="1"/>
            </p:cNvSpPr>
            <p:nvPr/>
          </p:nvSpPr>
          <p:spPr bwMode="auto">
            <a:xfrm>
              <a:off x="510" y="4599"/>
              <a:ext cx="60" cy="57"/>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51" name="Rectangle 23"/>
            <p:cNvSpPr>
              <a:spLocks noChangeArrowheads="1"/>
            </p:cNvSpPr>
            <p:nvPr/>
          </p:nvSpPr>
          <p:spPr bwMode="auto">
            <a:xfrm>
              <a:off x="1081" y="3698"/>
              <a:ext cx="60" cy="56"/>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52" name="Rectangle 24"/>
            <p:cNvSpPr>
              <a:spLocks noChangeArrowheads="1"/>
            </p:cNvSpPr>
            <p:nvPr/>
          </p:nvSpPr>
          <p:spPr bwMode="auto">
            <a:xfrm>
              <a:off x="722" y="3395"/>
              <a:ext cx="56" cy="120"/>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53" name="Freeform 25"/>
            <p:cNvSpPr>
              <a:spLocks noEditPoints="1"/>
            </p:cNvSpPr>
            <p:nvPr/>
          </p:nvSpPr>
          <p:spPr bwMode="auto">
            <a:xfrm>
              <a:off x="510" y="3215"/>
              <a:ext cx="481" cy="481"/>
            </a:xfrm>
            <a:custGeom>
              <a:avLst/>
              <a:gdLst>
                <a:gd name="T0" fmla="*/ 481 w 481"/>
                <a:gd name="T1" fmla="*/ 268 h 481"/>
                <a:gd name="T2" fmla="*/ 481 w 481"/>
                <a:gd name="T3" fmla="*/ 212 h 481"/>
                <a:gd name="T4" fmla="*/ 388 w 481"/>
                <a:gd name="T5" fmla="*/ 212 h 481"/>
                <a:gd name="T6" fmla="*/ 388 w 481"/>
                <a:gd name="T7" fmla="*/ 178 h 481"/>
                <a:gd name="T8" fmla="*/ 478 w 481"/>
                <a:gd name="T9" fmla="*/ 178 h 481"/>
                <a:gd name="T10" fmla="*/ 478 w 481"/>
                <a:gd name="T11" fmla="*/ 90 h 481"/>
                <a:gd name="T12" fmla="*/ 422 w 481"/>
                <a:gd name="T13" fmla="*/ 90 h 481"/>
                <a:gd name="T14" fmla="*/ 422 w 481"/>
                <a:gd name="T15" fmla="*/ 122 h 481"/>
                <a:gd name="T16" fmla="*/ 388 w 481"/>
                <a:gd name="T17" fmla="*/ 122 h 481"/>
                <a:gd name="T18" fmla="*/ 388 w 481"/>
                <a:gd name="T19" fmla="*/ 62 h 481"/>
                <a:gd name="T20" fmla="*/ 328 w 481"/>
                <a:gd name="T21" fmla="*/ 62 h 481"/>
                <a:gd name="T22" fmla="*/ 328 w 481"/>
                <a:gd name="T23" fmla="*/ 0 h 481"/>
                <a:gd name="T24" fmla="*/ 272 w 481"/>
                <a:gd name="T25" fmla="*/ 0 h 481"/>
                <a:gd name="T26" fmla="*/ 272 w 481"/>
                <a:gd name="T27" fmla="*/ 62 h 481"/>
                <a:gd name="T28" fmla="*/ 208 w 481"/>
                <a:gd name="T29" fmla="*/ 62 h 481"/>
                <a:gd name="T30" fmla="*/ 208 w 481"/>
                <a:gd name="T31" fmla="*/ 0 h 481"/>
                <a:gd name="T32" fmla="*/ 152 w 481"/>
                <a:gd name="T33" fmla="*/ 0 h 481"/>
                <a:gd name="T34" fmla="*/ 152 w 481"/>
                <a:gd name="T35" fmla="*/ 62 h 481"/>
                <a:gd name="T36" fmla="*/ 92 w 481"/>
                <a:gd name="T37" fmla="*/ 62 h 481"/>
                <a:gd name="T38" fmla="*/ 92 w 481"/>
                <a:gd name="T39" fmla="*/ 122 h 481"/>
                <a:gd name="T40" fmla="*/ 58 w 481"/>
                <a:gd name="T41" fmla="*/ 122 h 481"/>
                <a:gd name="T42" fmla="*/ 58 w 481"/>
                <a:gd name="T43" fmla="*/ 90 h 481"/>
                <a:gd name="T44" fmla="*/ 2 w 481"/>
                <a:gd name="T45" fmla="*/ 90 h 481"/>
                <a:gd name="T46" fmla="*/ 2 w 481"/>
                <a:gd name="T47" fmla="*/ 178 h 481"/>
                <a:gd name="T48" fmla="*/ 92 w 481"/>
                <a:gd name="T49" fmla="*/ 178 h 481"/>
                <a:gd name="T50" fmla="*/ 92 w 481"/>
                <a:gd name="T51" fmla="*/ 212 h 481"/>
                <a:gd name="T52" fmla="*/ 0 w 481"/>
                <a:gd name="T53" fmla="*/ 212 h 481"/>
                <a:gd name="T54" fmla="*/ 0 w 481"/>
                <a:gd name="T55" fmla="*/ 268 h 481"/>
                <a:gd name="T56" fmla="*/ 92 w 481"/>
                <a:gd name="T57" fmla="*/ 268 h 481"/>
                <a:gd name="T58" fmla="*/ 92 w 481"/>
                <a:gd name="T59" fmla="*/ 302 h 481"/>
                <a:gd name="T60" fmla="*/ 2 w 481"/>
                <a:gd name="T61" fmla="*/ 302 h 481"/>
                <a:gd name="T62" fmla="*/ 2 w 481"/>
                <a:gd name="T63" fmla="*/ 390 h 481"/>
                <a:gd name="T64" fmla="*/ 58 w 481"/>
                <a:gd name="T65" fmla="*/ 390 h 481"/>
                <a:gd name="T66" fmla="*/ 58 w 481"/>
                <a:gd name="T67" fmla="*/ 358 h 481"/>
                <a:gd name="T68" fmla="*/ 92 w 481"/>
                <a:gd name="T69" fmla="*/ 358 h 481"/>
                <a:gd name="T70" fmla="*/ 92 w 481"/>
                <a:gd name="T71" fmla="*/ 418 h 481"/>
                <a:gd name="T72" fmla="*/ 212 w 481"/>
                <a:gd name="T73" fmla="*/ 418 h 481"/>
                <a:gd name="T74" fmla="*/ 212 w 481"/>
                <a:gd name="T75" fmla="*/ 481 h 481"/>
                <a:gd name="T76" fmla="*/ 268 w 481"/>
                <a:gd name="T77" fmla="*/ 481 h 481"/>
                <a:gd name="T78" fmla="*/ 268 w 481"/>
                <a:gd name="T79" fmla="*/ 418 h 481"/>
                <a:gd name="T80" fmla="*/ 388 w 481"/>
                <a:gd name="T81" fmla="*/ 418 h 481"/>
                <a:gd name="T82" fmla="*/ 388 w 481"/>
                <a:gd name="T83" fmla="*/ 358 h 481"/>
                <a:gd name="T84" fmla="*/ 422 w 481"/>
                <a:gd name="T85" fmla="*/ 358 h 481"/>
                <a:gd name="T86" fmla="*/ 422 w 481"/>
                <a:gd name="T87" fmla="*/ 390 h 481"/>
                <a:gd name="T88" fmla="*/ 479 w 481"/>
                <a:gd name="T89" fmla="*/ 390 h 481"/>
                <a:gd name="T90" fmla="*/ 479 w 481"/>
                <a:gd name="T91" fmla="*/ 302 h 481"/>
                <a:gd name="T92" fmla="*/ 388 w 481"/>
                <a:gd name="T93" fmla="*/ 302 h 481"/>
                <a:gd name="T94" fmla="*/ 388 w 481"/>
                <a:gd name="T95" fmla="*/ 268 h 481"/>
                <a:gd name="T96" fmla="*/ 481 w 481"/>
                <a:gd name="T97" fmla="*/ 268 h 481"/>
                <a:gd name="T98" fmla="*/ 481 w 481"/>
                <a:gd name="T99" fmla="*/ 268 h 481"/>
                <a:gd name="T100" fmla="*/ 332 w 481"/>
                <a:gd name="T101" fmla="*/ 362 h 481"/>
                <a:gd name="T102" fmla="*/ 148 w 481"/>
                <a:gd name="T103" fmla="*/ 362 h 481"/>
                <a:gd name="T104" fmla="*/ 148 w 481"/>
                <a:gd name="T105" fmla="*/ 118 h 481"/>
                <a:gd name="T106" fmla="*/ 332 w 481"/>
                <a:gd name="T107" fmla="*/ 118 h 481"/>
                <a:gd name="T108" fmla="*/ 332 w 481"/>
                <a:gd name="T109" fmla="*/ 36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1" h="481">
                  <a:moveTo>
                    <a:pt x="481" y="268"/>
                  </a:moveTo>
                  <a:lnTo>
                    <a:pt x="481" y="212"/>
                  </a:lnTo>
                  <a:lnTo>
                    <a:pt x="388" y="212"/>
                  </a:lnTo>
                  <a:lnTo>
                    <a:pt x="388" y="178"/>
                  </a:lnTo>
                  <a:lnTo>
                    <a:pt x="478" y="178"/>
                  </a:lnTo>
                  <a:lnTo>
                    <a:pt x="478" y="90"/>
                  </a:lnTo>
                  <a:lnTo>
                    <a:pt x="422" y="90"/>
                  </a:lnTo>
                  <a:lnTo>
                    <a:pt x="422" y="122"/>
                  </a:lnTo>
                  <a:lnTo>
                    <a:pt x="388" y="122"/>
                  </a:lnTo>
                  <a:lnTo>
                    <a:pt x="388" y="62"/>
                  </a:lnTo>
                  <a:lnTo>
                    <a:pt x="328" y="62"/>
                  </a:lnTo>
                  <a:lnTo>
                    <a:pt x="328" y="0"/>
                  </a:lnTo>
                  <a:lnTo>
                    <a:pt x="272" y="0"/>
                  </a:lnTo>
                  <a:lnTo>
                    <a:pt x="272" y="62"/>
                  </a:lnTo>
                  <a:lnTo>
                    <a:pt x="208" y="62"/>
                  </a:lnTo>
                  <a:lnTo>
                    <a:pt x="208" y="0"/>
                  </a:lnTo>
                  <a:lnTo>
                    <a:pt x="152" y="0"/>
                  </a:lnTo>
                  <a:lnTo>
                    <a:pt x="152" y="62"/>
                  </a:lnTo>
                  <a:lnTo>
                    <a:pt x="92" y="62"/>
                  </a:lnTo>
                  <a:lnTo>
                    <a:pt x="92" y="122"/>
                  </a:lnTo>
                  <a:lnTo>
                    <a:pt x="58" y="122"/>
                  </a:lnTo>
                  <a:lnTo>
                    <a:pt x="58" y="90"/>
                  </a:lnTo>
                  <a:lnTo>
                    <a:pt x="2" y="90"/>
                  </a:lnTo>
                  <a:lnTo>
                    <a:pt x="2" y="178"/>
                  </a:lnTo>
                  <a:lnTo>
                    <a:pt x="92" y="178"/>
                  </a:lnTo>
                  <a:lnTo>
                    <a:pt x="92" y="212"/>
                  </a:lnTo>
                  <a:lnTo>
                    <a:pt x="0" y="212"/>
                  </a:lnTo>
                  <a:lnTo>
                    <a:pt x="0" y="268"/>
                  </a:lnTo>
                  <a:lnTo>
                    <a:pt x="92" y="268"/>
                  </a:lnTo>
                  <a:lnTo>
                    <a:pt x="92" y="302"/>
                  </a:lnTo>
                  <a:lnTo>
                    <a:pt x="2" y="302"/>
                  </a:lnTo>
                  <a:lnTo>
                    <a:pt x="2" y="390"/>
                  </a:lnTo>
                  <a:lnTo>
                    <a:pt x="58" y="390"/>
                  </a:lnTo>
                  <a:lnTo>
                    <a:pt x="58" y="358"/>
                  </a:lnTo>
                  <a:lnTo>
                    <a:pt x="92" y="358"/>
                  </a:lnTo>
                  <a:lnTo>
                    <a:pt x="92" y="418"/>
                  </a:lnTo>
                  <a:lnTo>
                    <a:pt x="212" y="418"/>
                  </a:lnTo>
                  <a:lnTo>
                    <a:pt x="212" y="481"/>
                  </a:lnTo>
                  <a:lnTo>
                    <a:pt x="268" y="481"/>
                  </a:lnTo>
                  <a:lnTo>
                    <a:pt x="268" y="418"/>
                  </a:lnTo>
                  <a:lnTo>
                    <a:pt x="388" y="418"/>
                  </a:lnTo>
                  <a:lnTo>
                    <a:pt x="388" y="358"/>
                  </a:lnTo>
                  <a:lnTo>
                    <a:pt x="422" y="358"/>
                  </a:lnTo>
                  <a:lnTo>
                    <a:pt x="422" y="390"/>
                  </a:lnTo>
                  <a:lnTo>
                    <a:pt x="479" y="390"/>
                  </a:lnTo>
                  <a:lnTo>
                    <a:pt x="479" y="302"/>
                  </a:lnTo>
                  <a:lnTo>
                    <a:pt x="388" y="302"/>
                  </a:lnTo>
                  <a:lnTo>
                    <a:pt x="388" y="268"/>
                  </a:lnTo>
                  <a:lnTo>
                    <a:pt x="481" y="268"/>
                  </a:lnTo>
                  <a:lnTo>
                    <a:pt x="481" y="268"/>
                  </a:lnTo>
                  <a:close/>
                  <a:moveTo>
                    <a:pt x="332" y="362"/>
                  </a:moveTo>
                  <a:lnTo>
                    <a:pt x="148" y="362"/>
                  </a:lnTo>
                  <a:lnTo>
                    <a:pt x="148" y="118"/>
                  </a:lnTo>
                  <a:lnTo>
                    <a:pt x="332" y="118"/>
                  </a:lnTo>
                  <a:lnTo>
                    <a:pt x="332" y="362"/>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8654" name="Rectangle 26"/>
            <p:cNvSpPr>
              <a:spLocks noChangeArrowheads="1"/>
            </p:cNvSpPr>
            <p:nvPr/>
          </p:nvSpPr>
          <p:spPr bwMode="auto">
            <a:xfrm>
              <a:off x="389" y="3698"/>
              <a:ext cx="60" cy="56"/>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grpSp>
      <p:pic>
        <p:nvPicPr>
          <p:cNvPr id="2097153" name="Picture 69" descr="Screenshot 2024-03-26 153029.png"/>
          <p:cNvPicPr>
            <a:picLocks noChangeAspect="1"/>
          </p:cNvPicPr>
          <p:nvPr/>
        </p:nvPicPr>
        <p:blipFill>
          <a:blip r:embed="rId3"/>
          <a:stretch>
            <a:fillRect/>
          </a:stretch>
        </p:blipFill>
        <p:spPr>
          <a:xfrm>
            <a:off x="5286331" y="131347"/>
            <a:ext cx="5252936" cy="665149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48658" name="Title 98"/>
          <p:cNvSpPr>
            <a:spLocks noGrp="1"/>
          </p:cNvSpPr>
          <p:nvPr>
            <p:ph type="title"/>
          </p:nvPr>
        </p:nvSpPr>
        <p:spPr/>
        <p:txBody>
          <a:bodyPr/>
          <a:lstStyle/>
          <a:p>
            <a:r>
              <a:rPr lang="en-IN" sz="3600" dirty="0">
                <a:latin typeface="Inter"/>
              </a:rPr>
              <a:t>SYSTEM ARCHITECTURE</a:t>
            </a:r>
            <a:endParaRPr lang="en-US" sz="3600" dirty="0">
              <a:latin typeface="Inter"/>
            </a:endParaRPr>
          </a:p>
        </p:txBody>
      </p:sp>
      <p:grpSp>
        <p:nvGrpSpPr>
          <p:cNvPr id="52" name="Group 99"/>
          <p:cNvGrpSpPr/>
          <p:nvPr/>
        </p:nvGrpSpPr>
        <p:grpSpPr>
          <a:xfrm flipH="1">
            <a:off x="0" y="2307771"/>
            <a:ext cx="12192002" cy="4550229"/>
            <a:chOff x="899886" y="0"/>
            <a:chExt cx="5003799" cy="6858000"/>
          </a:xfrm>
        </p:grpSpPr>
        <p:sp>
          <p:nvSpPr>
            <p:cNvPr id="1048659" name="Rectangle 100"/>
            <p:cNvSpPr/>
            <p:nvPr/>
          </p:nvSpPr>
          <p:spPr>
            <a:xfrm>
              <a:off x="899886" y="0"/>
              <a:ext cx="5003799" cy="6858000"/>
            </a:xfrm>
            <a:prstGeom prst="rect">
              <a:avLst/>
            </a:prstGeom>
            <a:gradFill flip="none" rotWithShape="1">
              <a:gsLst>
                <a:gs pos="0">
                  <a:schemeClr val="accent4">
                    <a:alpha val="0"/>
                  </a:schemeClr>
                </a:gs>
                <a:gs pos="100000">
                  <a:schemeClr val="accent4">
                    <a:lumMod val="50000"/>
                    <a:alpha val="3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60" name="Right Triangle 102"/>
            <p:cNvSpPr/>
            <p:nvPr/>
          </p:nvSpPr>
          <p:spPr>
            <a:xfrm flipH="1">
              <a:off x="4803821" y="2362566"/>
              <a:ext cx="1099864" cy="4495434"/>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8661" name="AutoShape 4"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8662" name="AutoShape 6"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97154" name="Picture 160" descr="Screenshot 2024-03-26 154832.png"/>
          <p:cNvPicPr>
            <a:picLocks noChangeAspect="1"/>
          </p:cNvPicPr>
          <p:nvPr/>
        </p:nvPicPr>
        <p:blipFill>
          <a:blip r:embed="rId2"/>
          <a:stretch>
            <a:fillRect/>
          </a:stretch>
        </p:blipFill>
        <p:spPr>
          <a:xfrm>
            <a:off x="1549524" y="1020115"/>
            <a:ext cx="8859487" cy="540142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
          <p:cNvSpPr>
            <a:spLocks noGrp="1"/>
          </p:cNvSpPr>
          <p:nvPr>
            <p:ph type="title"/>
          </p:nvPr>
        </p:nvSpPr>
        <p:spPr/>
        <p:txBody>
          <a:bodyPr/>
          <a:lstStyle/>
          <a:p>
            <a:r>
              <a:rPr lang="en-US" sz="3600" dirty="0">
                <a:latin typeface="Inter"/>
              </a:rPr>
              <a:t>SYSTEM APPROACH</a:t>
            </a:r>
          </a:p>
        </p:txBody>
      </p:sp>
      <p:sp>
        <p:nvSpPr>
          <p:cNvPr id="1048664" name="Rectangle 8"/>
          <p:cNvSpPr/>
          <p:nvPr/>
        </p:nvSpPr>
        <p:spPr>
          <a:xfrm>
            <a:off x="365092" y="1864536"/>
            <a:ext cx="5246481" cy="435133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65" name="Rectangle 9"/>
          <p:cNvSpPr/>
          <p:nvPr/>
        </p:nvSpPr>
        <p:spPr>
          <a:xfrm>
            <a:off x="5811538" y="1011677"/>
            <a:ext cx="5937549" cy="29380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66" name="Rectangle 10"/>
          <p:cNvSpPr/>
          <p:nvPr/>
        </p:nvSpPr>
        <p:spPr>
          <a:xfrm>
            <a:off x="5830993" y="4325263"/>
            <a:ext cx="5958930" cy="211444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Hardware Requirements: </a:t>
            </a:r>
          </a:p>
          <a:p>
            <a:r>
              <a:rPr lang="en-US" dirty="0"/>
              <a:t>1. Pentium Class or higher Processor</a:t>
            </a:r>
          </a:p>
          <a:p>
            <a:r>
              <a:rPr lang="en-US" dirty="0"/>
              <a:t> 2. Minimum 64 MB RAM</a:t>
            </a:r>
          </a:p>
          <a:p>
            <a:r>
              <a:rPr lang="en-US" dirty="0"/>
              <a:t> 3. 20 MB Free Disk Space Software Requirements:</a:t>
            </a:r>
          </a:p>
          <a:p>
            <a:r>
              <a:rPr lang="en-US" dirty="0"/>
              <a:t> 1. Windows XP/Vista/7/8/10 </a:t>
            </a:r>
          </a:p>
          <a:p>
            <a:r>
              <a:rPr lang="en-US" dirty="0"/>
              <a:t>2. Python IDE</a:t>
            </a:r>
          </a:p>
        </p:txBody>
      </p:sp>
      <p:sp>
        <p:nvSpPr>
          <p:cNvPr id="1048667" name="TextBox 12"/>
          <p:cNvSpPr txBox="1"/>
          <p:nvPr/>
        </p:nvSpPr>
        <p:spPr>
          <a:xfrm>
            <a:off x="779256" y="3747484"/>
            <a:ext cx="4573794" cy="307777"/>
          </a:xfrm>
          <a:prstGeom prst="rect">
            <a:avLst/>
          </a:prstGeom>
          <a:noFill/>
        </p:spPr>
        <p:txBody>
          <a:bodyPr wrap="square">
            <a:spAutoFit/>
          </a:bodyPr>
          <a:lstStyle/>
          <a:p>
            <a:r>
              <a:rPr lang="en-US" sz="1400" b="0" i="0" dirty="0">
                <a:solidFill>
                  <a:schemeClr val="bg1"/>
                </a:solidFill>
                <a:effectLst/>
              </a:rPr>
              <a:t>. </a:t>
            </a:r>
            <a:endParaRPr lang="en-US" sz="1400" dirty="0"/>
          </a:p>
        </p:txBody>
      </p:sp>
      <p:pic>
        <p:nvPicPr>
          <p:cNvPr id="2097155" name="Picture 57" descr="0703_keyloggers_chart1.png"/>
          <p:cNvPicPr>
            <a:picLocks noChangeAspect="1"/>
          </p:cNvPicPr>
          <p:nvPr/>
        </p:nvPicPr>
        <p:blipFill>
          <a:blip r:embed="rId2"/>
          <a:stretch>
            <a:fillRect/>
          </a:stretch>
        </p:blipFill>
        <p:spPr>
          <a:xfrm>
            <a:off x="642025" y="2696181"/>
            <a:ext cx="4646578" cy="2556754"/>
          </a:xfrm>
          <a:prstGeom prst="rect">
            <a:avLst/>
          </a:prstGeom>
        </p:spPr>
      </p:pic>
      <p:sp>
        <p:nvSpPr>
          <p:cNvPr id="1048668" name="Rectangle 58"/>
          <p:cNvSpPr/>
          <p:nvPr/>
        </p:nvSpPr>
        <p:spPr>
          <a:xfrm>
            <a:off x="422843" y="1337713"/>
            <a:ext cx="5192650" cy="646331"/>
          </a:xfrm>
          <a:prstGeom prst="rect">
            <a:avLst/>
          </a:prstGeom>
        </p:spPr>
        <p:txBody>
          <a:bodyPr wrap="square">
            <a:spAutoFit/>
          </a:bodyPr>
          <a:lstStyle/>
          <a:p>
            <a:pPr algn="ctr"/>
            <a:r>
              <a:rPr lang="en-US" dirty="0">
                <a:solidFill>
                  <a:schemeClr val="bg1"/>
                </a:solidFill>
                <a:latin typeface="Times New Roman" pitchFamily="18" charset="0"/>
                <a:cs typeface="Times New Roman" pitchFamily="18" charset="0"/>
              </a:rPr>
              <a:t>INCREASED USE OF KEYLOGGERS BY CYBER CRIMINALS </a:t>
            </a:r>
          </a:p>
        </p:txBody>
      </p:sp>
      <p:pic>
        <p:nvPicPr>
          <p:cNvPr id="2097156" name="Picture 59" descr="Keylogger-Process-in-User-Activity.png"/>
          <p:cNvPicPr>
            <a:picLocks noChangeAspect="1"/>
          </p:cNvPicPr>
          <p:nvPr/>
        </p:nvPicPr>
        <p:blipFill>
          <a:blip r:embed="rId3"/>
          <a:stretch>
            <a:fillRect/>
          </a:stretch>
        </p:blipFill>
        <p:spPr>
          <a:xfrm>
            <a:off x="6086171" y="1173093"/>
            <a:ext cx="5353557" cy="2669332"/>
          </a:xfrm>
          <a:prstGeom prst="rect">
            <a:avLst/>
          </a:prstGeom>
        </p:spPr>
      </p:pic>
      <p:sp>
        <p:nvSpPr>
          <p:cNvPr id="1048669" name="Rectangle 60"/>
          <p:cNvSpPr/>
          <p:nvPr/>
        </p:nvSpPr>
        <p:spPr>
          <a:xfrm>
            <a:off x="7160206" y="3886359"/>
            <a:ext cx="2929969" cy="369332"/>
          </a:xfrm>
          <a:prstGeom prst="rect">
            <a:avLst/>
          </a:prstGeom>
        </p:spPr>
        <p:txBody>
          <a:bodyPr wrap="none">
            <a:spAutoFit/>
          </a:bodyPr>
          <a:lstStyle/>
          <a:p>
            <a:r>
              <a:rPr lang="en-IN" b="1" dirty="0">
                <a:solidFill>
                  <a:prstClr val="white"/>
                </a:solidFill>
                <a:cs typeface="Arabic Typesetting" panose="03020402040406030203" pitchFamily="66" charset="-78"/>
              </a:rPr>
              <a:t>SYSTEM FLOW DIAGRAM</a:t>
            </a:r>
            <a:endParaRPr lang="en-US" dirty="0"/>
          </a:p>
        </p:txBody>
      </p:sp>
    </p:spTree>
  </p:cSld>
  <p:clrMapOvr>
    <a:masterClrMapping/>
  </p:clrMapOvr>
</p:sld>
</file>

<file path=ppt/theme/theme1.xml><?xml version="1.0" encoding="utf-8"?>
<a:theme xmlns:a="http://schemas.openxmlformats.org/drawingml/2006/main" name="Office Theme">
  <a:themeElements>
    <a:clrScheme name="Custom 50">
      <a:dk1>
        <a:sysClr val="windowText" lastClr="000000"/>
      </a:dk1>
      <a:lt1>
        <a:sysClr val="window" lastClr="FFFFFF"/>
      </a:lt1>
      <a:dk2>
        <a:srgbClr val="44546A"/>
      </a:dk2>
      <a:lt2>
        <a:srgbClr val="E7E6E6"/>
      </a:lt2>
      <a:accent1>
        <a:srgbClr val="2B479D"/>
      </a:accent1>
      <a:accent2>
        <a:srgbClr val="07193A"/>
      </a:accent2>
      <a:accent3>
        <a:srgbClr val="00D9FB"/>
      </a:accent3>
      <a:accent4>
        <a:srgbClr val="F14E79"/>
      </a:accent4>
      <a:accent5>
        <a:srgbClr val="5C2163"/>
      </a:accent5>
      <a:accent6>
        <a:srgbClr val="2E3182"/>
      </a:accent6>
      <a:hlink>
        <a:srgbClr val="0563C1"/>
      </a:hlink>
      <a:folHlink>
        <a:srgbClr val="954F72"/>
      </a:folHlink>
    </a:clrScheme>
    <a:fontScheme name="Custom 1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lstStyle>
      <a:style>
        <a:lnRef idx="2">
          <a:schemeClr val="accent1">
            <a:shade val="50000"/>
          </a:schemeClr>
        </a:lnRef>
        <a:fillRef idx="1">
          <a:schemeClr val="accent1"/>
        </a:fillRef>
        <a:effectRef idx="0">
          <a:schemeClr val="accent1"/>
        </a:effectRef>
        <a:fontRef idx="minor">
          <a:schemeClr val="lt1"/>
        </a:fontRef>
      </a:style>
    </a:spDef>
    <a:lnDef>
      <a:spPr>
        <a:ln cap="rnd">
          <a:solidFill>
            <a:schemeClr val="bg1"/>
          </a:solidFill>
          <a:roun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1620</Words>
  <Application>Microsoft Office PowerPoint</Application>
  <PresentationFormat>Widescreen</PresentationFormat>
  <Paragraphs>135</Paragraphs>
  <Slides>17</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Arabic Typesetting</vt:lpstr>
      <vt:lpstr>Arial</vt:lpstr>
      <vt:lpstr>Calibri</vt:lpstr>
      <vt:lpstr>Inter</vt:lpstr>
      <vt:lpstr>Segoe UI</vt:lpstr>
      <vt:lpstr>Söhne</vt:lpstr>
      <vt:lpstr>Times New Roman</vt:lpstr>
      <vt:lpstr>Office Theme</vt:lpstr>
      <vt:lpstr>PHISHING ATTACKS AND  KEYLOGGER</vt:lpstr>
      <vt:lpstr>PROBLEM  STATEMENT</vt:lpstr>
      <vt:lpstr>PHISHING ATTACK</vt:lpstr>
      <vt:lpstr>METHOD OF ATTACKS</vt:lpstr>
      <vt:lpstr>KEYLOGGER</vt:lpstr>
      <vt:lpstr>PROPOSED SYSTEM </vt:lpstr>
      <vt:lpstr>GENERAL  REPRESENTATION  OF KEYLOGGER</vt:lpstr>
      <vt:lpstr>SYSTEM ARCHITECTURE</vt:lpstr>
      <vt:lpstr>SYSTEM APPROACH</vt:lpstr>
      <vt:lpstr>ALGORITHM</vt:lpstr>
      <vt:lpstr>PowerPoint Presentation</vt:lpstr>
      <vt:lpstr>PowerPoint Presentation</vt:lpstr>
      <vt:lpstr>RESULT</vt:lpstr>
      <vt:lpstr>CONCLUSION</vt:lpstr>
      <vt:lpstr>FUTURE SCOPE</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Dhaniel</dc:creator>
  <cp:lastModifiedBy>Manojh Manojh</cp:lastModifiedBy>
  <cp:revision>1</cp:revision>
  <dcterms:created xsi:type="dcterms:W3CDTF">2020-07-27T19:43:44Z</dcterms:created>
  <dcterms:modified xsi:type="dcterms:W3CDTF">2024-04-02T04:26:59Z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56a126b9cb1c41d78f1774cb5ad89b0f</vt:lpwstr>
  </property>
</Properties>
</file>