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lang="en-IN" sz="2400" i="1" spc="-90">
                <a:latin typeface="Calibri"/>
                <a:cs typeface="Calibri"/>
              </a:rPr>
              <a:t>DHINESH. P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</a:t>
            </a:r>
            <a:r>
              <a:rPr lang="en-IN" sz="2400" i="1" spc="-10">
                <a:latin typeface="Calibri"/>
                <a:cs typeface="Calibri"/>
              </a:rPr>
              <a:t>43</a:t>
            </a:r>
            <a:r>
              <a:rPr sz="2400" i="1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lang="en-IN" sz="2400" i="1" spc="10">
                <a:latin typeface="Calibri"/>
                <a:cs typeface="Calibri"/>
              </a:rPr>
              <a:t> FC338D369FBFE50A090448F3CA8038D1</a:t>
            </a:r>
            <a:endParaRPr lang="en-IN" sz="2400" i="1" spc="95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lang="en-IN" sz="2400" i="1" spc="-10">
                <a:latin typeface="Calibri"/>
                <a:cs typeface="Calibri"/>
              </a:rPr>
              <a:t>DEPARTMENT:</a:t>
            </a:r>
            <a:r>
              <a:rPr lang="en-IN" sz="2400" i="1">
                <a:latin typeface="Calibri"/>
                <a:cs typeface="Calibri"/>
              </a:rPr>
              <a:t>	B</a:t>
            </a:r>
            <a:r>
              <a:rPr lang="en-IN" sz="2400" i="1" spc="-55">
                <a:latin typeface="Calibri"/>
                <a:cs typeface="Calibri"/>
              </a:rPr>
              <a:t> </a:t>
            </a:r>
            <a:r>
              <a:rPr lang="en-IN" sz="2400" i="1">
                <a:latin typeface="Calibri"/>
                <a:cs typeface="Calibri"/>
              </a:rPr>
              <a:t>COM</a:t>
            </a:r>
            <a:r>
              <a:rPr lang="en-IN" sz="2400" i="1" spc="-35">
                <a:latin typeface="Calibri"/>
                <a:cs typeface="Calibri"/>
              </a:rPr>
              <a:t> </a:t>
            </a:r>
            <a:r>
              <a:rPr lang="en-IN" sz="2400" i="1" spc="-10">
                <a:latin typeface="Calibri"/>
                <a:cs typeface="Calibri"/>
              </a:rPr>
              <a:t>(GENERAL)</a:t>
            </a:r>
            <a:endParaRPr lang="en-IN"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dhinesh2952005@gmail.com</cp:lastModifiedBy>
  <cp:revision>2</cp:revision>
  <dcterms:created xsi:type="dcterms:W3CDTF">2024-08-30T15:49:58Z</dcterms:created>
  <dcterms:modified xsi:type="dcterms:W3CDTF">2024-08-30T17:16:33Z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