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8478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518388"/>
            <a:ext cx="18287999" cy="7686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78617" y="824865"/>
            <a:ext cx="112394" cy="11406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50117" y="9602717"/>
            <a:ext cx="13537883" cy="6842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232" y="9534696"/>
            <a:ext cx="16233535" cy="69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32" y="9682078"/>
            <a:ext cx="16233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3085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Department</a:t>
            </a:r>
            <a:r>
              <a:rPr sz="3600" spc="-325" dirty="0"/>
              <a:t> </a:t>
            </a:r>
            <a:r>
              <a:rPr sz="3600" spc="40" dirty="0"/>
              <a:t>of</a:t>
            </a:r>
            <a:r>
              <a:rPr sz="3600" spc="-320" dirty="0"/>
              <a:t> </a:t>
            </a:r>
            <a:r>
              <a:rPr sz="3600" spc="10" dirty="0"/>
              <a:t>Information</a:t>
            </a:r>
            <a:r>
              <a:rPr sz="3600" spc="-320" dirty="0"/>
              <a:t> </a:t>
            </a:r>
            <a:r>
              <a:rPr sz="3600" spc="-10" dirty="0"/>
              <a:t>Technology</a:t>
            </a:r>
          </a:p>
        </p:txBody>
      </p:sp>
      <p:sp>
        <p:nvSpPr>
          <p:cNvPr id="3" name="Google Shape;1216;p39">
            <a:extLst>
              <a:ext uri="{FF2B5EF4-FFF2-40B4-BE49-F238E27FC236}">
                <a16:creationId xmlns:a16="http://schemas.microsoft.com/office/drawing/2014/main" id="{8B01EDF5-23FA-A45F-3249-6D85E89C7CA4}"/>
              </a:ext>
            </a:extLst>
          </p:cNvPr>
          <p:cNvSpPr txBox="1">
            <a:spLocks/>
          </p:cNvSpPr>
          <p:nvPr/>
        </p:nvSpPr>
        <p:spPr>
          <a:xfrm>
            <a:off x="2133601" y="2628900"/>
            <a:ext cx="13106400" cy="104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algn="ctr" rtl="0"/>
            <a:r>
              <a:rPr lang="en-GB" sz="4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FEDIVERSE DECENTERALIZED SOCIAL  MEDIA </a:t>
            </a:r>
          </a:p>
        </p:txBody>
      </p:sp>
      <p:sp>
        <p:nvSpPr>
          <p:cNvPr id="5" name="Google Shape;204;p1">
            <a:extLst>
              <a:ext uri="{FF2B5EF4-FFF2-40B4-BE49-F238E27FC236}">
                <a16:creationId xmlns:a16="http://schemas.microsoft.com/office/drawing/2014/main" id="{6BABA219-0B84-F5C1-368A-E8CD768F05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85999" y="4991100"/>
            <a:ext cx="4800601" cy="129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GUIDED BY</a:t>
            </a:r>
            <a:r>
              <a:rPr lang="en-US" alt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,</a:t>
            </a:r>
          </a:p>
          <a:p>
            <a:pPr eaLnBrk="1" hangingPunct="1">
              <a:buSzPts val="1600"/>
              <a:buFont typeface="Arial" panose="020B0604020202020204" pitchFamily="34" charset="0"/>
              <a:buNone/>
            </a:pPr>
            <a:r>
              <a:rPr lang="en-US" alt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MR.S.J..Deepak</a:t>
            </a:r>
            <a:r>
              <a:rPr lang="en-US" alt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, AP/IT</a:t>
            </a:r>
          </a:p>
        </p:txBody>
      </p:sp>
      <p:sp>
        <p:nvSpPr>
          <p:cNvPr id="6" name="Google Shape;203;p1">
            <a:extLst>
              <a:ext uri="{FF2B5EF4-FFF2-40B4-BE49-F238E27FC236}">
                <a16:creationId xmlns:a16="http://schemas.microsoft.com/office/drawing/2014/main" id="{7D5DA7F9-2F9A-409B-D6CF-F0E1A0BC0B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220200" y="4852396"/>
            <a:ext cx="8040566" cy="264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PRESENTED BY</a:t>
            </a:r>
            <a:r>
              <a:rPr lang="en-IN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DhineshKumar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 (611720205004)</a:t>
            </a:r>
          </a:p>
          <a:p>
            <a:pPr marL="0" indent="0" algn="just">
              <a:buNone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Preethika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           (611720205014)</a:t>
            </a:r>
          </a:p>
          <a:p>
            <a:pPr marL="0" indent="0" algn="just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Prasath M 	            (611720205013)</a:t>
            </a:r>
          </a:p>
          <a:p>
            <a:pPr marL="0" indent="0" algn="just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Tech IT – IV Year</a:t>
            </a:r>
          </a:p>
        </p:txBody>
      </p:sp>
      <p:sp>
        <p:nvSpPr>
          <p:cNvPr id="7" name="Google Shape;205;p1">
            <a:extLst>
              <a:ext uri="{FF2B5EF4-FFF2-40B4-BE49-F238E27FC236}">
                <a16:creationId xmlns:a16="http://schemas.microsoft.com/office/drawing/2014/main" id="{66937DEE-834C-51FB-6DEE-613D798CA922}"/>
              </a:ext>
            </a:extLst>
          </p:cNvPr>
          <p:cNvSpPr txBox="1">
            <a:spLocks noChangeArrowheads="1"/>
          </p:cNvSpPr>
          <p:nvPr/>
        </p:nvSpPr>
        <p:spPr bwMode="auto">
          <a:xfrm rot="562" flipH="1">
            <a:off x="3543305" y="8313159"/>
            <a:ext cx="11201387" cy="7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DEPARTMENT OF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FDA1-251E-8E7C-5129-B9869EA0F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C350173-18C7-ED19-8D6C-1A3F0F124E5C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B3468-2A0E-EDB4-2FBE-1895B7F2ECF5}"/>
              </a:ext>
            </a:extLst>
          </p:cNvPr>
          <p:cNvSpPr txBox="1"/>
          <p:nvPr/>
        </p:nvSpPr>
        <p:spPr>
          <a:xfrm>
            <a:off x="3733800" y="12573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LTRACHER REVIEW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80F85C-1CD9-D4F1-C6C9-0C93579F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3AE08D6-09F4-A8DA-B8BB-5E8FCF3B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22AF8-0017-3375-2DD0-49C63C58D8B5}"/>
              </a:ext>
            </a:extLst>
          </p:cNvPr>
          <p:cNvSpPr txBox="1"/>
          <p:nvPr/>
        </p:nvSpPr>
        <p:spPr>
          <a:xfrm>
            <a:off x="1295400" y="2705100"/>
            <a:ext cx="1516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Encryption Technologies in Social Media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research on E2E encryption protocols applicable to social networking platforms.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effectiveness of various encryption methods in securing user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User-End Encryption: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studies on user-end encryption and its role in protecting user-generated content.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challenges and benefits of implementing strong encryption measures.</a:t>
            </a:r>
            <a:endParaRPr lang="en-IN" sz="2800" dirty="0">
              <a:effectLst/>
            </a:endParaRPr>
          </a:p>
          <a:p>
            <a:pPr algn="l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C2FCE-BE79-E18E-6598-ED4ACB5C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CB854D7-7B87-5637-7C73-8E02DCEB5E30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80126-3D1B-AF9B-E7B5-BEA733920830}"/>
              </a:ext>
            </a:extLst>
          </p:cNvPr>
          <p:cNvSpPr txBox="1"/>
          <p:nvPr/>
        </p:nvSpPr>
        <p:spPr>
          <a:xfrm>
            <a:off x="3733800" y="12573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53A8395-54B8-562C-A9B5-B4230E91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7010A07-2ED6-62BD-D469-8A42F0DC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4765C-FECF-6676-7229-628C8E077848}"/>
              </a:ext>
            </a:extLst>
          </p:cNvPr>
          <p:cNvSpPr txBox="1"/>
          <p:nvPr/>
        </p:nvSpPr>
        <p:spPr>
          <a:xfrm>
            <a:off x="1562100" y="2896731"/>
            <a:ext cx="15163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Abadi, M., et al.: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large-scale machine learning on heterogeneous distributed systems.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abs/1603.04467 (2016).</a:t>
            </a:r>
          </a:p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 K. Kumar and M. Gobi, “Comparative Study on Blowfish &amp;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Twofish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Cloud Security,” vol. 3, no. 9, pp. 1–11, 2017</a:t>
            </a:r>
          </a:p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K. B and P. A. A, “A New Hybrid Data Encryption and Decryption Technique to Enhance Data Security in Communication Networks: Algorithm Development,” vol. 5, no. 10, pp. 804–811,2014.</a:t>
            </a:r>
          </a:p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tensarflow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modal for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cryptoanalsis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X.,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Malozemoff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A.J., Katz, J.: EMP-toolkit: efficient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MultiParty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computation toolkit (2016). https://github.com/emp-toolkit</a:t>
            </a:r>
          </a:p>
          <a:p>
            <a:pPr marL="514350" indent="-5143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Songhori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E.M., Hussain, S.U., Sadeghi, A., Schneider, T.,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Koushanfar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F.: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TinyGarble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highly compressed and scalable sequential garbled circuits. In: IEEE S&amp;P, pp. 411–428. IEEE (2015</a:t>
            </a:r>
          </a:p>
        </p:txBody>
      </p:sp>
    </p:spTree>
    <p:extLst>
      <p:ext uri="{BB962C8B-B14F-4D97-AF65-F5344CB8AC3E}">
        <p14:creationId xmlns:p14="http://schemas.microsoft.com/office/powerpoint/2010/main" val="75650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280584-B659-6DAC-DDB0-2395B531BA87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D9050005-DE8B-8598-A0E1-807B482B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26903"/>
            <a:ext cx="11506200" cy="523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8575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Problem Statement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Existing System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Environment Setup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Proposed System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Methodologies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System Flow Diagram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Conclusion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7E702-8BD4-639E-7ECF-468E2C516E0C}"/>
              </a:ext>
            </a:extLst>
          </p:cNvPr>
          <p:cNvSpPr txBox="1"/>
          <p:nvPr/>
        </p:nvSpPr>
        <p:spPr>
          <a:xfrm>
            <a:off x="3810000" y="1930202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CONTENTS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FDAD7-8A73-5D16-A5C3-3E1B22CD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7C5BFEC-3D66-134F-FF60-3FE69D1EAA08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ECA31-DFAA-ED16-2153-3F87ADEB9377}"/>
              </a:ext>
            </a:extLst>
          </p:cNvPr>
          <p:cNvSpPr txBox="1"/>
          <p:nvPr/>
        </p:nvSpPr>
        <p:spPr>
          <a:xfrm>
            <a:off x="3810000" y="1930202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C9D3E-B60D-F5F6-3C64-E033ED8AF056}"/>
              </a:ext>
            </a:extLst>
          </p:cNvPr>
          <p:cNvSpPr txBox="1"/>
          <p:nvPr/>
        </p:nvSpPr>
        <p:spPr>
          <a:xfrm>
            <a:off x="1905000" y="3314700"/>
            <a:ext cx="1554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Digital Connectivity, The Need For A Secure And Privacy-centric Social Networking Platform Has Become Paramount. This Project Aims To Develop A Cutting-edge Social Networking Platform That Prioritizes User Privacy, Promotes Responsible Content Sharing, And Fosters A Positive Online Community. The Platform Will Incorporate Key Features To Address Contemporary Challenges Associated With Online Interactions.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Microblogging and Federated Short-Form Content Sharing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Language Support: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Interaction Facilitation:</a:t>
            </a:r>
            <a:endParaRPr lang="en-GB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Age-Based Content Restrictions for Safety: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 and Content Filtering: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1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05D75-F074-0360-889A-57D4D3668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921704-F665-8A4B-C369-468828ADBD6E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93D5-815B-07F8-4E5F-800C074B850C}"/>
              </a:ext>
            </a:extLst>
          </p:cNvPr>
          <p:cNvSpPr txBox="1"/>
          <p:nvPr/>
        </p:nvSpPr>
        <p:spPr>
          <a:xfrm>
            <a:off x="3810000" y="1930202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5A008-08A9-4325-5848-E0791825F79D}"/>
              </a:ext>
            </a:extLst>
          </p:cNvPr>
          <p:cNvSpPr txBox="1"/>
          <p:nvPr/>
        </p:nvSpPr>
        <p:spPr>
          <a:xfrm>
            <a:off x="1866900" y="2913040"/>
            <a:ext cx="14554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Privacy-Centric Innovation: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a revolutionary social networking platform focused on user privacy, leveraging advanced encryption techniques to safeguard personal information and interactions.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Redefining social connectivity through features such as microblogging, federated short-form content sharing, regional language support, and personalized social interaction facilitation.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Measures: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Prioritizing user safety with age-based content restrictions, ensuring a secure environment for all users, particularly minors, by implementing robust measures to filter explicit content.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Integrity: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cutting-edge image encryption and content filtering to maintain the integrity of shared content, providing a responsible and positive online space for users.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FF5B1-5187-FA4D-FB2D-DB4AB993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93BA77-ACC4-2A3E-DF44-07C95C1E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5D-7FE3-9BBD-97AD-7C9C2A06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637540-E8FD-1F6A-E052-A0492FCDE4F5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EFA6F-91C1-86AE-8BA8-CA7F2A71D87A}"/>
              </a:ext>
            </a:extLst>
          </p:cNvPr>
          <p:cNvSpPr txBox="1"/>
          <p:nvPr/>
        </p:nvSpPr>
        <p:spPr>
          <a:xfrm>
            <a:off x="3810000" y="1930202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BF33F-91E5-1565-262A-662F23A70BEA}"/>
              </a:ext>
            </a:extLst>
          </p:cNvPr>
          <p:cNvSpPr txBox="1"/>
          <p:nvPr/>
        </p:nvSpPr>
        <p:spPr>
          <a:xfrm>
            <a:off x="1638300" y="3009900"/>
            <a:ext cx="15011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often compromise user privacy through intrusive data collection practices, leading to potential breaches and misuse of personal information.</a:t>
            </a:r>
          </a:p>
          <a:p>
            <a:pPr lvl="1" algn="just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and Content Moderation: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content moderation mechanisms allow the circulation of explicit or harmful content, posing safety concerns for users, especially minors.</a:t>
            </a:r>
          </a:p>
          <a:p>
            <a:pPr lvl="1" algn="just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Support: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platforms lack comprehensive regional language support, creating barriers for users who prefer to engage in languages other than the platform's primary language.</a:t>
            </a:r>
          </a:p>
          <a:p>
            <a:pPr lvl="1" algn="just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Outdated Interaction Dynamics: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lack features like federated short-form content sharing and personalized social interaction facilitation, hindering the evolution of user engagement dynamics.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BE7F2A-7217-1813-407B-94F2027B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18454D5-7F7A-582E-F3D0-50D26597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EC4E-2ED2-DF20-0324-FD2111B8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D0FBB41-C49B-E9C1-A7EF-794C2B5195AE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33DB3-C0F0-B367-AA16-4A84521B7CC1}"/>
              </a:ext>
            </a:extLst>
          </p:cNvPr>
          <p:cNvSpPr txBox="1"/>
          <p:nvPr/>
        </p:nvSpPr>
        <p:spPr>
          <a:xfrm>
            <a:off x="3810000" y="1930202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CD0C7-AE3C-B229-CE41-58EA7FC93C17}"/>
              </a:ext>
            </a:extLst>
          </p:cNvPr>
          <p:cNvSpPr txBox="1"/>
          <p:nvPr/>
        </p:nvSpPr>
        <p:spPr>
          <a:xfrm>
            <a:off x="1638300" y="3009900"/>
            <a:ext cx="15011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Privacy Challenges: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platforms often employ data collection practices for targeted advertising, compromising user anonymity and privacy.</a:t>
            </a:r>
          </a:p>
          <a:p>
            <a:pPr lvl="1" algn="l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 Moderation Issues: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Ineffectual content filtering allows the proliferation of explicit content, leading to an unsafe online environment.</a:t>
            </a:r>
          </a:p>
          <a:p>
            <a:pPr lvl="1" algn="l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 Barriers: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options exclude users who are more comfortable communicating in regional languages, limiting the platform's inclusivity.</a:t>
            </a:r>
          </a:p>
          <a:p>
            <a:pPr lvl="1" algn="l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Stagnant Interaction Features: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advanced features like federated short-form content sharing restricts the diversity of user interactions, leading to a monotonous user experience.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2FB268A-AA5C-E5B5-B3D6-2010C49B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899393-1CB7-4968-E773-9DF42403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0D78-29D5-71D9-CCFE-C34B46FE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125E7E3-07BA-4B07-1FC4-39E6C76127D0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73159-B50A-09E1-25A3-E474409FEDBF}"/>
              </a:ext>
            </a:extLst>
          </p:cNvPr>
          <p:cNvSpPr txBox="1"/>
          <p:nvPr/>
        </p:nvSpPr>
        <p:spPr>
          <a:xfrm>
            <a:off x="3733800" y="12573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6932E-28BD-2348-B72F-CCF847451314}"/>
              </a:ext>
            </a:extLst>
          </p:cNvPr>
          <p:cNvSpPr txBox="1"/>
          <p:nvPr/>
        </p:nvSpPr>
        <p:spPr>
          <a:xfrm>
            <a:off x="906946" y="2254718"/>
            <a:ext cx="17145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shortcomings of existing social networking platforms, this proposed project </a:t>
            </a: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endeavors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cutting-edge, privacy-enhanced social networking platform with a focus on safety, inclusivity, and innovative user interactions.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Privacy-Centric Design: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encryption techniques to protect user data and communications, ensuring a secure and private online experience.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Content Moderation: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 state-of-the-art content filtering algorithms to proactively identify and restrict the dissemination of explicit or harmful content, promoting a safer online environment.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Language Support: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comprehensive regional language support to facilitate communication in diverse languages, fostering inclusivity and a more personalized user experience.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Interaction Dynamics: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microblogging and federated short-form content sharing to diversify user interactions and encourage dynamic content creation and consumption.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Age-Based Content Restrictions: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age verification mechanisms to enforce age-based content restrictions, providing a secure space for users of all age groups, especially minors.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 advanced image encryption methods to safeguard user-uploaded images, preserving the privacy of personal content shared on the platform.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Guidelines Enforcement:</a:t>
            </a:r>
            <a:r>
              <a:rPr lang="en-GB" sz="2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enforce enhanced community guidelines to foster positive online </a:t>
            </a: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discourage harassment or inappropriate conduct within the platform.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3A57998-9A91-4E01-EA21-D10667C6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AF9F2D7-65E9-94BB-DB09-408C5E43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4C4D-A8F8-93D6-0310-D2A7DBF84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8FFD6C4-705A-EF54-1F66-4C6C5A43C2AF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C1D5-7BB2-909C-23A0-EB8BF7960F86}"/>
              </a:ext>
            </a:extLst>
          </p:cNvPr>
          <p:cNvSpPr txBox="1"/>
          <p:nvPr/>
        </p:nvSpPr>
        <p:spPr>
          <a:xfrm>
            <a:off x="3733800" y="12573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5F812BC-0AE6-2D08-2E04-307EB234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44D42BF-1C35-8A98-4F46-7B293C6E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owto facilitate the fediverse for its own development? - Fediverse Futures  - SocialHub">
            <a:extLst>
              <a:ext uri="{FF2B5EF4-FFF2-40B4-BE49-F238E27FC236}">
                <a16:creationId xmlns:a16="http://schemas.microsoft.com/office/drawing/2014/main" id="{86384427-50C7-364C-38C6-36035526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9038"/>
            <a:ext cx="5905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 Media Application System Design Explained With System Diagrams &amp;  Requirements">
            <a:extLst>
              <a:ext uri="{FF2B5EF4-FFF2-40B4-BE49-F238E27FC236}">
                <a16:creationId xmlns:a16="http://schemas.microsoft.com/office/drawing/2014/main" id="{D016FBBA-0DA1-72EA-FADE-824CC884D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7"/>
          <a:stretch/>
        </p:blipFill>
        <p:spPr bwMode="auto">
          <a:xfrm>
            <a:off x="7820385" y="2324100"/>
            <a:ext cx="1057203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6F5340-691F-865F-F323-62E6087FFF15}"/>
              </a:ext>
            </a:extLst>
          </p:cNvPr>
          <p:cNvSpPr txBox="1"/>
          <p:nvPr/>
        </p:nvSpPr>
        <p:spPr>
          <a:xfrm>
            <a:off x="3124200" y="789275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9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1C634-6247-B67F-A3F3-981A1705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69C5D2E-D125-4FAA-6589-7A8C1E2DDFC8}"/>
              </a:ext>
            </a:extLst>
          </p:cNvPr>
          <p:cNvSpPr txBox="1">
            <a:spLocks/>
          </p:cNvSpPr>
          <p:nvPr/>
        </p:nvSpPr>
        <p:spPr>
          <a:xfrm>
            <a:off x="0" y="9682078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633085">
              <a:spcBef>
                <a:spcPts val="100"/>
              </a:spcBef>
            </a:pPr>
            <a:r>
              <a:rPr lang="en-IN" sz="3600" kern="0" spc="50"/>
              <a:t>Department</a:t>
            </a:r>
            <a:r>
              <a:rPr lang="en-IN" sz="3600" kern="0" spc="-325"/>
              <a:t> </a:t>
            </a:r>
            <a:r>
              <a:rPr lang="en-IN" sz="3600" kern="0" spc="40"/>
              <a:t>of</a:t>
            </a:r>
            <a:r>
              <a:rPr lang="en-IN" sz="3600" kern="0" spc="-320"/>
              <a:t> </a:t>
            </a:r>
            <a:r>
              <a:rPr lang="en-IN" sz="3600" kern="0" spc="10"/>
              <a:t>Information</a:t>
            </a:r>
            <a:r>
              <a:rPr lang="en-IN" sz="3600" kern="0" spc="-320"/>
              <a:t> </a:t>
            </a:r>
            <a:r>
              <a:rPr lang="en-IN" sz="3600" kern="0" spc="-10"/>
              <a:t>Technology</a:t>
            </a:r>
            <a:endParaRPr lang="en-IN" sz="3600" kern="0"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43D1-8CF1-17E7-1991-C14946CD0276}"/>
              </a:ext>
            </a:extLst>
          </p:cNvPr>
          <p:cNvSpPr txBox="1"/>
          <p:nvPr/>
        </p:nvSpPr>
        <p:spPr>
          <a:xfrm>
            <a:off x="3733800" y="12573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LTRACHER REVIEW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D9C8FE2-67D9-081A-8E81-C2226818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F8B5868-0ED5-9699-9516-4CE7C41C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66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BBE0B-005B-5CDE-C8A6-502DC0D618C3}"/>
              </a:ext>
            </a:extLst>
          </p:cNvPr>
          <p:cNvSpPr txBox="1"/>
          <p:nvPr/>
        </p:nvSpPr>
        <p:spPr>
          <a:xfrm>
            <a:off x="1219200" y="2171700"/>
            <a:ext cx="15163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Privacy Concerns in Social Networking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Challenges: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existing literature on the privacy challenges associated with traditional social networking platforms.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issues related to data breaches, user tracking, and the misuse of personal information.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Perspectives: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and articles that delve into user perceptions and concerns regarding privacy in online social spaces.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the impact of privacy issues on user trust and engagement.</a:t>
            </a:r>
          </a:p>
          <a:p>
            <a:pPr lvl="2"/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Existing Social Networking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Platform Comparison: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literature comparing features and privacy policies of major social networking platforms.(Facebook, </a:t>
            </a: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twiter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(x), Instagram , </a:t>
            </a: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Linkdin</a:t>
            </a: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threads)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strengths and weaknesses of current platforms in addressing user privacy.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Community Guidelines:</a:t>
            </a:r>
            <a:endParaRPr lang="en-GB" sz="2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how existing platforms enforce community guidelines.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role of content moderation and its impact on fostering a safe online community.</a:t>
            </a:r>
          </a:p>
        </p:txBody>
      </p:sp>
    </p:spTree>
    <p:extLst>
      <p:ext uri="{BB962C8B-B14F-4D97-AF65-F5344CB8AC3E}">
        <p14:creationId xmlns:p14="http://schemas.microsoft.com/office/powerpoint/2010/main" val="16722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1152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Söhne</vt:lpstr>
      <vt:lpstr>Times New Roman</vt:lpstr>
      <vt:lpstr>Wingdings</vt:lpstr>
      <vt:lpstr>Office Theme</vt:lpstr>
      <vt:lpstr>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heding</dc:title>
  <dc:creator>IT Harinath</dc:creator>
  <cp:keywords>DAF-EHXySxI,BAFj4IVJqFs</cp:keywords>
  <cp:lastModifiedBy>Dhinesh Kumar</cp:lastModifiedBy>
  <cp:revision>4</cp:revision>
  <dcterms:created xsi:type="dcterms:W3CDTF">2024-02-28T08:43:55Z</dcterms:created>
  <dcterms:modified xsi:type="dcterms:W3CDTF">2024-02-29T03:59:25Z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2024-02-28T00:00:00Z</vt:filetime>
  </property>
</Properties>
</file>