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Technische Anlagenanalyse – Kundenprojekt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Vollständigkeitsprüfung &amp; Artikelnummern-Zuordnung</a:t>
            </a:r>
          </a:p>
          <a:p>
            <a:r>
              <a:t>AIS Management GmbH</a:t>
            </a:r>
          </a:p>
          <a:p>
            <a:r>
              <a:t>Abgabe: 05.08.2025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Zielsetzung &amp; Datenquellen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🎯 Ziel:</a:t>
            </a:r>
          </a:p>
          <a:p>
            <a:r>
              <a:t>- Überprüfung der Vollständigkeit der Kundendatei</a:t>
            </a:r>
          </a:p>
          <a:p>
            <a:r>
              <a:t>- Intelligente Zuordnung von Artikelnummern aus dem EP-Katalog</a:t>
            </a:r>
          </a:p>
          <a:p/>
          <a:p>
            <a:r>
              <a:t>📂 Datenquellen:</a:t>
            </a:r>
          </a:p>
          <a:p>
            <a:r>
              <a:t>- Kundendatei: Technische Anlagen aus einem echten Projekt</a:t>
            </a:r>
          </a:p>
          <a:p>
            <a:r>
              <a:t>- Beispielobjekte: Referenzanlagen aus früheren Projekten</a:t>
            </a:r>
          </a:p>
          <a:p>
            <a:r>
              <a:t>- EP-Katalog: Artikelnummern technischer Systeme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Lösungsweg – Datenanalyse &amp;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🧹 Datenbereinigung:</a:t>
            </a:r>
          </a:p>
          <a:p>
            <a:r>
              <a:t>- Vereinheitlichung der Anlagennamen (Kleinbuchstaben, Leerzeichen entfernen)</a:t>
            </a:r>
          </a:p>
          <a:p/>
          <a:p>
            <a:r>
              <a:t>📊 Vollständigkeitsprüfung:</a:t>
            </a:r>
          </a:p>
          <a:p>
            <a:r>
              <a:t>- Vergleich der Kundendaten mit den Beispielobjekten (pro Gebäude)</a:t>
            </a:r>
          </a:p>
          <a:p>
            <a:r>
              <a:t>- Identifikation fehlender Systeme je Gebäude</a:t>
            </a:r>
          </a:p>
          <a:p/>
          <a:p>
            <a:r>
              <a:t>🔎 Artikelnummern-Zuordnung:</a:t>
            </a:r>
          </a:p>
          <a:p>
            <a:r>
              <a:t>- Fuzzy Matching (difflib.get_close_matches)</a:t>
            </a:r>
          </a:p>
          <a:p>
            <a:r>
              <a:t>- Zuordnung der ähnlichsten EP-Katalog-Einträge</a:t>
            </a:r>
          </a:p>
          <a:p>
            <a:r>
              <a:t>- Ausgabe als Excel-Datei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Ergebnisse (Auszug)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Pro Gebäude: Liste fehlender Systeme im Vergleich zu den Referenzobjekten</a:t>
            </a:r>
          </a:p>
          <a:p>
            <a:r>
              <a:t>✅ Pro Anlage: Zuordnung zur besten EP-Katalog-Bezeichnung</a:t>
            </a:r>
          </a:p>
          <a:p>
            <a:r>
              <a:t>📄 Exportierte Datei: EP_Zuordnung_Ergebnis.xlsx</a:t>
            </a:r>
          </a:p>
          <a:p/>
          <a:p>
            <a:r>
              <a:t>🔁 Lösung wiederverwendbar &amp; skalierbar</a:t>
            </a:r>
          </a:p>
          <a:p>
            <a:r>
              <a:t>💡 KI-gestützter Matching-Ansatz verständlich und transparent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Technische Umsetzung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⚙️ Tools &amp; Frameworks:</a:t>
            </a:r>
          </a:p>
          <a:p>
            <a:r>
              <a:t>- Python, Pandas, difflib, OpenPyXL</a:t>
            </a:r>
          </a:p>
          <a:p/>
          <a:p>
            <a:r>
              <a:t>📂 Eingabedateien: Excel (Kundendatei, Referenzen, Katalog)</a:t>
            </a:r>
          </a:p>
          <a:p>
            <a:r>
              <a:t>📤 Ausgabe: Excel-Datei mit Artikelnummern</a:t>
            </a:r>
          </a:p>
          <a:p>
            <a:r>
              <a:t>📓 Dokumentation: Jupyter Notebook (AIS_Anlagenanalyse.ipynb)</a:t>
            </a:r>
          </a:p>
          <a:p/>
          <a:p>
            <a:r>
              <a:t>🧠 Intelligente Analyse statt manueller Sichtung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