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UaHyYQiG8D9SWZ3FMp2+Qa5A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d536b09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d536b0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d536b09b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d536b0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d597eb2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d597eb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d536b09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d536b0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d536b09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d536b0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d536b09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d536b0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d597eb2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d597eb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d62181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d6218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d536b09b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d536b0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3d536b09b_0_111" title="Chart"/>
          <p:cNvPicPr preferRelativeResize="0"/>
          <p:nvPr/>
        </p:nvPicPr>
        <p:blipFill rotWithShape="1">
          <a:blip r:embed="rId3">
            <a:alphaModFix/>
          </a:blip>
          <a:srcRect b="0" l="1110" r="-1109" t="0"/>
          <a:stretch/>
        </p:blipFill>
        <p:spPr>
          <a:xfrm>
            <a:off x="1265950" y="442425"/>
            <a:ext cx="9660099" cy="59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73d536b09b_0_8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50" y="420975"/>
            <a:ext cx="9481050" cy="58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73d597eb20_0_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05951" cy="377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3d597eb20_0_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275" y="3033775"/>
            <a:ext cx="6184725" cy="382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3d536b09b_0_5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25" y="182463"/>
            <a:ext cx="10500951" cy="64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73d536b09b_0_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80599" cy="369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3d536b09b_0_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975" y="2972975"/>
            <a:ext cx="6283026" cy="38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73d536b09b_0_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5" y="403675"/>
            <a:ext cx="9785424" cy="60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73d597eb20_0_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050" y="0"/>
            <a:ext cx="6105951" cy="377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73d597eb20_0_4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9750"/>
            <a:ext cx="6105951" cy="37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73d6218129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63" y="630651"/>
            <a:ext cx="9051276" cy="5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73d536b09b_0_1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25" y="474700"/>
            <a:ext cx="9293199" cy="57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2019-11-03T06:36:58Z</dcterms:created>
  <dc:creator>Dhinesh KS</dc:creator>
</cp:coreProperties>
</file>