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Jmxqt6dThPrqs10fu4tuTa5Nh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d536b09b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d536b0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d597eb2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d597eb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aeb0ff59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aeb0ff5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d536b09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d536b0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aeb0ff59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aeb0ff5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d597eb2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d597eb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d62181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d6218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d536b09b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d536b0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73d536b09b_0_8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25" y="3313325"/>
            <a:ext cx="5830699" cy="361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73d536b09b_0_8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050" y="3397650"/>
            <a:ext cx="5768225" cy="344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73d536b09b_0_80" title="Chart"/>
          <p:cNvPicPr preferRelativeResize="0"/>
          <p:nvPr/>
        </p:nvPicPr>
        <p:blipFill rotWithShape="1">
          <a:blip r:embed="rId5">
            <a:alphaModFix/>
          </a:blip>
          <a:srcRect b="0" l="1110" r="-1109" t="0"/>
          <a:stretch/>
        </p:blipFill>
        <p:spPr>
          <a:xfrm>
            <a:off x="122950" y="-14775"/>
            <a:ext cx="5568699" cy="34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73d536b09b_0_80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450" y="61425"/>
            <a:ext cx="5155176" cy="3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73d597eb20_0_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75" y="601600"/>
            <a:ext cx="9145251" cy="565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6aeb0ff590_0_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75" y="677538"/>
            <a:ext cx="8899599" cy="550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73d536b09b_0_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75" y="702475"/>
            <a:ext cx="9116175" cy="563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6aeb0ff590_0_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75" y="617875"/>
            <a:ext cx="9033300" cy="5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73d597eb20_0_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697325"/>
            <a:ext cx="9400374" cy="538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73d6218129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63" y="630651"/>
            <a:ext cx="9051276" cy="55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73d536b09b_0_1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425" y="474700"/>
            <a:ext cx="9293199" cy="57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2019-11-03T06:36:58Z</dcterms:created>
  <dc:creator>Dhinesh KS</dc:creator>
</cp:coreProperties>
</file>