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7905ef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7905ef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1b521f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1b521f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1b521f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1b521f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1b521f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1b521f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7300" y="423525"/>
            <a:ext cx="82353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7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Design Best Practices</a:t>
            </a:r>
            <a:endParaRPr sz="2200">
              <a:solidFill>
                <a:srgbClr val="2427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F2F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Determine the purpose of your database.</a:t>
            </a:r>
            <a:endParaRPr sz="2000">
              <a:solidFill>
                <a:srgbClr val="2F2F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F2F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and organize the information required.</a:t>
            </a:r>
            <a:endParaRPr sz="2000">
              <a:solidFill>
                <a:srgbClr val="2F2F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F2F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Divide the information into tables.  </a:t>
            </a:r>
            <a:endParaRPr sz="2000">
              <a:solidFill>
                <a:srgbClr val="2F2F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F2F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Turn information items into columns.    </a:t>
            </a:r>
            <a:endParaRPr sz="2000">
              <a:solidFill>
                <a:srgbClr val="2F2F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Consistency (of datatypes, naming standards etc.)</a:t>
            </a:r>
            <a:endParaRPr sz="2000">
              <a:solidFill>
                <a:srgbClr val="2427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F2F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Specify primary keys and Set up the table relationships    </a:t>
            </a:r>
            <a:endParaRPr sz="2000">
              <a:solidFill>
                <a:srgbClr val="2427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F2F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Apply the normalization rules to reduce data redundancy.</a:t>
            </a:r>
            <a:endParaRPr sz="2000">
              <a:solidFill>
                <a:srgbClr val="2F2F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Performance: when and how to apply </a:t>
            </a:r>
            <a:r>
              <a:rPr b="1" lang="en" sz="20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indexes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how to write efficient </a:t>
            </a:r>
            <a:r>
              <a:rPr b="1" lang="en" sz="20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etc.</a:t>
            </a:r>
            <a:endParaRPr sz="2000">
              <a:solidFill>
                <a:srgbClr val="2427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and how to use different DB objects like views, procedures, functions, triggers.</a:t>
            </a:r>
            <a:endParaRPr sz="2000">
              <a:solidFill>
                <a:srgbClr val="2427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2800"/>
              </a:spcAft>
              <a:buNone/>
            </a:pPr>
            <a:r>
              <a:t/>
            </a:r>
            <a:endParaRPr sz="2200">
              <a:solidFill>
                <a:srgbClr val="2427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925" y="716900"/>
            <a:ext cx="2578076" cy="236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23400" y="354200"/>
            <a:ext cx="8531400" cy="4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Matrix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business requirements and determining the business process &amp; dimensions involved in the system under consideration.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9983"/>
            <a:ext cx="9144001" cy="263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24450" y="278950"/>
            <a:ext cx="84951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Logical structure of the database and data flow between different data elements.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data is connected to each </a:t>
            </a:r>
            <a:r>
              <a:rPr lang="en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and how they are processed and stored.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4916" l="1436" r="2168" t="13815"/>
          <a:stretch/>
        </p:blipFill>
        <p:spPr>
          <a:xfrm>
            <a:off x="2063650" y="2109750"/>
            <a:ext cx="4496625" cy="28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0500" y="291400"/>
            <a:ext cx="8523000" cy="4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Conceptual Data-Model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500" y="1096150"/>
            <a:ext cx="4705101" cy="37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30225" y="0"/>
            <a:ext cx="8396700" cy="4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Data Model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37" y="546275"/>
            <a:ext cx="7963526" cy="459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