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147470489" r:id="rId2"/>
    <p:sldId id="2147470501" r:id="rId3"/>
    <p:sldId id="2147470502" r:id="rId4"/>
    <p:sldId id="2147470503" r:id="rId5"/>
    <p:sldId id="2147470504" r:id="rId6"/>
    <p:sldId id="2147470505" r:id="rId7"/>
    <p:sldId id="2147470494" r:id="rId8"/>
    <p:sldId id="2147470497" r:id="rId9"/>
    <p:sldId id="2147470498" r:id="rId10"/>
    <p:sldId id="2147470500" r:id="rId11"/>
    <p:sldId id="21474704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ADDC7-8341-4C7F-8155-5DEDA8693740}" type="datetimeFigureOut">
              <a:rPr lang="en-IN" smtClean="0"/>
              <a:t>29-9-25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D624B-DEEE-44CC-8382-3F4C7B14E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13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D624B-DEEE-44CC-8382-3F4C7B14ED8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695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=""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=""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=""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=""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=""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err="1" smtClean="0">
                <a:solidFill>
                  <a:schemeClr val="bg1"/>
                </a:solidFill>
              </a:rPr>
              <a:t>M.Tech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chemeClr val="bg1"/>
                </a:solidFill>
              </a:rPr>
              <a:t>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 err="1">
                <a:solidFill>
                  <a:prstClr val="white"/>
                </a:solidFill>
                <a:cs typeface="Calibri" panose="020F0502020204030204" pitchFamily="34" charset="0"/>
              </a:rPr>
              <a:t>Dhinesh</a:t>
            </a: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 M </a:t>
            </a:r>
            <a:r>
              <a:rPr lang="en-US" sz="2400" b="1" dirty="0" smtClean="0">
                <a:solidFill>
                  <a:prstClr val="white"/>
                </a:solidFill>
                <a:cs typeface="Calibri" panose="020F0502020204030204" pitchFamily="34" charset="0"/>
              </a:rPr>
              <a:t>N</a:t>
            </a:r>
          </a:p>
          <a:p>
            <a:pPr lvl="0" algn="ctr">
              <a:defRPr/>
            </a:pPr>
            <a:r>
              <a:rPr lang="en-US" sz="2400" b="1" smtClean="0">
                <a:solidFill>
                  <a:prstClr val="white"/>
                </a:solidFill>
                <a:cs typeface="Calibri" panose="020F0502020204030204" pitchFamily="34" charset="0"/>
              </a:rPr>
              <a:t>VIT CHENNAI </a:t>
            </a: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=""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=""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=""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5583D1"/>
                </a:solidFill>
              </a:rPr>
              <a:t>Completed: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5583D1"/>
                </a:solidFill>
              </a:rPr>
              <a:t>Module 1</a:t>
            </a:r>
            <a:r>
              <a:rPr lang="en-US" sz="2400" b="0" dirty="0">
                <a:solidFill>
                  <a:srgbClr val="5583D1"/>
                </a:solidFill>
              </a:rPr>
              <a:t>: D</a:t>
            </a:r>
            <a:r>
              <a:rPr lang="en-US" sz="2400" b="0" dirty="0" smtClean="0">
                <a:solidFill>
                  <a:srgbClr val="5583D1"/>
                </a:solidFill>
              </a:rPr>
              <a:t>ata Preprocessing 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5583D1"/>
                </a:solidFill>
              </a:rPr>
              <a:t>M2: </a:t>
            </a:r>
            <a:r>
              <a:rPr lang="en-US" sz="2400" b="0" dirty="0">
                <a:solidFill>
                  <a:srgbClr val="5583D1"/>
                </a:solidFill>
              </a:rPr>
              <a:t>Training Toxicity detection </a:t>
            </a:r>
            <a:r>
              <a:rPr lang="en-US" sz="2400" b="0" dirty="0" smtClean="0">
                <a:solidFill>
                  <a:srgbClr val="5583D1"/>
                </a:solidFill>
              </a:rPr>
              <a:t>Model  (TF-IDF </a:t>
            </a:r>
            <a:r>
              <a:rPr lang="en-US" sz="2400" b="0" dirty="0">
                <a:solidFill>
                  <a:srgbClr val="5583D1"/>
                </a:solidFill>
              </a:rPr>
              <a:t>+ LR </a:t>
            </a:r>
            <a:r>
              <a:rPr lang="en-US" sz="2400" b="0" dirty="0" smtClean="0">
                <a:solidFill>
                  <a:srgbClr val="5583D1"/>
                </a:solidFill>
              </a:rPr>
              <a:t>training)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5583D1"/>
                </a:solidFill>
              </a:rPr>
              <a:t>To be done: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 smtClean="0">
                <a:solidFill>
                  <a:srgbClr val="5583D1"/>
                </a:solidFill>
              </a:rPr>
              <a:t>Module 3: </a:t>
            </a:r>
            <a:r>
              <a:rPr lang="en-US" sz="2400" b="0" dirty="0">
                <a:solidFill>
                  <a:srgbClr val="5583D1"/>
                </a:solidFill>
              </a:rPr>
              <a:t>PII detection and </a:t>
            </a:r>
            <a:r>
              <a:rPr lang="en-US" sz="2400" b="0" dirty="0" smtClean="0">
                <a:solidFill>
                  <a:srgbClr val="5583D1"/>
                </a:solidFill>
              </a:rPr>
              <a:t>Redaction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 smtClean="0">
                <a:solidFill>
                  <a:srgbClr val="5583D1"/>
                </a:solidFill>
              </a:rPr>
              <a:t>Module 4: </a:t>
            </a:r>
            <a:r>
              <a:rPr lang="en-US" sz="2400" b="0" dirty="0">
                <a:solidFill>
                  <a:srgbClr val="5583D1"/>
                </a:solidFill>
              </a:rPr>
              <a:t>Streamlit Application showcasing Moderator </a:t>
            </a:r>
            <a:r>
              <a:rPr lang="en-US" sz="2400" b="0" dirty="0" smtClean="0">
                <a:solidFill>
                  <a:srgbClr val="5583D1"/>
                </a:solidFill>
              </a:rPr>
              <a:t>view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 smtClean="0">
                <a:solidFill>
                  <a:srgbClr val="5B9BD5">
                    <a:lumMod val="50000"/>
                  </a:srgbClr>
                </a:solidFill>
              </a:rPr>
              <a:t>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2990089" y="57036"/>
            <a:ext cx="9201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Receive comment </a:t>
            </a:r>
            <a:r>
              <a:rPr lang="en-US" sz="2400" b="0" dirty="0" smtClean="0">
                <a:solidFill>
                  <a:srgbClr val="5583D1"/>
                </a:solidFill>
              </a:rPr>
              <a:t>and </a:t>
            </a:r>
            <a:r>
              <a:rPr lang="en-US" sz="2400" b="0" dirty="0">
                <a:solidFill>
                  <a:srgbClr val="5583D1"/>
                </a:solidFill>
              </a:rPr>
              <a:t>start </a:t>
            </a:r>
            <a:r>
              <a:rPr lang="en-US" sz="2400" b="0" dirty="0" smtClean="0">
                <a:solidFill>
                  <a:srgbClr val="5583D1"/>
                </a:solidFill>
              </a:rPr>
              <a:t>processing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5583D1"/>
                </a:solidFill>
              </a:rPr>
              <a:t>Clean </a:t>
            </a:r>
            <a:r>
              <a:rPr lang="en-US" sz="2400" b="0" dirty="0">
                <a:solidFill>
                  <a:srgbClr val="5583D1"/>
                </a:solidFill>
              </a:rPr>
              <a:t>&amp; normalize </a:t>
            </a:r>
            <a:r>
              <a:rPr lang="en-US" sz="2400" b="0" dirty="0" smtClean="0">
                <a:solidFill>
                  <a:srgbClr val="5583D1"/>
                </a:solidFill>
              </a:rPr>
              <a:t>text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5583D1"/>
                </a:solidFill>
              </a:rPr>
              <a:t>Convert </a:t>
            </a:r>
            <a:r>
              <a:rPr lang="en-US" sz="2400" b="0" dirty="0">
                <a:solidFill>
                  <a:srgbClr val="5583D1"/>
                </a:solidFill>
              </a:rPr>
              <a:t>to TF-IDF </a:t>
            </a:r>
            <a:r>
              <a:rPr lang="en-US" sz="2400" b="0" dirty="0" smtClean="0">
                <a:solidFill>
                  <a:srgbClr val="5583D1"/>
                </a:solidFill>
              </a:rPr>
              <a:t>features 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5583D1"/>
                </a:solidFill>
              </a:rPr>
              <a:t>Predict </a:t>
            </a:r>
            <a:r>
              <a:rPr lang="en-US" sz="2400" b="0" dirty="0">
                <a:solidFill>
                  <a:srgbClr val="5583D1"/>
                </a:solidFill>
              </a:rPr>
              <a:t>toxicity with Logistic Regression </a:t>
            </a:r>
            <a:r>
              <a:rPr lang="en-US" sz="2400" b="0" dirty="0" smtClean="0">
                <a:solidFill>
                  <a:srgbClr val="5583D1"/>
                </a:solidFill>
              </a:rPr>
              <a:t>and assign </a:t>
            </a:r>
            <a:r>
              <a:rPr lang="en-US" sz="2400" b="0" dirty="0">
                <a:solidFill>
                  <a:srgbClr val="5583D1"/>
                </a:solidFill>
              </a:rPr>
              <a:t>risk </a:t>
            </a:r>
            <a:r>
              <a:rPr lang="en-US" sz="2400" b="0" dirty="0" smtClean="0">
                <a:solidFill>
                  <a:srgbClr val="5583D1"/>
                </a:solidFill>
              </a:rPr>
              <a:t>tier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5583D1"/>
                </a:solidFill>
              </a:rPr>
              <a:t>Detect </a:t>
            </a:r>
            <a:r>
              <a:rPr lang="en-US" sz="2400" b="0" dirty="0">
                <a:solidFill>
                  <a:srgbClr val="5583D1"/>
                </a:solidFill>
              </a:rPr>
              <a:t>&amp; redact </a:t>
            </a:r>
            <a:r>
              <a:rPr lang="en-US" sz="2400" b="0" dirty="0" smtClean="0">
                <a:solidFill>
                  <a:srgbClr val="5583D1"/>
                </a:solidFill>
              </a:rPr>
              <a:t>PII for  </a:t>
            </a:r>
            <a:r>
              <a:rPr lang="en-US" sz="2400" b="0" dirty="0">
                <a:solidFill>
                  <a:srgbClr val="5583D1"/>
                </a:solidFill>
              </a:rPr>
              <a:t>safe </a:t>
            </a:r>
            <a:r>
              <a:rPr lang="en-US" sz="2400" b="0" dirty="0" smtClean="0">
                <a:solidFill>
                  <a:srgbClr val="5583D1"/>
                </a:solidFill>
              </a:rPr>
              <a:t>logging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5583D1"/>
                </a:solidFill>
              </a:rPr>
              <a:t>Group </a:t>
            </a:r>
            <a:r>
              <a:rPr lang="en-US" sz="2400" b="0" dirty="0">
                <a:solidFill>
                  <a:srgbClr val="5583D1"/>
                </a:solidFill>
              </a:rPr>
              <a:t>near-duplicates </a:t>
            </a:r>
            <a:r>
              <a:rPr lang="en-US" sz="2400" b="0" dirty="0" smtClean="0">
                <a:solidFill>
                  <a:srgbClr val="5583D1"/>
                </a:solidFill>
              </a:rPr>
              <a:t>if </a:t>
            </a:r>
            <a:r>
              <a:rPr lang="en-US" sz="2400" b="0" dirty="0">
                <a:solidFill>
                  <a:srgbClr val="5583D1"/>
                </a:solidFill>
              </a:rPr>
              <a:t>many are </a:t>
            </a:r>
            <a:r>
              <a:rPr lang="en-US" sz="2400" b="0" dirty="0" smtClean="0">
                <a:solidFill>
                  <a:srgbClr val="5583D1"/>
                </a:solidFill>
              </a:rPr>
              <a:t>similar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solidFill>
                  <a:srgbClr val="5583D1"/>
                </a:solidFill>
              </a:rPr>
              <a:t>Decide</a:t>
            </a:r>
            <a:r>
              <a:rPr lang="en-US" sz="2400" b="0" dirty="0">
                <a:solidFill>
                  <a:srgbClr val="5583D1"/>
                </a:solidFill>
              </a:rPr>
              <a:t>: auto-allow/block or send to moderator inbox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</a:t>
            </a:r>
            <a:r>
              <a:rPr lang="fr-FR" sz="3600" b="1" dirty="0" smtClean="0">
                <a:solidFill>
                  <a:srgbClr val="5B9BD5">
                    <a:lumMod val="50000"/>
                  </a:srgbClr>
                </a:solidFill>
              </a:rPr>
              <a:t>structure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2688337" y="57036"/>
            <a:ext cx="9503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489690" cy="43950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Large amount of comments are being posted on social media everyday.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Users </a:t>
            </a:r>
            <a:r>
              <a:rPr lang="en-US" b="0">
                <a:solidFill>
                  <a:srgbClr val="5583D1"/>
                </a:solidFill>
                <a:latin typeface="+mn-lt"/>
              </a:rPr>
              <a:t>might  post 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harmful or toxic comments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So handling of these comments by moderators are tougher to handle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Reduce the workload for moderators by automating decisions 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Also, sensitive details needs to be handled carefully.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1608474" y="0"/>
            <a:ext cx="12292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6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667780" cy="4379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To Identify toxic comments and PII and flag them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A dashboard for moderator shows the redacted comments &amp; reasons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Logs displayed to moderators will be redacted with reasons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Involves training models with publicly available toxic comments dataset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2518084" y="9718"/>
            <a:ext cx="10610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Data preprocessing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Training Toxicity detection Models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PII detection and Redaction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Application showcasing Moderator view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2177144" y="40880"/>
            <a:ext cx="112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936004" cy="409543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Ingest &amp; Schema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Normalize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Tokenize </a:t>
            </a:r>
          </a:p>
          <a:p>
            <a:pPr lvl="1">
              <a:lnSpc>
                <a:spcPct val="150000"/>
              </a:lnSpc>
            </a:pPr>
            <a:r>
              <a:rPr lang="en-US" sz="2800" dirty="0" err="1">
                <a:solidFill>
                  <a:srgbClr val="1C3898"/>
                </a:solidFill>
              </a:rPr>
              <a:t>Vectorize</a:t>
            </a:r>
            <a:endParaRPr lang="en-US" sz="2800" dirty="0">
              <a:solidFill>
                <a:srgbClr val="1C3898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Splits</a:t>
            </a:r>
          </a:p>
          <a:p>
            <a:pPr lvl="1">
              <a:lnSpc>
                <a:spcPct val="150000"/>
              </a:lnSpc>
            </a:pPr>
            <a:endParaRPr lang="en-US" sz="2800" dirty="0">
              <a:solidFill>
                <a:srgbClr val="1C3898"/>
              </a:solidFill>
            </a:endParaRPr>
          </a:p>
          <a:p>
            <a:pPr lvl="1">
              <a:lnSpc>
                <a:spcPct val="150000"/>
              </a:lnSpc>
            </a:pPr>
            <a:endParaRPr lang="en-US" sz="2800" dirty="0">
              <a:solidFill>
                <a:srgbClr val="1C3898"/>
              </a:solidFill>
            </a:endParaRPr>
          </a:p>
          <a:p>
            <a:pPr lvl="1">
              <a:lnSpc>
                <a:spcPct val="150000"/>
              </a:lnSpc>
            </a:pPr>
            <a:endParaRPr lang="en-US" sz="2800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 smtClean="0">
                <a:solidFill>
                  <a:srgbClr val="5B9BD5">
                    <a:lumMod val="50000"/>
                  </a:srgbClr>
                </a:solidFill>
              </a:rPr>
              <a:t>Data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preprocessing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2642617" y="57036"/>
            <a:ext cx="954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045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Trained using public comments dataset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Baseline LR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Evaluate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1C3898"/>
                </a:solidFill>
              </a:rPr>
              <a:t>Risk scores and ranges</a:t>
            </a:r>
          </a:p>
          <a:p>
            <a:pPr lvl="1">
              <a:lnSpc>
                <a:spcPct val="150000"/>
              </a:lnSpc>
            </a:pPr>
            <a:endParaRPr lang="en-US" sz="2800" dirty="0">
              <a:solidFill>
                <a:srgbClr val="1C3898"/>
              </a:solidFill>
            </a:endParaRPr>
          </a:p>
          <a:p>
            <a:pPr lvl="1">
              <a:lnSpc>
                <a:spcPct val="150000"/>
              </a:lnSpc>
            </a:pPr>
            <a:endParaRPr lang="en-US" sz="2800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 smtClean="0">
                <a:solidFill>
                  <a:srgbClr val="5B9BD5">
                    <a:lumMod val="50000"/>
                  </a:srgbClr>
                </a:solidFill>
              </a:rPr>
              <a:t>Training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Toxicity detection Models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2414017" y="57036"/>
            <a:ext cx="977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4837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Two-stage pipeline: 1)TF-IDF + Logistic Regression 2) </a:t>
            </a:r>
            <a:r>
              <a:rPr lang="en-US" sz="2400" b="0" dirty="0" err="1">
                <a:solidFill>
                  <a:srgbClr val="5583D1"/>
                </a:solidFill>
              </a:rPr>
              <a:t>DistilBERT</a:t>
            </a:r>
            <a:r>
              <a:rPr lang="en-US" sz="2400" b="0" dirty="0">
                <a:solidFill>
                  <a:srgbClr val="5583D1"/>
                </a:solidFill>
              </a:rPr>
              <a:t> Probability calibration to determine risk tiers (allow / hold / block)</a:t>
            </a:r>
          </a:p>
          <a:p>
            <a:pPr lvl="0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PII detection &amp; redaction </a:t>
            </a:r>
          </a:p>
          <a:p>
            <a:pPr lvl="0"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Detect similar mass comments </a:t>
            </a:r>
          </a:p>
          <a:p>
            <a:pPr lvl="0">
              <a:lnSpc>
                <a:spcPct val="150000"/>
              </a:lnSpc>
            </a:pPr>
            <a:r>
              <a:rPr lang="en-US" sz="2400" b="0" dirty="0" err="1">
                <a:solidFill>
                  <a:srgbClr val="5583D1"/>
                </a:solidFill>
              </a:rPr>
              <a:t>Explainability</a:t>
            </a:r>
            <a:r>
              <a:rPr lang="en-US" sz="2400" b="0" dirty="0">
                <a:solidFill>
                  <a:srgbClr val="5583D1"/>
                </a:solidFill>
              </a:rPr>
              <a:t> by using reason highlighting</a:t>
            </a: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</a:t>
            </a:r>
            <a:r>
              <a:rPr lang="en-US" sz="3600" b="1" dirty="0" smtClean="0">
                <a:solidFill>
                  <a:srgbClr val="5B9BD5">
                    <a:lumMod val="50000"/>
                  </a:srgbClr>
                </a:solidFill>
              </a:rPr>
              <a:t>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2423161" y="57036"/>
            <a:ext cx="9768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b="0" dirty="0" smtClean="0"/>
              <a:t>Loading  Jigsaw dataset </a:t>
            </a:r>
          </a:p>
          <a:p>
            <a:pPr>
              <a:lnSpc>
                <a:spcPct val="150000"/>
              </a:lnSpc>
            </a:pPr>
            <a:r>
              <a:rPr lang="en-IN" sz="2400" b="0" dirty="0" smtClean="0"/>
              <a:t>Normalizing of text</a:t>
            </a:r>
            <a:endParaRPr lang="en-IN" sz="2400" b="0" dirty="0"/>
          </a:p>
          <a:p>
            <a:pPr>
              <a:lnSpc>
                <a:spcPct val="150000"/>
              </a:lnSpc>
            </a:pPr>
            <a:r>
              <a:rPr lang="en-IN" sz="2400" b="0" dirty="0" smtClean="0"/>
              <a:t>Generating </a:t>
            </a:r>
            <a:r>
              <a:rPr lang="en-IN" sz="2400" b="0" dirty="0"/>
              <a:t>TF-IDF features (char n-grams 3–5)</a:t>
            </a:r>
          </a:p>
          <a:p>
            <a:pPr>
              <a:lnSpc>
                <a:spcPct val="150000"/>
              </a:lnSpc>
            </a:pPr>
            <a:r>
              <a:rPr lang="en-IN" sz="2400" b="0" dirty="0"/>
              <a:t>Explore class balance, length distribution</a:t>
            </a:r>
          </a:p>
          <a:p>
            <a:pPr>
              <a:lnSpc>
                <a:spcPct val="150000"/>
              </a:lnSpc>
            </a:pPr>
            <a:r>
              <a:rPr lang="en-IN" sz="2400" b="0" dirty="0"/>
              <a:t>Create train / validation / test </a:t>
            </a:r>
            <a:r>
              <a:rPr lang="en-IN" sz="2400" b="0" dirty="0" smtClean="0"/>
              <a:t>splits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</a:t>
            </a:r>
            <a:r>
              <a:rPr lang="en-US" sz="3600" b="1" dirty="0" smtClean="0">
                <a:solidFill>
                  <a:srgbClr val="5B9BD5">
                    <a:lumMod val="50000"/>
                  </a:srgbClr>
                </a:solidFill>
              </a:rPr>
              <a:t>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3566161" y="57036"/>
            <a:ext cx="8625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Algorithms: Logistic </a:t>
            </a:r>
            <a:r>
              <a:rPr lang="en-US" b="0" dirty="0" smtClean="0">
                <a:solidFill>
                  <a:srgbClr val="5583D1"/>
                </a:solidFill>
                <a:latin typeface="Calibri (Body)"/>
              </a:rPr>
              <a:t>Regression, 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regex </a:t>
            </a:r>
            <a:r>
              <a:rPr lang="en-US" b="0" dirty="0" smtClean="0">
                <a:solidFill>
                  <a:srgbClr val="5583D1"/>
                </a:solidFill>
                <a:latin typeface="Calibri (Body)"/>
              </a:rPr>
              <a:t>and validators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5583D1"/>
                </a:solidFill>
                <a:latin typeface="Calibri (Body)"/>
              </a:rPr>
              <a:t>Libraries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: </a:t>
            </a: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scikit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-learn, pandas, </a:t>
            </a: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numpy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, </a:t>
            </a: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pyyaml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, </a:t>
            </a:r>
            <a:r>
              <a:rPr lang="en-US" b="0" dirty="0" err="1" smtClean="0">
                <a:solidFill>
                  <a:srgbClr val="5583D1"/>
                </a:solidFill>
                <a:latin typeface="Calibri (Body)"/>
              </a:rPr>
              <a:t>phonenumbers</a:t>
            </a:r>
            <a:endParaRPr lang="en-US" b="0" dirty="0" smtClean="0">
              <a:solidFill>
                <a:srgbClr val="5583D1"/>
              </a:solidFill>
              <a:latin typeface="Calibri (Body)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5583D1"/>
                </a:solidFill>
                <a:latin typeface="Calibri (Body)"/>
              </a:rPr>
              <a:t>UI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: </a:t>
            </a: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Streamlit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 for moderator </a:t>
            </a:r>
            <a:r>
              <a:rPr lang="en-US" b="0" dirty="0" smtClean="0">
                <a:solidFill>
                  <a:srgbClr val="5583D1"/>
                </a:solidFill>
                <a:latin typeface="Calibri (Body)"/>
              </a:rPr>
              <a:t>inbox</a:t>
            </a:r>
          </a:p>
          <a:p>
            <a:pPr>
              <a:lnSpc>
                <a:spcPct val="150000"/>
              </a:lnSpc>
            </a:pPr>
            <a:r>
              <a:rPr lang="en-US" b="0" dirty="0" smtClean="0">
                <a:solidFill>
                  <a:srgbClr val="5583D1"/>
                </a:solidFill>
                <a:latin typeface="Calibri (Body)"/>
              </a:rPr>
              <a:t>Metrics: 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F1, PII precision/recall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 smtClean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3054097" y="57036"/>
            <a:ext cx="913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Detection and Moderation of toxic comments and personally identifiable information (PII)</a:t>
            </a:r>
          </a:p>
          <a:p>
            <a:pPr algn="r"/>
            <a:r>
              <a:rPr lang="en-US" b="1" i="1" dirty="0">
                <a:solidFill>
                  <a:srgbClr val="FFFFFF"/>
                </a:solidFill>
              </a:rPr>
              <a:t>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493</Words>
  <Application>Microsoft Office PowerPoint</Application>
  <PresentationFormat>Widescreen</PresentationFormat>
  <Paragraphs>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ASUS</cp:lastModifiedBy>
  <cp:revision>17</cp:revision>
  <dcterms:created xsi:type="dcterms:W3CDTF">2024-05-13T10:33:11Z</dcterms:created>
  <dcterms:modified xsi:type="dcterms:W3CDTF">2025-09-29T02:46:12Z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