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16d422db-a2a8-4a0a-afec-4ce9f64fc547}">
  <we:reference id="WA200003233" version="2.0.0.3" store="en-US" storeType="OMEX"/>
  <we:alternateReferences/>
  <we:properties>
    <we:property name="Microsoft.Office.CampaignId" value="&quot;none&quot;"/>
    <we:property name="reportUrl" value="&quot;/groups/c14d4aba-f921-41ad-bb94-5a4bc148f490/reports/7f5a416a-3374-43d1-bdf0-5f7a7595ea86/ReportSectionbc4f23c036675985d17b?bookmarkGuid=843770e5-6b27-4eb4-93d7-5c13bfdbf12c&amp;bookmarkUsage=1&amp;ctid=f42d0c30-a986-4b13-bce5-f4d5aa07b87e&amp;fromEntryPoint=export&quot;"/>
    <we:property name="reportState" value="&quot;CONNECTED&quot;"/>
    <we:property name="reportEmbeddedTime" value="&quot;2023-11-05T21:02:50.996Z&quot;"/>
    <we:property name="creatorSessionId" value="&quot;63474cd1-fc40-4a9e-8f38-9452ba17ea7d&quot;"/>
    <we:property name="creatorUserId" value="&quot;10032002E3F23D33&quot;"/>
    <we:property name="creatorTenantId" value="&quot;f42d0c30-a986-4b13-bce5-f4d5aa07b87e&quot;"/>
    <we:property name="reportName" value="&quot;Finance dashboard&quot;"/>
    <we:property name="isFiltersActionButtonVisible" value="true"/>
    <we:property name="initialStateBookmark" value="&quot;H4sIAAAAAAAAA+1ZbW/bNhD+K4W+9IsxUC/WS745TrYBTdosGQIMg1EcybPDVhYNikrjBv7vO0pK4/plap05a91+k47k8e65545H6d6TqpzlMH8NU/SOvGOt30/BvH8Rej2vaGVv3rw6H1y+evt6cH5KYj2zSheld3TvWTATtNeqrCB3Gkj496jnQZ5fwMS9jSEvsefN0JS6gFx9xGYyDVlT4aLn4d0s1wacyisLFp3aW5pO77S3/4szBIRVt3iFwjbSS5xpY9t3LqJxEAoWxnHSz9K+9BNOa8pmtDaze77btDZsqAsLqiADnCzws34oM8FZgMCZYDFjTj5WuW2n8Pnp3cyQ34TGfObwGshbKARKr3bOYNn4cu/9rtCAETfzM7zF3ElON4+vD10YTRja+TUY1WClKyNwfWIjv8RxPVRYZUmbZ3n+dgg5FhKMtyDU23B/Uke2PmxB4hMXBzdtyaJa+OJR4IZbP7y/sFV7oz8MDdJE6R2xRa8bksFkYnDSmLDmy1Dn1XSDfLuPv53VZiy5MpjqqrC19NeqaAnE1m0dkaRUxSRvCfrIiD8bF6QuKju8AWNdCvB3RCYXf1qmjURzPK8pcKLMA0v93rbwHmj4F6OHTCVd75bSb0hLJ9o0CB06CqOFE2axwIRnMmUygyxgQcb9zsLR4qQE0W81Ub4+F2gfo6yDfSUlhi4jWvG2hH0mUy5x4hYfeOkQeVUSBCgbq55URPYBvkP7mfZ85N6XVYu9cG1PHjWZz8Q4AIYRk4xJ32d+nD6hZfh6Qz+rcEt2dp7R/23KbzPjj4rIj9+CJefU6d3sVnoO/Qw76GqcU3e/sQTvoxp1p0FTNVIZSpZBJOIEfLptsCRJnLJ/9cTineX67nM/am0QJ1E89tM4yiKf02UnEZ3a1JSubOu6OAZjAWkS9EWQMBmxGLNn7mTqaOnxQAhHgXIVy6uKD3Moyw3E7SRDmStBYVj22psiXWrdgwQLtVezZjOFzbiW9TDWTt97Z4qAaHRfQ145tS+PoVTipTvm6ghvIVc9vdyVWl+MSkOxvowZ+sAiFiVxwCNMedxJCqiNPa6srUvLCjfGyAHirJ9mLA58yWMm5BNV8tgPsgCJvjLw09AlAu5+fP5ohfp/4/sJrZD6Q7FM+Z/34o578VL6HzoGTQnijPkyzegM8RPGJTDRfHrb+Sw5WNi2t8nfVIr/sLRe7d946suQziw/SjkHCZLJ+Jm7pB2+93xXXNrjnV34IoJABIwaby5iKajJfWIf049wDBGPgZr5JMzCkFr7n6VuUyptu4d/V+Q8+OiMaiwWm8HWlS1nIPACCtwAOoENhUTZAXz9r7D+HOnirHjeFSn3B/FTjBaLfwDHW/OmzBwAAA==&quot;"/>
    <we:property name="bookmark" value="&quot;H4sIAAAAAAAAA+1Z32/bNhD+Vwq99MUYSEmmpLwlTrc9ZEOWDAGGwSiO5MlRK4sGRaXxAv/vO0pO4/hH1SZz1rp9i47H49133x2Pzl2gi3pWwvx3mGJwFJwY834K9v2rKBgE1WNZxpJUS8WGUvMUMhYKNiQtM3OFqerg6C5wYCforoq6gdIbJOHf40EAZXkOE/+VQ1njIJihrU0FZfEPdsq05GyDi0GAt7PSWPAmLx049GZvSJ2+yRX+k/cLlCtu8BKV66QXODPWLb+livMwUiwSIhlm6VDzRNKeultt3ezX94e2jo1M5aCoyAEvC3k2jHSmJAsRJFNMMObleVG6pYqcv7mdWYqb0JjPPHzH+gYqhTpog7NYd7HcBb8WaMGq6/kZ3mDpJW+2r28unVtDGLr5Fdiiw8o0VuGmYie/wLxdqlzhyFrgZPl2BCVWGmywINSX2f9ojny9P4LEpz4PXm3Fo1b46kHgl5dxBH/h0uy1+TCySIo6OGKLQT8kx5OJxUnnwkYsI1M20y3y3TH+cta6sRLK8dQ0lWulPzfVkkBs09cxSeqimpRLgj4w4s8uBG2qxo2uwTpfAvIdkcnnn7YZq9GezFsKnBb2nqV8sCu9B5r+xfi+UsnWu5XyG9HWibEdQoeOwnjhhZlQmMhMp0xnkIUszCTvbRxLnApF9FsvlC+vBTrHFs7DvlYSI18RS/Gugn0hVy5w4jcfeOtQZVMTBKg7r57VRPYBvkf7hc584N7ndYu9cG1PEXWVz1QeAsOYacY054yL9Bkjw5c7+qjDrfjZe0f/tyW/y40/GiI/fg2e/EaT3vXTWs+h32EH3Y1Lmu63tuB9dKP+Mui6RqojzTKIlUiA02uDJUnijX0yEoe3Tprbx3G01kAksch5KuIs5pIeO4nqtVZM6cm2aUtimCtIk3CowoTpmAnMXniSabNl8mOlPAXqdSwvGzkqoa63ELeXDHVZKErDatTBFOlR6//Q4KCNatYdVmC3bnS7jG3Qd8FZQUB0tq+gbLzZ1ydQF+q1v+baDO8gV6teP5Van41KR7GhFgw5sJjFiQhljKkUvaSA1tmTxrm2taxxI0cJILJhmjERci0FU/qZJqXgYRYi0VeHPI18IeDTr8/vrVH/b3w/pR3afKhWKf/jXdzzLl4p/0PHoGtBkjGu04zuEJ4wqYGp7qe3J98lBwvb7jH5qyrx75bW6/ObTLmO6M7icSolaNBMixeekp7we883xaU9vtkVVzGEKmQ0eEsltKIh95lzzDDGHGIpgIb5JMqiiEb7H61uWynteod/U+Q8+OyMWywW28E2jatnoPAcKtwCOoENlUbdA3z7v8KPmC8W/wIz9VcMqxwAAA==&quot;"/>
    <we:property name="datasetId" value="&quot;09bb3946-19e0-49d6-93d1-f17856fb26fa&quot;"/>
    <we:property name="embedUrl" value="&quot;/reportEmbed?reportId=7f5a416a-3374-43d1-bdf0-5f7a7595ea86&amp;groupId=c14d4aba-f921-41ad-bb94-5a4bc148f490&amp;w=2&amp;config=eyJjbHVzdGVyVXJsIjoiaHR0cHM6Ly9XQUJJLUlORElBLUNFTlRSQUwtQS1QUklNQVJZLXJlZGlyZWN0LmFuYWx5c2lzLndpbmRvd3MubmV0IiwiZW1iZWRGZWF0dXJlcyI6eyJ1c2FnZU1ldHJpY3NWTmV4dCI6dHJ1ZX19&amp;disableSensitivityBanner=true&quot;"/>
    <we:property name="pageName" value="&quot;ReportSectionbc4f23c036675985d17b&quot;"/>
    <we:property name="pageDisplayName" value="&quot;Insights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Ragapriya P</cp:lastModifiedBy>
  <cp:revision>3</cp:revision>
  <dcterms:created xsi:type="dcterms:W3CDTF">2018-06-07T21:39:02Z</dcterms:created>
  <dcterms:modified xsi:type="dcterms:W3CDTF">2023-11-05T21:05:10Z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defa4170-0d19-0005-0004-bc88714345d2_Enabled">
    <vt:lpwstr>true</vt:lpwstr>
  </property>
  <property fmtid="{D5CDD505-2E9C-101B-9397-08002B2CF9AE}" pid="11" name="MSIP_Label_defa4170-0d19-0005-0004-bc88714345d2_SetDate">
    <vt:lpwstr>2023-11-05T21:04:56Z</vt:lpwstr>
  </property>
  <property fmtid="{D5CDD505-2E9C-101B-9397-08002B2CF9AE}" pid="12" name="MSIP_Label_defa4170-0d19-0005-0004-bc88714345d2_Method">
    <vt:lpwstr>Standard</vt:lpwstr>
  </property>
  <property fmtid="{D5CDD505-2E9C-101B-9397-08002B2CF9AE}" pid="13" name="MSIP_Label_defa4170-0d19-0005-0004-bc88714345d2_Name">
    <vt:lpwstr>defa4170-0d19-0005-0004-bc88714345d2</vt:lpwstr>
  </property>
  <property fmtid="{D5CDD505-2E9C-101B-9397-08002B2CF9AE}" pid="14" name="MSIP_Label_defa4170-0d19-0005-0004-bc88714345d2_SiteId">
    <vt:lpwstr>f42d0c30-a986-4b13-bce5-f4d5aa07b87e</vt:lpwstr>
  </property>
  <property fmtid="{D5CDD505-2E9C-101B-9397-08002B2CF9AE}" pid="15" name="MSIP_Label_defa4170-0d19-0005-0004-bc88714345d2_ActionId">
    <vt:lpwstr>34f65d19-2d50-47bc-ad98-d57698547baa</vt:lpwstr>
  </property>
  <property fmtid="{D5CDD505-2E9C-101B-9397-08002B2CF9AE}" pid="16" name="MSIP_Label_defa4170-0d19-0005-0004-bc88714345d2_ContentBits">
    <vt:lpwstr>0</vt:lpwstr>
  </property>
</Properties>
</file>