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1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5" r:id="rId19"/>
    <p:sldId id="287" r:id="rId20"/>
    <p:sldId id="288" r:id="rId21"/>
    <p:sldId id="290" r:id="rId22"/>
    <p:sldId id="291" r:id="rId23"/>
    <p:sldId id="292" r:id="rId24"/>
    <p:sldId id="294" r:id="rId25"/>
    <p:sldId id="289" r:id="rId26"/>
    <p:sldId id="295" r:id="rId27"/>
    <p:sldId id="293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4C409-1525-4013-B1D8-6D7434767A56}">
          <p14:sldIdLst>
            <p14:sldId id="261"/>
            <p14:sldId id="257"/>
            <p14:sldId id="271"/>
            <p14:sldId id="272"/>
          </p14:sldIdLst>
        </p14:section>
        <p14:section name="Untitled Section" id="{2F04B2FA-EC90-4C41-8EF4-663BAB66B5B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90"/>
            <p14:sldId id="291"/>
            <p14:sldId id="292"/>
            <p14:sldId id="294"/>
            <p14:sldId id="289"/>
            <p14:sldId id="295"/>
            <p14:sldId id="293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110" d="100"/>
          <a:sy n="110" d="100"/>
        </p:scale>
        <p:origin x="76" y="1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anand P V" userId="4fbb97f6463bd9b9" providerId="LiveId" clId="{14611E44-CE1E-4DEA-B39F-D248D131F776}"/>
    <pc:docChg chg="custSel modSld">
      <pc:chgData name="Vivekanand P V" userId="4fbb97f6463bd9b9" providerId="LiveId" clId="{14611E44-CE1E-4DEA-B39F-D248D131F776}" dt="2019-11-21T18:00:37.581" v="190" actId="20577"/>
      <pc:docMkLst>
        <pc:docMk/>
      </pc:docMkLst>
      <pc:sldChg chg="modSp">
        <pc:chgData name="Vivekanand P V" userId="4fbb97f6463bd9b9" providerId="LiveId" clId="{14611E44-CE1E-4DEA-B39F-D248D131F776}" dt="2019-11-21T04:17:16.667" v="123" actId="27636"/>
        <pc:sldMkLst>
          <pc:docMk/>
          <pc:sldMk cId="1083947467" sldId="271"/>
        </pc:sldMkLst>
        <pc:spChg chg="mod">
          <ac:chgData name="Vivekanand P V" userId="4fbb97f6463bd9b9" providerId="LiveId" clId="{14611E44-CE1E-4DEA-B39F-D248D131F776}" dt="2019-11-21T04:17:16.667" v="123" actId="27636"/>
          <ac:spMkLst>
            <pc:docMk/>
            <pc:sldMk cId="1083947467" sldId="271"/>
            <ac:spMk id="3" creationId="{00000000-0000-0000-0000-000000000000}"/>
          </ac:spMkLst>
        </pc:spChg>
      </pc:sldChg>
      <pc:sldChg chg="modSp">
        <pc:chgData name="Vivekanand P V" userId="4fbb97f6463bd9b9" providerId="LiveId" clId="{14611E44-CE1E-4DEA-B39F-D248D131F776}" dt="2019-11-21T18:00:37.581" v="190" actId="20577"/>
        <pc:sldMkLst>
          <pc:docMk/>
          <pc:sldMk cId="1455758592" sldId="272"/>
        </pc:sldMkLst>
        <pc:spChg chg="mod">
          <ac:chgData name="Vivekanand P V" userId="4fbb97f6463bd9b9" providerId="LiveId" clId="{14611E44-CE1E-4DEA-B39F-D248D131F776}" dt="2019-11-21T18:00:37.581" v="190" actId="20577"/>
          <ac:spMkLst>
            <pc:docMk/>
            <pc:sldMk cId="1455758592" sldId="272"/>
            <ac:spMk id="3" creationId="{00000000-0000-0000-0000-000000000000}"/>
          </ac:spMkLst>
        </pc:spChg>
      </pc:sldChg>
    </pc:docChg>
  </pc:docChgLst>
  <pc:docChgLst>
    <pc:chgData name="Vivekanand P V" userId="4fbb97f6463bd9b9" providerId="LiveId" clId="{F1633AF9-B632-47D2-A593-B81A5029A3B8}"/>
    <pc:docChg chg="undo custSel addSld delSld modSld sldOrd modSection">
      <pc:chgData name="Vivekanand P V" userId="4fbb97f6463bd9b9" providerId="LiveId" clId="{F1633AF9-B632-47D2-A593-B81A5029A3B8}" dt="2019-09-09T03:18:24.696" v="10703"/>
      <pc:docMkLst>
        <pc:docMk/>
      </pc:docMkLst>
      <pc:sldChg chg="addSp modSp modTransition">
        <pc:chgData name="Vivekanand P V" userId="4fbb97f6463bd9b9" providerId="LiveId" clId="{F1633AF9-B632-47D2-A593-B81A5029A3B8}" dt="2019-09-09T01:55:09.243" v="9981" actId="14100"/>
        <pc:sldMkLst>
          <pc:docMk/>
          <pc:sldMk cId="3984617762" sldId="257"/>
        </pc:sldMkLst>
        <pc:spChg chg="mod">
          <ac:chgData name="Vivekanand P V" userId="4fbb97f6463bd9b9" providerId="LiveId" clId="{F1633AF9-B632-47D2-A593-B81A5029A3B8}" dt="2019-09-09T01:55:09.243" v="9981" actId="14100"/>
          <ac:spMkLst>
            <pc:docMk/>
            <pc:sldMk cId="3984617762" sldId="257"/>
            <ac:spMk id="2" creationId="{00000000-0000-0000-0000-000000000000}"/>
          </ac:spMkLst>
        </pc:spChg>
        <pc:spChg chg="mod">
          <ac:chgData name="Vivekanand P V" userId="4fbb97f6463bd9b9" providerId="LiveId" clId="{F1633AF9-B632-47D2-A593-B81A5029A3B8}" dt="2019-09-09T01:55:09.243" v="9981" actId="14100"/>
          <ac:spMkLst>
            <pc:docMk/>
            <pc:sldMk cId="3984617762" sldId="257"/>
            <ac:spMk id="3" creationId="{00000000-0000-0000-0000-000000000000}"/>
          </ac:spMkLst>
        </pc:spChg>
        <pc:picChg chg="add">
          <ac:chgData name="Vivekanand P V" userId="4fbb97f6463bd9b9" providerId="LiveId" clId="{F1633AF9-B632-47D2-A593-B81A5029A3B8}" dt="2019-09-07T08:38:50.228" v="920"/>
          <ac:picMkLst>
            <pc:docMk/>
            <pc:sldMk cId="3984617762" sldId="257"/>
            <ac:picMk id="4" creationId="{F730C939-9E71-4C40-AF2B-5A85B788CE14}"/>
          </ac:picMkLst>
        </pc:picChg>
      </pc:sldChg>
      <pc:sldChg chg="addSp modSp modTransition">
        <pc:chgData name="Vivekanand P V" userId="4fbb97f6463bd9b9" providerId="LiveId" clId="{F1633AF9-B632-47D2-A593-B81A5029A3B8}" dt="2019-09-07T08:38:40.651" v="919" actId="1076"/>
        <pc:sldMkLst>
          <pc:docMk/>
          <pc:sldMk cId="106904919" sldId="261"/>
        </pc:sldMkLst>
        <pc:picChg chg="add mod">
          <ac:chgData name="Vivekanand P V" userId="4fbb97f6463bd9b9" providerId="LiveId" clId="{F1633AF9-B632-47D2-A593-B81A5029A3B8}" dt="2019-09-07T08:38:40.651" v="919" actId="1076"/>
          <ac:picMkLst>
            <pc:docMk/>
            <pc:sldMk cId="106904919" sldId="261"/>
            <ac:picMk id="7" creationId="{99D303B4-641E-4187-BD66-8645721B4A8D}"/>
          </ac:picMkLst>
        </pc:picChg>
      </pc:sldChg>
      <pc:sldChg chg="del">
        <pc:chgData name="Vivekanand P V" userId="4fbb97f6463bd9b9" providerId="LiveId" clId="{F1633AF9-B632-47D2-A593-B81A5029A3B8}" dt="2019-09-09T01:56:01.510" v="9985" actId="2696"/>
        <pc:sldMkLst>
          <pc:docMk/>
          <pc:sldMk cId="1476019738" sldId="262"/>
        </pc:sldMkLst>
      </pc:sldChg>
      <pc:sldChg chg="del">
        <pc:chgData name="Vivekanand P V" userId="4fbb97f6463bd9b9" providerId="LiveId" clId="{F1633AF9-B632-47D2-A593-B81A5029A3B8}" dt="2019-09-09T01:56:01.540" v="9986" actId="2696"/>
        <pc:sldMkLst>
          <pc:docMk/>
          <pc:sldMk cId="2475092730" sldId="263"/>
        </pc:sldMkLst>
      </pc:sldChg>
      <pc:sldChg chg="del">
        <pc:chgData name="Vivekanand P V" userId="4fbb97f6463bd9b9" providerId="LiveId" clId="{F1633AF9-B632-47D2-A593-B81A5029A3B8}" dt="2019-09-09T01:56:01.606" v="9987" actId="2696"/>
        <pc:sldMkLst>
          <pc:docMk/>
          <pc:sldMk cId="2761515851" sldId="264"/>
        </pc:sldMkLst>
      </pc:sldChg>
      <pc:sldChg chg="modSp">
        <pc:chgData name="Vivekanand P V" userId="4fbb97f6463bd9b9" providerId="LiveId" clId="{F1633AF9-B632-47D2-A593-B81A5029A3B8}" dt="2019-09-09T01:56:13.560" v="10008" actId="20577"/>
        <pc:sldMkLst>
          <pc:docMk/>
          <pc:sldMk cId="2362296366" sldId="265"/>
        </pc:sldMkLst>
        <pc:spChg chg="mod">
          <ac:chgData name="Vivekanand P V" userId="4fbb97f6463bd9b9" providerId="LiveId" clId="{F1633AF9-B632-47D2-A593-B81A5029A3B8}" dt="2019-09-09T01:56:13.560" v="10008" actId="20577"/>
          <ac:spMkLst>
            <pc:docMk/>
            <pc:sldMk cId="2362296366" sldId="265"/>
            <ac:spMk id="2" creationId="{00000000-0000-0000-0000-000000000000}"/>
          </ac:spMkLst>
        </pc:spChg>
      </pc:sldChg>
      <pc:sldChg chg="del">
        <pc:chgData name="Vivekanand P V" userId="4fbb97f6463bd9b9" providerId="LiveId" clId="{F1633AF9-B632-47D2-A593-B81A5029A3B8}" dt="2019-09-09T01:56:23.113" v="10009" actId="2696"/>
        <pc:sldMkLst>
          <pc:docMk/>
          <pc:sldMk cId="3229171051" sldId="266"/>
        </pc:sldMkLst>
      </pc:sldChg>
      <pc:sldChg chg="del">
        <pc:chgData name="Vivekanand P V" userId="4fbb97f6463bd9b9" providerId="LiveId" clId="{F1633AF9-B632-47D2-A593-B81A5029A3B8}" dt="2019-09-09T01:56:23.128" v="10010" actId="2696"/>
        <pc:sldMkLst>
          <pc:docMk/>
          <pc:sldMk cId="452733939" sldId="267"/>
        </pc:sldMkLst>
      </pc:sldChg>
      <pc:sldChg chg="del">
        <pc:chgData name="Vivekanand P V" userId="4fbb97f6463bd9b9" providerId="LiveId" clId="{F1633AF9-B632-47D2-A593-B81A5029A3B8}" dt="2019-09-09T01:56:23.145" v="10011" actId="2696"/>
        <pc:sldMkLst>
          <pc:docMk/>
          <pc:sldMk cId="1544302913" sldId="268"/>
        </pc:sldMkLst>
      </pc:sldChg>
      <pc:sldChg chg="del">
        <pc:chgData name="Vivekanand P V" userId="4fbb97f6463bd9b9" providerId="LiveId" clId="{F1633AF9-B632-47D2-A593-B81A5029A3B8}" dt="2019-09-09T01:56:23.162" v="10012" actId="2696"/>
        <pc:sldMkLst>
          <pc:docMk/>
          <pc:sldMk cId="4101607575" sldId="269"/>
        </pc:sldMkLst>
      </pc:sldChg>
      <pc:sldChg chg="del">
        <pc:chgData name="Vivekanand P V" userId="4fbb97f6463bd9b9" providerId="LiveId" clId="{F1633AF9-B632-47D2-A593-B81A5029A3B8}" dt="2019-09-09T01:56:23.178" v="10013" actId="2696"/>
        <pc:sldMkLst>
          <pc:docMk/>
          <pc:sldMk cId="2794409471" sldId="270"/>
        </pc:sldMkLst>
      </pc:sldChg>
      <pc:sldChg chg="addSp modSp ord modTransition">
        <pc:chgData name="Vivekanand P V" userId="4fbb97f6463bd9b9" providerId="LiveId" clId="{F1633AF9-B632-47D2-A593-B81A5029A3B8}" dt="2019-09-09T01:55:23.546" v="9982" actId="255"/>
        <pc:sldMkLst>
          <pc:docMk/>
          <pc:sldMk cId="1083947467" sldId="271"/>
        </pc:sldMkLst>
        <pc:spChg chg="mod">
          <ac:chgData name="Vivekanand P V" userId="4fbb97f6463bd9b9" providerId="LiveId" clId="{F1633AF9-B632-47D2-A593-B81A5029A3B8}" dt="2019-09-09T01:55:23.546" v="9982" actId="255"/>
          <ac:spMkLst>
            <pc:docMk/>
            <pc:sldMk cId="1083947467" sldId="271"/>
            <ac:spMk id="3" creationId="{00000000-0000-0000-0000-000000000000}"/>
          </ac:spMkLst>
        </pc:spChg>
        <pc:picChg chg="add">
          <ac:chgData name="Vivekanand P V" userId="4fbb97f6463bd9b9" providerId="LiveId" clId="{F1633AF9-B632-47D2-A593-B81A5029A3B8}" dt="2019-09-09T01:54:56.343" v="9979"/>
          <ac:picMkLst>
            <pc:docMk/>
            <pc:sldMk cId="1083947467" sldId="271"/>
            <ac:picMk id="4" creationId="{583023AA-87F4-47E9-AF94-881E5352C77A}"/>
          </ac:picMkLst>
        </pc:picChg>
      </pc:sldChg>
      <pc:sldChg chg="addSp modSp ord">
        <pc:chgData name="Vivekanand P V" userId="4fbb97f6463bd9b9" providerId="LiveId" clId="{F1633AF9-B632-47D2-A593-B81A5029A3B8}" dt="2019-09-09T01:55:29.234" v="9983" actId="255"/>
        <pc:sldMkLst>
          <pc:docMk/>
          <pc:sldMk cId="1455758592" sldId="272"/>
        </pc:sldMkLst>
        <pc:spChg chg="mod">
          <ac:chgData name="Vivekanand P V" userId="4fbb97f6463bd9b9" providerId="LiveId" clId="{F1633AF9-B632-47D2-A593-B81A5029A3B8}" dt="2019-09-09T01:55:29.234" v="9983" actId="255"/>
          <ac:spMkLst>
            <pc:docMk/>
            <pc:sldMk cId="1455758592" sldId="272"/>
            <ac:spMk id="3" creationId="{00000000-0000-0000-0000-000000000000}"/>
          </ac:spMkLst>
        </pc:spChg>
        <pc:picChg chg="add">
          <ac:chgData name="Vivekanand P V" userId="4fbb97f6463bd9b9" providerId="LiveId" clId="{F1633AF9-B632-47D2-A593-B81A5029A3B8}" dt="2019-09-09T01:54:58.043" v="9980"/>
          <ac:picMkLst>
            <pc:docMk/>
            <pc:sldMk cId="1455758592" sldId="272"/>
            <ac:picMk id="4" creationId="{63A93594-D5B0-4C4B-A222-E949A5649FD3}"/>
          </ac:picMkLst>
        </pc:picChg>
      </pc:sldChg>
      <pc:sldChg chg="addSp delSp modSp add modAnim">
        <pc:chgData name="Vivekanand P V" userId="4fbb97f6463bd9b9" providerId="LiveId" clId="{F1633AF9-B632-47D2-A593-B81A5029A3B8}" dt="2019-09-08T04:36:05.933" v="3808" actId="14100"/>
        <pc:sldMkLst>
          <pc:docMk/>
          <pc:sldMk cId="2940203324" sldId="273"/>
        </pc:sldMkLst>
        <pc:spChg chg="mod">
          <ac:chgData name="Vivekanand P V" userId="4fbb97f6463bd9b9" providerId="LiveId" clId="{F1633AF9-B632-47D2-A593-B81A5029A3B8}" dt="2019-09-08T04:36:05.933" v="3808" actId="14100"/>
          <ac:spMkLst>
            <pc:docMk/>
            <pc:sldMk cId="2940203324" sldId="273"/>
            <ac:spMk id="2" creationId="{D1A347AF-1BEB-4364-A9ED-030CC17F1F26}"/>
          </ac:spMkLst>
        </pc:spChg>
        <pc:spChg chg="mod">
          <ac:chgData name="Vivekanand P V" userId="4fbb97f6463bd9b9" providerId="LiveId" clId="{F1633AF9-B632-47D2-A593-B81A5029A3B8}" dt="2019-09-08T04:35:34.959" v="3805" actId="2711"/>
          <ac:spMkLst>
            <pc:docMk/>
            <pc:sldMk cId="2940203324" sldId="273"/>
            <ac:spMk id="3" creationId="{E2F0DB86-05ED-43B9-B436-A4574B47AD83}"/>
          </ac:spMkLst>
        </pc:spChg>
        <pc:spChg chg="add del mod">
          <ac:chgData name="Vivekanand P V" userId="4fbb97f6463bd9b9" providerId="LiveId" clId="{F1633AF9-B632-47D2-A593-B81A5029A3B8}" dt="2019-09-07T07:49:42.988" v="75" actId="478"/>
          <ac:spMkLst>
            <pc:docMk/>
            <pc:sldMk cId="2940203324" sldId="273"/>
            <ac:spMk id="8" creationId="{6D936578-DF01-40C2-8576-0A1701E3AB31}"/>
          </ac:spMkLst>
        </pc:spChg>
        <pc:spChg chg="add mod">
          <ac:chgData name="Vivekanand P V" userId="4fbb97f6463bd9b9" providerId="LiveId" clId="{F1633AF9-B632-47D2-A593-B81A5029A3B8}" dt="2019-09-08T04:35:34.959" v="3805" actId="2711"/>
          <ac:spMkLst>
            <pc:docMk/>
            <pc:sldMk cId="2940203324" sldId="273"/>
            <ac:spMk id="9" creationId="{CD74E683-8475-4186-9EE2-20D00367E389}"/>
          </ac:spMkLst>
        </pc:spChg>
        <pc:spChg chg="add mod">
          <ac:chgData name="Vivekanand P V" userId="4fbb97f6463bd9b9" providerId="LiveId" clId="{F1633AF9-B632-47D2-A593-B81A5029A3B8}" dt="2019-09-08T04:35:34.959" v="3805" actId="2711"/>
          <ac:spMkLst>
            <pc:docMk/>
            <pc:sldMk cId="2940203324" sldId="273"/>
            <ac:spMk id="10" creationId="{B090347E-A968-49B1-B8A2-56E5BFF7C891}"/>
          </ac:spMkLst>
        </pc:spChg>
        <pc:spChg chg="add mod">
          <ac:chgData name="Vivekanand P V" userId="4fbb97f6463bd9b9" providerId="LiveId" clId="{F1633AF9-B632-47D2-A593-B81A5029A3B8}" dt="2019-09-08T04:35:34.959" v="3805" actId="2711"/>
          <ac:spMkLst>
            <pc:docMk/>
            <pc:sldMk cId="2940203324" sldId="273"/>
            <ac:spMk id="12" creationId="{5144EF6A-46B9-4856-8F87-AE6ACB59592C}"/>
          </ac:spMkLst>
        </pc:spChg>
        <pc:spChg chg="add mod">
          <ac:chgData name="Vivekanand P V" userId="4fbb97f6463bd9b9" providerId="LiveId" clId="{F1633AF9-B632-47D2-A593-B81A5029A3B8}" dt="2019-09-08T04:35:34.959" v="3805" actId="2711"/>
          <ac:spMkLst>
            <pc:docMk/>
            <pc:sldMk cId="2940203324" sldId="273"/>
            <ac:spMk id="13" creationId="{6120668C-3F43-46D4-A69F-1FCE26775C77}"/>
          </ac:spMkLst>
        </pc:spChg>
        <pc:spChg chg="add mod">
          <ac:chgData name="Vivekanand P V" userId="4fbb97f6463bd9b9" providerId="LiveId" clId="{F1633AF9-B632-47D2-A593-B81A5029A3B8}" dt="2019-09-08T04:35:34.959" v="3805" actId="2711"/>
          <ac:spMkLst>
            <pc:docMk/>
            <pc:sldMk cId="2940203324" sldId="273"/>
            <ac:spMk id="16" creationId="{E44BABE9-294D-47BB-B93B-49A6ADAD215B}"/>
          </ac:spMkLst>
        </pc:spChg>
        <pc:spChg chg="add mod">
          <ac:chgData name="Vivekanand P V" userId="4fbb97f6463bd9b9" providerId="LiveId" clId="{F1633AF9-B632-47D2-A593-B81A5029A3B8}" dt="2019-09-08T04:35:34.959" v="3805" actId="2711"/>
          <ac:spMkLst>
            <pc:docMk/>
            <pc:sldMk cId="2940203324" sldId="273"/>
            <ac:spMk id="17" creationId="{596B3859-A3E0-4FF8-88FC-B5C0A0DC4B83}"/>
          </ac:spMkLst>
        </pc:spChg>
        <pc:picChg chg="add mod">
          <ac:chgData name="Vivekanand P V" userId="4fbb97f6463bd9b9" providerId="LiveId" clId="{F1633AF9-B632-47D2-A593-B81A5029A3B8}" dt="2019-09-08T04:35:34.959" v="3805" actId="2711"/>
          <ac:picMkLst>
            <pc:docMk/>
            <pc:sldMk cId="2940203324" sldId="273"/>
            <ac:picMk id="5" creationId="{DF6E552E-0D4D-4F57-B2C9-1CC2C25442B7}"/>
          </ac:picMkLst>
        </pc:picChg>
        <pc:picChg chg="add mod">
          <ac:chgData name="Vivekanand P V" userId="4fbb97f6463bd9b9" providerId="LiveId" clId="{F1633AF9-B632-47D2-A593-B81A5029A3B8}" dt="2019-09-08T04:35:34.959" v="3805" actId="2711"/>
          <ac:picMkLst>
            <pc:docMk/>
            <pc:sldMk cId="2940203324" sldId="273"/>
            <ac:picMk id="7" creationId="{CD8A500E-A8C0-4AFB-BF1D-8962463901F5}"/>
          </ac:picMkLst>
        </pc:picChg>
        <pc:picChg chg="add mod">
          <ac:chgData name="Vivekanand P V" userId="4fbb97f6463bd9b9" providerId="LiveId" clId="{F1633AF9-B632-47D2-A593-B81A5029A3B8}" dt="2019-09-08T04:35:34.959" v="3805" actId="2711"/>
          <ac:picMkLst>
            <pc:docMk/>
            <pc:sldMk cId="2940203324" sldId="273"/>
            <ac:picMk id="11" creationId="{B40111FD-FC01-4F07-A202-BE672A27180D}"/>
          </ac:picMkLst>
        </pc:picChg>
        <pc:picChg chg="add del mod">
          <ac:chgData name="Vivekanand P V" userId="4fbb97f6463bd9b9" providerId="LiveId" clId="{F1633AF9-B632-47D2-A593-B81A5029A3B8}" dt="2019-09-07T07:56:52.028" v="148" actId="478"/>
          <ac:picMkLst>
            <pc:docMk/>
            <pc:sldMk cId="2940203324" sldId="273"/>
            <ac:picMk id="14" creationId="{B41E9AC2-6697-4C2D-ADAF-17929CD8A9BB}"/>
          </ac:picMkLst>
        </pc:picChg>
        <pc:picChg chg="add mod modCrop">
          <ac:chgData name="Vivekanand P V" userId="4fbb97f6463bd9b9" providerId="LiveId" clId="{F1633AF9-B632-47D2-A593-B81A5029A3B8}" dt="2019-09-08T04:35:34.959" v="3805" actId="2711"/>
          <ac:picMkLst>
            <pc:docMk/>
            <pc:sldMk cId="2940203324" sldId="273"/>
            <ac:picMk id="15" creationId="{A330DA5E-EF04-46E2-82F5-F91F00D8F71A}"/>
          </ac:picMkLst>
        </pc:picChg>
      </pc:sldChg>
      <pc:sldChg chg="addSp delSp modSp add modTransition modAnim">
        <pc:chgData name="Vivekanand P V" userId="4fbb97f6463bd9b9" providerId="LiveId" clId="{F1633AF9-B632-47D2-A593-B81A5029A3B8}" dt="2019-09-08T04:36:13.187" v="3810" actId="14100"/>
        <pc:sldMkLst>
          <pc:docMk/>
          <pc:sldMk cId="3374525479" sldId="274"/>
        </pc:sldMkLst>
        <pc:spChg chg="mod">
          <ac:chgData name="Vivekanand P V" userId="4fbb97f6463bd9b9" providerId="LiveId" clId="{F1633AF9-B632-47D2-A593-B81A5029A3B8}" dt="2019-09-08T04:36:10.269" v="3809" actId="14100"/>
          <ac:spMkLst>
            <pc:docMk/>
            <pc:sldMk cId="3374525479" sldId="274"/>
            <ac:spMk id="2" creationId="{D1A347AF-1BEB-4364-A9ED-030CC17F1F26}"/>
          </ac:spMkLst>
        </pc:spChg>
        <pc:spChg chg="mod">
          <ac:chgData name="Vivekanand P V" userId="4fbb97f6463bd9b9" providerId="LiveId" clId="{F1633AF9-B632-47D2-A593-B81A5029A3B8}" dt="2019-09-08T04:36:13.187" v="3810" actId="14100"/>
          <ac:spMkLst>
            <pc:docMk/>
            <pc:sldMk cId="3374525479" sldId="274"/>
            <ac:spMk id="3" creationId="{E2F0DB86-05ED-43B9-B436-A4574B47AD83}"/>
          </ac:spMkLst>
        </pc:spChg>
        <pc:spChg chg="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9" creationId="{CD74E683-8475-4186-9EE2-20D00367E389}"/>
          </ac:spMkLst>
        </pc:spChg>
        <pc:spChg chg="del mod">
          <ac:chgData name="Vivekanand P V" userId="4fbb97f6463bd9b9" providerId="LiveId" clId="{F1633AF9-B632-47D2-A593-B81A5029A3B8}" dt="2019-09-07T08:05:37.835" v="498" actId="478"/>
          <ac:spMkLst>
            <pc:docMk/>
            <pc:sldMk cId="3374525479" sldId="274"/>
            <ac:spMk id="10" creationId="{B090347E-A968-49B1-B8A2-56E5BFF7C891}"/>
          </ac:spMkLst>
        </pc:spChg>
        <pc:spChg chg="del mod">
          <ac:chgData name="Vivekanand P V" userId="4fbb97f6463bd9b9" providerId="LiveId" clId="{F1633AF9-B632-47D2-A593-B81A5029A3B8}" dt="2019-09-07T08:08:18.838" v="522" actId="478"/>
          <ac:spMkLst>
            <pc:docMk/>
            <pc:sldMk cId="3374525479" sldId="274"/>
            <ac:spMk id="12" creationId="{5144EF6A-46B9-4856-8F87-AE6ACB59592C}"/>
          </ac:spMkLst>
        </pc:spChg>
        <pc:spChg chg="del mod">
          <ac:chgData name="Vivekanand P V" userId="4fbb97f6463bd9b9" providerId="LiveId" clId="{F1633AF9-B632-47D2-A593-B81A5029A3B8}" dt="2019-09-07T08:07:35.784" v="510" actId="478"/>
          <ac:spMkLst>
            <pc:docMk/>
            <pc:sldMk cId="3374525479" sldId="274"/>
            <ac:spMk id="13" creationId="{6120668C-3F43-46D4-A69F-1FCE26775C77}"/>
          </ac:spMkLst>
        </pc:spChg>
        <pc:spChg chg="add 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14" creationId="{9D72056A-35FD-4BD1-A4B6-43CA8EA062D3}"/>
          </ac:spMkLst>
        </pc:spChg>
        <pc:spChg chg="del mod">
          <ac:chgData name="Vivekanand P V" userId="4fbb97f6463bd9b9" providerId="LiveId" clId="{F1633AF9-B632-47D2-A593-B81A5029A3B8}" dt="2019-09-07T08:07:41.873" v="513" actId="478"/>
          <ac:spMkLst>
            <pc:docMk/>
            <pc:sldMk cId="3374525479" sldId="274"/>
            <ac:spMk id="16" creationId="{E44BABE9-294D-47BB-B93B-49A6ADAD215B}"/>
          </ac:spMkLst>
        </pc:spChg>
        <pc:spChg chg="del mod">
          <ac:chgData name="Vivekanand P V" userId="4fbb97f6463bd9b9" providerId="LiveId" clId="{F1633AF9-B632-47D2-A593-B81A5029A3B8}" dt="2019-09-07T08:07:45.407" v="514" actId="478"/>
          <ac:spMkLst>
            <pc:docMk/>
            <pc:sldMk cId="3374525479" sldId="274"/>
            <ac:spMk id="17" creationId="{596B3859-A3E0-4FF8-88FC-B5C0A0DC4B83}"/>
          </ac:spMkLst>
        </pc:spChg>
        <pc:spChg chg="add 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19" creationId="{BCDD3A40-083F-4DA3-A5D4-B08BF9DB3356}"/>
          </ac:spMkLst>
        </pc:spChg>
        <pc:spChg chg="add 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20" creationId="{0F465B45-4807-4853-9381-1C9A3F04A1EA}"/>
          </ac:spMkLst>
        </pc:spChg>
        <pc:spChg chg="add 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26" creationId="{08E5E22F-C7CA-4607-9A0D-6599417A00FB}"/>
          </ac:spMkLst>
        </pc:spChg>
        <pc:spChg chg="add 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27" creationId="{E28C3107-1177-4C50-8642-DC7AC918C90A}"/>
          </ac:spMkLst>
        </pc:spChg>
        <pc:spChg chg="add del mod">
          <ac:chgData name="Vivekanand P V" userId="4fbb97f6463bd9b9" providerId="LiveId" clId="{F1633AF9-B632-47D2-A593-B81A5029A3B8}" dt="2019-09-07T08:14:07.969" v="585" actId="478"/>
          <ac:spMkLst>
            <pc:docMk/>
            <pc:sldMk cId="3374525479" sldId="274"/>
            <ac:spMk id="28" creationId="{052D23C0-8B11-4C42-82DE-284106D4D836}"/>
          </ac:spMkLst>
        </pc:spChg>
        <pc:spChg chg="add 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29" creationId="{D9D7152A-42E6-4A14-89A8-01544529F642}"/>
          </ac:spMkLst>
        </pc:spChg>
        <pc:spChg chg="add 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30" creationId="{B73D8256-C109-4552-B230-8ACC136A5DCF}"/>
          </ac:spMkLst>
        </pc:spChg>
        <pc:spChg chg="add del">
          <ac:chgData name="Vivekanand P V" userId="4fbb97f6463bd9b9" providerId="LiveId" clId="{F1633AF9-B632-47D2-A593-B81A5029A3B8}" dt="2019-09-07T08:16:09.064" v="638" actId="478"/>
          <ac:spMkLst>
            <pc:docMk/>
            <pc:sldMk cId="3374525479" sldId="274"/>
            <ac:spMk id="31" creationId="{9F9031F6-BA5F-4071-A5A6-3F74F5C034E8}"/>
          </ac:spMkLst>
        </pc:spChg>
        <pc:spChg chg="add 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32" creationId="{F28F2B02-9344-435A-ABC0-0F118D85403C}"/>
          </ac:spMkLst>
        </pc:spChg>
        <pc:spChg chg="add 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33" creationId="{E9AC0778-A647-4D2C-8B3D-6A17EEB1EC87}"/>
          </ac:spMkLst>
        </pc:spChg>
        <pc:spChg chg="add 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34" creationId="{D2D0C197-E44F-4047-847C-9C7237B70669}"/>
          </ac:spMkLst>
        </pc:spChg>
        <pc:spChg chg="add mod">
          <ac:chgData name="Vivekanand P V" userId="4fbb97f6463bd9b9" providerId="LiveId" clId="{F1633AF9-B632-47D2-A593-B81A5029A3B8}" dt="2019-09-08T04:04:01.360" v="1751" actId="2711"/>
          <ac:spMkLst>
            <pc:docMk/>
            <pc:sldMk cId="3374525479" sldId="274"/>
            <ac:spMk id="35" creationId="{28D47386-F2C1-4E1B-B4E4-29B2002D5740}"/>
          </ac:spMkLst>
        </pc:spChg>
        <pc:picChg chg="del mod">
          <ac:chgData name="Vivekanand P V" userId="4fbb97f6463bd9b9" providerId="LiveId" clId="{F1633AF9-B632-47D2-A593-B81A5029A3B8}" dt="2019-09-07T08:10:26.982" v="532" actId="478"/>
          <ac:picMkLst>
            <pc:docMk/>
            <pc:sldMk cId="3374525479" sldId="274"/>
            <ac:picMk id="5" creationId="{DF6E552E-0D4D-4F57-B2C9-1CC2C25442B7}"/>
          </ac:picMkLst>
        </pc:picChg>
        <pc:picChg chg="add mod">
          <ac:chgData name="Vivekanand P V" userId="4fbb97f6463bd9b9" providerId="LiveId" clId="{F1633AF9-B632-47D2-A593-B81A5029A3B8}" dt="2019-09-08T04:04:01.360" v="1751" actId="2711"/>
          <ac:picMkLst>
            <pc:docMk/>
            <pc:sldMk cId="3374525479" sldId="274"/>
            <ac:picMk id="6" creationId="{74BADC63-5524-4DAE-85B4-8856C179AC00}"/>
          </ac:picMkLst>
        </pc:picChg>
        <pc:picChg chg="del mod">
          <ac:chgData name="Vivekanand P V" userId="4fbb97f6463bd9b9" providerId="LiveId" clId="{F1633AF9-B632-47D2-A593-B81A5029A3B8}" dt="2019-09-07T08:07:12.712" v="505" actId="478"/>
          <ac:picMkLst>
            <pc:docMk/>
            <pc:sldMk cId="3374525479" sldId="274"/>
            <ac:picMk id="7" creationId="{CD8A500E-A8C0-4AFB-BF1D-8962463901F5}"/>
          </ac:picMkLst>
        </pc:picChg>
        <pc:picChg chg="del mod">
          <ac:chgData name="Vivekanand P V" userId="4fbb97f6463bd9b9" providerId="LiveId" clId="{F1633AF9-B632-47D2-A593-B81A5029A3B8}" dt="2019-09-07T08:05:38.615" v="499" actId="478"/>
          <ac:picMkLst>
            <pc:docMk/>
            <pc:sldMk cId="3374525479" sldId="274"/>
            <ac:picMk id="11" creationId="{B40111FD-FC01-4F07-A202-BE672A27180D}"/>
          </ac:picMkLst>
        </pc:picChg>
        <pc:picChg chg="del mod">
          <ac:chgData name="Vivekanand P V" userId="4fbb97f6463bd9b9" providerId="LiveId" clId="{F1633AF9-B632-47D2-A593-B81A5029A3B8}" dt="2019-09-07T08:07:36.702" v="511" actId="478"/>
          <ac:picMkLst>
            <pc:docMk/>
            <pc:sldMk cId="3374525479" sldId="274"/>
            <ac:picMk id="15" creationId="{A330DA5E-EF04-46E2-82F5-F91F00D8F71A}"/>
          </ac:picMkLst>
        </pc:picChg>
        <pc:picChg chg="add del mod">
          <ac:chgData name="Vivekanand P V" userId="4fbb97f6463bd9b9" providerId="LiveId" clId="{F1633AF9-B632-47D2-A593-B81A5029A3B8}" dt="2019-09-07T08:10:25.828" v="531" actId="478"/>
          <ac:picMkLst>
            <pc:docMk/>
            <pc:sldMk cId="3374525479" sldId="274"/>
            <ac:picMk id="18" creationId="{77F9617B-D2DF-46FE-B509-72AAB785A5C4}"/>
          </ac:picMkLst>
        </pc:picChg>
        <pc:picChg chg="add del mod">
          <ac:chgData name="Vivekanand P V" userId="4fbb97f6463bd9b9" providerId="LiveId" clId="{F1633AF9-B632-47D2-A593-B81A5029A3B8}" dt="2019-09-07T08:10:43.173" v="536" actId="478"/>
          <ac:picMkLst>
            <pc:docMk/>
            <pc:sldMk cId="3374525479" sldId="274"/>
            <ac:picMk id="21" creationId="{4A2167E2-19E0-4A25-A551-1949C13DFBC1}"/>
          </ac:picMkLst>
        </pc:picChg>
        <pc:picChg chg="add mod">
          <ac:chgData name="Vivekanand P V" userId="4fbb97f6463bd9b9" providerId="LiveId" clId="{F1633AF9-B632-47D2-A593-B81A5029A3B8}" dt="2019-09-08T04:04:01.360" v="1751" actId="2711"/>
          <ac:picMkLst>
            <pc:docMk/>
            <pc:sldMk cId="3374525479" sldId="274"/>
            <ac:picMk id="23" creationId="{DC4E9DEF-CE7E-4905-A93B-C6FD9E73F057}"/>
          </ac:picMkLst>
        </pc:picChg>
        <pc:picChg chg="add del">
          <ac:chgData name="Vivekanand P V" userId="4fbb97f6463bd9b9" providerId="LiveId" clId="{F1633AF9-B632-47D2-A593-B81A5029A3B8}" dt="2019-09-07T08:11:05.526" v="541" actId="478"/>
          <ac:picMkLst>
            <pc:docMk/>
            <pc:sldMk cId="3374525479" sldId="274"/>
            <ac:picMk id="24" creationId="{70E04339-859B-422D-85AB-F5B7E697EFD2}"/>
          </ac:picMkLst>
        </pc:picChg>
        <pc:picChg chg="add mod">
          <ac:chgData name="Vivekanand P V" userId="4fbb97f6463bd9b9" providerId="LiveId" clId="{F1633AF9-B632-47D2-A593-B81A5029A3B8}" dt="2019-09-08T04:04:01.360" v="1751" actId="2711"/>
          <ac:picMkLst>
            <pc:docMk/>
            <pc:sldMk cId="3374525479" sldId="274"/>
            <ac:picMk id="25" creationId="{2074178B-FE08-4E42-AA9F-C610C9DBE303}"/>
          </ac:picMkLst>
        </pc:picChg>
      </pc:sldChg>
      <pc:sldChg chg="addSp delSp modSp add ord modTransition modAnim">
        <pc:chgData name="Vivekanand P V" userId="4fbb97f6463bd9b9" providerId="LiveId" clId="{F1633AF9-B632-47D2-A593-B81A5029A3B8}" dt="2019-09-08T04:36:19.222" v="3811" actId="14100"/>
        <pc:sldMkLst>
          <pc:docMk/>
          <pc:sldMk cId="366930568" sldId="275"/>
        </pc:sldMkLst>
        <pc:spChg chg="mod">
          <ac:chgData name="Vivekanand P V" userId="4fbb97f6463bd9b9" providerId="LiveId" clId="{F1633AF9-B632-47D2-A593-B81A5029A3B8}" dt="2019-09-08T04:36:19.222" v="3811" actId="14100"/>
          <ac:spMkLst>
            <pc:docMk/>
            <pc:sldMk cId="366930568" sldId="275"/>
            <ac:spMk id="2" creationId="{1658C568-285D-4B1E-80E8-DD13542E8CEF}"/>
          </ac:spMkLst>
        </pc:spChg>
        <pc:spChg chg="del mod">
          <ac:chgData name="Vivekanand P V" userId="4fbb97f6463bd9b9" providerId="LiveId" clId="{F1633AF9-B632-47D2-A593-B81A5029A3B8}" dt="2019-09-07T08:41:07.575" v="921" actId="931"/>
          <ac:spMkLst>
            <pc:docMk/>
            <pc:sldMk cId="366930568" sldId="275"/>
            <ac:spMk id="3" creationId="{EAD3B12E-9058-4253-BA30-1890BA22A746}"/>
          </ac:spMkLst>
        </pc:spChg>
        <pc:spChg chg="add mod">
          <ac:chgData name="Vivekanand P V" userId="4fbb97f6463bd9b9" providerId="LiveId" clId="{F1633AF9-B632-47D2-A593-B81A5029A3B8}" dt="2019-09-08T04:04:07.721" v="1752" actId="2711"/>
          <ac:spMkLst>
            <pc:docMk/>
            <pc:sldMk cId="366930568" sldId="275"/>
            <ac:spMk id="6" creationId="{3840CBA9-FDAB-47B2-81BE-FFAB0EEDD912}"/>
          </ac:spMkLst>
        </pc:spChg>
        <pc:spChg chg="add mod">
          <ac:chgData name="Vivekanand P V" userId="4fbb97f6463bd9b9" providerId="LiveId" clId="{F1633AF9-B632-47D2-A593-B81A5029A3B8}" dt="2019-09-08T04:04:07.721" v="1752" actId="2711"/>
          <ac:spMkLst>
            <pc:docMk/>
            <pc:sldMk cId="366930568" sldId="275"/>
            <ac:spMk id="7" creationId="{C2F3A704-49BD-4786-A5FD-76FAE9E09E3B}"/>
          </ac:spMkLst>
        </pc:spChg>
        <pc:spChg chg="add mod">
          <ac:chgData name="Vivekanand P V" userId="4fbb97f6463bd9b9" providerId="LiveId" clId="{F1633AF9-B632-47D2-A593-B81A5029A3B8}" dt="2019-09-08T04:04:07.721" v="1752" actId="2711"/>
          <ac:spMkLst>
            <pc:docMk/>
            <pc:sldMk cId="366930568" sldId="275"/>
            <ac:spMk id="8" creationId="{C95DB984-7970-4F51-90B3-E2D396E44B9E}"/>
          </ac:spMkLst>
        </pc:spChg>
        <pc:spChg chg="add del mod">
          <ac:chgData name="Vivekanand P V" userId="4fbb97f6463bd9b9" providerId="LiveId" clId="{F1633AF9-B632-47D2-A593-B81A5029A3B8}" dt="2019-09-07T08:44:31.565" v="989" actId="478"/>
          <ac:spMkLst>
            <pc:docMk/>
            <pc:sldMk cId="366930568" sldId="275"/>
            <ac:spMk id="9" creationId="{2A375D78-2F05-4321-9624-B489A07C43C8}"/>
          </ac:spMkLst>
        </pc:spChg>
        <pc:spChg chg="add del mod">
          <ac:chgData name="Vivekanand P V" userId="4fbb97f6463bd9b9" providerId="LiveId" clId="{F1633AF9-B632-47D2-A593-B81A5029A3B8}" dt="2019-09-07T08:44:32.530" v="990" actId="478"/>
          <ac:spMkLst>
            <pc:docMk/>
            <pc:sldMk cId="366930568" sldId="275"/>
            <ac:spMk id="10" creationId="{239C8709-6557-4C22-AAFD-F2A9170606AC}"/>
          </ac:spMkLst>
        </pc:spChg>
        <pc:spChg chg="add mod">
          <ac:chgData name="Vivekanand P V" userId="4fbb97f6463bd9b9" providerId="LiveId" clId="{F1633AF9-B632-47D2-A593-B81A5029A3B8}" dt="2019-09-08T04:04:07.721" v="1752" actId="2711"/>
          <ac:spMkLst>
            <pc:docMk/>
            <pc:sldMk cId="366930568" sldId="275"/>
            <ac:spMk id="11" creationId="{6401D672-AC07-4B5D-ABCD-71CF47A25F4D}"/>
          </ac:spMkLst>
        </pc:spChg>
        <pc:spChg chg="add mod">
          <ac:chgData name="Vivekanand P V" userId="4fbb97f6463bd9b9" providerId="LiveId" clId="{F1633AF9-B632-47D2-A593-B81A5029A3B8}" dt="2019-09-08T04:04:07.721" v="1752" actId="2711"/>
          <ac:spMkLst>
            <pc:docMk/>
            <pc:sldMk cId="366930568" sldId="275"/>
            <ac:spMk id="12" creationId="{A23B63EC-DDCE-437E-98B2-7460C8358EF8}"/>
          </ac:spMkLst>
        </pc:spChg>
        <pc:spChg chg="add del mod">
          <ac:chgData name="Vivekanand P V" userId="4fbb97f6463bd9b9" providerId="LiveId" clId="{F1633AF9-B632-47D2-A593-B81A5029A3B8}" dt="2019-09-07T08:44:51.551" v="992" actId="478"/>
          <ac:spMkLst>
            <pc:docMk/>
            <pc:sldMk cId="366930568" sldId="275"/>
            <ac:spMk id="13" creationId="{FA777B9A-6B78-4E62-99CF-D372EC47F4E0}"/>
          </ac:spMkLst>
        </pc:spChg>
        <pc:spChg chg="add mod">
          <ac:chgData name="Vivekanand P V" userId="4fbb97f6463bd9b9" providerId="LiveId" clId="{F1633AF9-B632-47D2-A593-B81A5029A3B8}" dt="2019-09-08T04:04:07.721" v="1752" actId="2711"/>
          <ac:spMkLst>
            <pc:docMk/>
            <pc:sldMk cId="366930568" sldId="275"/>
            <ac:spMk id="14" creationId="{593C67EE-02E6-4038-9AF3-1B583D351B0A}"/>
          </ac:spMkLst>
        </pc:spChg>
        <pc:spChg chg="add mod">
          <ac:chgData name="Vivekanand P V" userId="4fbb97f6463bd9b9" providerId="LiveId" clId="{F1633AF9-B632-47D2-A593-B81A5029A3B8}" dt="2019-09-08T04:04:07.721" v="1752" actId="2711"/>
          <ac:spMkLst>
            <pc:docMk/>
            <pc:sldMk cId="366930568" sldId="275"/>
            <ac:spMk id="15" creationId="{16CB3DD2-CBFB-4443-A05D-B2862B9E3312}"/>
          </ac:spMkLst>
        </pc:spChg>
        <pc:spChg chg="add del mod">
          <ac:chgData name="Vivekanand P V" userId="4fbb97f6463bd9b9" providerId="LiveId" clId="{F1633AF9-B632-47D2-A593-B81A5029A3B8}" dt="2019-09-07T08:47:38.364" v="1007" actId="478"/>
          <ac:spMkLst>
            <pc:docMk/>
            <pc:sldMk cId="366930568" sldId="275"/>
            <ac:spMk id="16" creationId="{E6CBEF04-1597-4763-B4BD-BB2DA0576BAB}"/>
          </ac:spMkLst>
        </pc:spChg>
        <pc:spChg chg="add mod">
          <ac:chgData name="Vivekanand P V" userId="4fbb97f6463bd9b9" providerId="LiveId" clId="{F1633AF9-B632-47D2-A593-B81A5029A3B8}" dt="2019-09-08T04:04:07.721" v="1752" actId="2711"/>
          <ac:spMkLst>
            <pc:docMk/>
            <pc:sldMk cId="366930568" sldId="275"/>
            <ac:spMk id="17" creationId="{1099798C-AF51-45CA-8E5B-77C09F7E2962}"/>
          </ac:spMkLst>
        </pc:spChg>
        <pc:spChg chg="add mod">
          <ac:chgData name="Vivekanand P V" userId="4fbb97f6463bd9b9" providerId="LiveId" clId="{F1633AF9-B632-47D2-A593-B81A5029A3B8}" dt="2019-09-08T04:04:07.721" v="1752" actId="2711"/>
          <ac:spMkLst>
            <pc:docMk/>
            <pc:sldMk cId="366930568" sldId="275"/>
            <ac:spMk id="18" creationId="{CCABDE47-C1E7-4B65-987D-A420759F4865}"/>
          </ac:spMkLst>
        </pc:spChg>
        <pc:spChg chg="add mod">
          <ac:chgData name="Vivekanand P V" userId="4fbb97f6463bd9b9" providerId="LiveId" clId="{F1633AF9-B632-47D2-A593-B81A5029A3B8}" dt="2019-09-08T04:04:07.721" v="1752" actId="2711"/>
          <ac:spMkLst>
            <pc:docMk/>
            <pc:sldMk cId="366930568" sldId="275"/>
            <ac:spMk id="19" creationId="{BF84C3A5-F569-4C8E-B0AC-C11516827813}"/>
          </ac:spMkLst>
        </pc:spChg>
        <pc:picChg chg="add mod">
          <ac:chgData name="Vivekanand P V" userId="4fbb97f6463bd9b9" providerId="LiveId" clId="{F1633AF9-B632-47D2-A593-B81A5029A3B8}" dt="2019-09-08T04:04:07.721" v="1752" actId="2711"/>
          <ac:picMkLst>
            <pc:docMk/>
            <pc:sldMk cId="366930568" sldId="275"/>
            <ac:picMk id="5" creationId="{12607266-09E9-4AA6-9AB8-56DE68B1B639}"/>
          </ac:picMkLst>
        </pc:picChg>
      </pc:sldChg>
      <pc:sldChg chg="addSp delSp modSp add">
        <pc:chgData name="Vivekanand P V" userId="4fbb97f6463bd9b9" providerId="LiveId" clId="{F1633AF9-B632-47D2-A593-B81A5029A3B8}" dt="2019-09-08T04:36:38.609" v="3814" actId="2711"/>
        <pc:sldMkLst>
          <pc:docMk/>
          <pc:sldMk cId="3919124043" sldId="276"/>
        </pc:sldMkLst>
        <pc:spChg chg="mod">
          <ac:chgData name="Vivekanand P V" userId="4fbb97f6463bd9b9" providerId="LiveId" clId="{F1633AF9-B632-47D2-A593-B81A5029A3B8}" dt="2019-09-08T04:36:38.609" v="3814" actId="2711"/>
          <ac:spMkLst>
            <pc:docMk/>
            <pc:sldMk cId="3919124043" sldId="276"/>
            <ac:spMk id="2" creationId="{FAACB2E2-AB27-496C-B6B0-CEEFE04D2689}"/>
          </ac:spMkLst>
        </pc:spChg>
        <pc:spChg chg="del">
          <ac:chgData name="Vivekanand P V" userId="4fbb97f6463bd9b9" providerId="LiveId" clId="{F1633AF9-B632-47D2-A593-B81A5029A3B8}" dt="2019-09-07T08:53:38.142" v="1056" actId="478"/>
          <ac:spMkLst>
            <pc:docMk/>
            <pc:sldMk cId="3919124043" sldId="276"/>
            <ac:spMk id="3" creationId="{7D0851EF-73D6-4ABF-89E1-12A07285CC7F}"/>
          </ac:spMkLst>
        </pc:spChg>
        <pc:graphicFrameChg chg="add mod modGraphic">
          <ac:chgData name="Vivekanand P V" userId="4fbb97f6463bd9b9" providerId="LiveId" clId="{F1633AF9-B632-47D2-A593-B81A5029A3B8}" dt="2019-09-08T04:36:30.789" v="3813" actId="255"/>
          <ac:graphicFrameMkLst>
            <pc:docMk/>
            <pc:sldMk cId="3919124043" sldId="276"/>
            <ac:graphicFrameMk id="6" creationId="{1C7564E4-632E-4846-80E6-C3E96BB899DF}"/>
          </ac:graphicFrameMkLst>
        </pc:graphicFrameChg>
        <pc:picChg chg="add del mod">
          <ac:chgData name="Vivekanand P V" userId="4fbb97f6463bd9b9" providerId="LiveId" clId="{F1633AF9-B632-47D2-A593-B81A5029A3B8}" dt="2019-09-07T08:55:43.156" v="1063" actId="478"/>
          <ac:picMkLst>
            <pc:docMk/>
            <pc:sldMk cId="3919124043" sldId="276"/>
            <ac:picMk id="5" creationId="{69C65E12-46D1-4801-9357-FA274A539C4B}"/>
          </ac:picMkLst>
        </pc:picChg>
        <pc:picChg chg="add mod">
          <ac:chgData name="Vivekanand P V" userId="4fbb97f6463bd9b9" providerId="LiveId" clId="{F1633AF9-B632-47D2-A593-B81A5029A3B8}" dt="2019-09-07T08:56:36.523" v="1078" actId="1076"/>
          <ac:picMkLst>
            <pc:docMk/>
            <pc:sldMk cId="3919124043" sldId="276"/>
            <ac:picMk id="8" creationId="{DED2BE48-24CF-4E5E-9255-1C9681CA1481}"/>
          </ac:picMkLst>
        </pc:picChg>
        <pc:picChg chg="add mod">
          <ac:chgData name="Vivekanand P V" userId="4fbb97f6463bd9b9" providerId="LiveId" clId="{F1633AF9-B632-47D2-A593-B81A5029A3B8}" dt="2019-09-07T08:56:49.363" v="1081" actId="1076"/>
          <ac:picMkLst>
            <pc:docMk/>
            <pc:sldMk cId="3919124043" sldId="276"/>
            <ac:picMk id="10" creationId="{69FFA9C3-A36F-4484-B155-829C6147B310}"/>
          </ac:picMkLst>
        </pc:picChg>
        <pc:picChg chg="add mod">
          <ac:chgData name="Vivekanand P V" userId="4fbb97f6463bd9b9" providerId="LiveId" clId="{F1633AF9-B632-47D2-A593-B81A5029A3B8}" dt="2019-09-07T08:57:06.785" v="1086" actId="1076"/>
          <ac:picMkLst>
            <pc:docMk/>
            <pc:sldMk cId="3919124043" sldId="276"/>
            <ac:picMk id="12" creationId="{5504AD80-29E0-4060-BAAA-77EB51E07161}"/>
          </ac:picMkLst>
        </pc:picChg>
      </pc:sldChg>
      <pc:sldChg chg="addSp modSp add">
        <pc:chgData name="Vivekanand P V" userId="4fbb97f6463bd9b9" providerId="LiveId" clId="{F1633AF9-B632-47D2-A593-B81A5029A3B8}" dt="2019-09-08T04:36:53.656" v="3818" actId="14100"/>
        <pc:sldMkLst>
          <pc:docMk/>
          <pc:sldMk cId="3286208017" sldId="277"/>
        </pc:sldMkLst>
        <pc:spChg chg="mod">
          <ac:chgData name="Vivekanand P V" userId="4fbb97f6463bd9b9" providerId="LiveId" clId="{F1633AF9-B632-47D2-A593-B81A5029A3B8}" dt="2019-09-08T04:36:45.108" v="3815" actId="14100"/>
          <ac:spMkLst>
            <pc:docMk/>
            <pc:sldMk cId="3286208017" sldId="277"/>
            <ac:spMk id="2" creationId="{F717CEA9-5821-49A0-B524-9F32DAB573E7}"/>
          </ac:spMkLst>
        </pc:spChg>
        <pc:spChg chg="mod">
          <ac:chgData name="Vivekanand P V" userId="4fbb97f6463bd9b9" providerId="LiveId" clId="{F1633AF9-B632-47D2-A593-B81A5029A3B8}" dt="2019-09-08T04:36:53.656" v="3818" actId="14100"/>
          <ac:spMkLst>
            <pc:docMk/>
            <pc:sldMk cId="3286208017" sldId="277"/>
            <ac:spMk id="3" creationId="{3D87A067-446A-4ABC-A13F-F03B7BB30D58}"/>
          </ac:spMkLst>
        </pc:spChg>
        <pc:picChg chg="add">
          <ac:chgData name="Vivekanand P V" userId="4fbb97f6463bd9b9" providerId="LiveId" clId="{F1633AF9-B632-47D2-A593-B81A5029A3B8}" dt="2019-09-07T09:01:28.397" v="1160"/>
          <ac:picMkLst>
            <pc:docMk/>
            <pc:sldMk cId="3286208017" sldId="277"/>
            <ac:picMk id="4" creationId="{9657FAA3-2341-48C6-A2B9-7A43B54AFA42}"/>
          </ac:picMkLst>
        </pc:picChg>
      </pc:sldChg>
      <pc:sldChg chg="modSp add">
        <pc:chgData name="Vivekanand P V" userId="4fbb97f6463bd9b9" providerId="LiveId" clId="{F1633AF9-B632-47D2-A593-B81A5029A3B8}" dt="2019-09-08T04:37:00.076" v="3819" actId="255"/>
        <pc:sldMkLst>
          <pc:docMk/>
          <pc:sldMk cId="2445273139" sldId="278"/>
        </pc:sldMkLst>
        <pc:spChg chg="mod">
          <ac:chgData name="Vivekanand P V" userId="4fbb97f6463bd9b9" providerId="LiveId" clId="{F1633AF9-B632-47D2-A593-B81A5029A3B8}" dt="2019-09-08T04:35:06.855" v="3801" actId="14100"/>
          <ac:spMkLst>
            <pc:docMk/>
            <pc:sldMk cId="2445273139" sldId="278"/>
            <ac:spMk id="2" creationId="{F717CEA9-5821-49A0-B524-9F32DAB573E7}"/>
          </ac:spMkLst>
        </pc:spChg>
        <pc:spChg chg="mod">
          <ac:chgData name="Vivekanand P V" userId="4fbb97f6463bd9b9" providerId="LiveId" clId="{F1633AF9-B632-47D2-A593-B81A5029A3B8}" dt="2019-09-08T04:37:00.076" v="3819" actId="255"/>
          <ac:spMkLst>
            <pc:docMk/>
            <pc:sldMk cId="2445273139" sldId="278"/>
            <ac:spMk id="3" creationId="{3D87A067-446A-4ABC-A13F-F03B7BB30D58}"/>
          </ac:spMkLst>
        </pc:spChg>
      </pc:sldChg>
      <pc:sldChg chg="addSp delSp modSp add modAnim">
        <pc:chgData name="Vivekanand P V" userId="4fbb97f6463bd9b9" providerId="LiveId" clId="{F1633AF9-B632-47D2-A593-B81A5029A3B8}" dt="2019-09-08T04:05:11.347" v="1763" actId="2711"/>
        <pc:sldMkLst>
          <pc:docMk/>
          <pc:sldMk cId="2949589445" sldId="279"/>
        </pc:sldMkLst>
        <pc:spChg chg="mod">
          <ac:chgData name="Vivekanand P V" userId="4fbb97f6463bd9b9" providerId="LiveId" clId="{F1633AF9-B632-47D2-A593-B81A5029A3B8}" dt="2019-09-08T04:04:58.364" v="1761" actId="2711"/>
          <ac:spMkLst>
            <pc:docMk/>
            <pc:sldMk cId="2949589445" sldId="279"/>
            <ac:spMk id="2" creationId="{09D5D9F7-0467-40BE-B434-FB76208CDCDF}"/>
          </ac:spMkLst>
        </pc:spChg>
        <pc:spChg chg="del mod">
          <ac:chgData name="Vivekanand P V" userId="4fbb97f6463bd9b9" providerId="LiveId" clId="{F1633AF9-B632-47D2-A593-B81A5029A3B8}" dt="2019-09-08T03:56:35.956" v="1540" actId="478"/>
          <ac:spMkLst>
            <pc:docMk/>
            <pc:sldMk cId="2949589445" sldId="279"/>
            <ac:spMk id="3" creationId="{2AD27A63-371B-4F9E-B163-4F28AF53D41A}"/>
          </ac:spMkLst>
        </pc:spChg>
        <pc:graphicFrameChg chg="add mod">
          <ac:chgData name="Vivekanand P V" userId="4fbb97f6463bd9b9" providerId="LiveId" clId="{F1633AF9-B632-47D2-A593-B81A5029A3B8}" dt="2019-09-08T04:05:11.347" v="1763" actId="2711"/>
          <ac:graphicFrameMkLst>
            <pc:docMk/>
            <pc:sldMk cId="2949589445" sldId="279"/>
            <ac:graphicFrameMk id="4" creationId="{9657AEF6-1A42-448D-A2B2-FA7E35BB4425}"/>
          </ac:graphicFrameMkLst>
        </pc:graphicFrameChg>
      </pc:sldChg>
      <pc:sldChg chg="modSp add modAnim">
        <pc:chgData name="Vivekanand P V" userId="4fbb97f6463bd9b9" providerId="LiveId" clId="{F1633AF9-B632-47D2-A593-B81A5029A3B8}" dt="2019-09-08T04:37:11.616" v="3820" actId="255"/>
        <pc:sldMkLst>
          <pc:docMk/>
          <pc:sldMk cId="2323539626" sldId="280"/>
        </pc:sldMkLst>
        <pc:spChg chg="mod">
          <ac:chgData name="Vivekanand P V" userId="4fbb97f6463bd9b9" providerId="LiveId" clId="{F1633AF9-B632-47D2-A593-B81A5029A3B8}" dt="2019-09-08T04:34:54.577" v="3798" actId="14100"/>
          <ac:spMkLst>
            <pc:docMk/>
            <pc:sldMk cId="2323539626" sldId="280"/>
            <ac:spMk id="2" creationId="{22790BDD-5E8D-4C5B-A80B-089260F308DB}"/>
          </ac:spMkLst>
        </pc:spChg>
        <pc:spChg chg="mod">
          <ac:chgData name="Vivekanand P V" userId="4fbb97f6463bd9b9" providerId="LiveId" clId="{F1633AF9-B632-47D2-A593-B81A5029A3B8}" dt="2019-09-08T04:37:11.616" v="3820" actId="255"/>
          <ac:spMkLst>
            <pc:docMk/>
            <pc:sldMk cId="2323539626" sldId="280"/>
            <ac:spMk id="3" creationId="{B32E0090-048E-4905-A202-287625C88BF5}"/>
          </ac:spMkLst>
        </pc:spChg>
      </pc:sldChg>
      <pc:sldChg chg="modSp add modAnim">
        <pc:chgData name="Vivekanand P V" userId="4fbb97f6463bd9b9" providerId="LiveId" clId="{F1633AF9-B632-47D2-A593-B81A5029A3B8}" dt="2019-09-08T04:37:30.553" v="3825" actId="6549"/>
        <pc:sldMkLst>
          <pc:docMk/>
          <pc:sldMk cId="4075238579" sldId="281"/>
        </pc:sldMkLst>
        <pc:spChg chg="mod">
          <ac:chgData name="Vivekanand P V" userId="4fbb97f6463bd9b9" providerId="LiveId" clId="{F1633AF9-B632-47D2-A593-B81A5029A3B8}" dt="2019-09-08T04:34:44.923" v="3796" actId="14100"/>
          <ac:spMkLst>
            <pc:docMk/>
            <pc:sldMk cId="4075238579" sldId="281"/>
            <ac:spMk id="2" creationId="{B9F38980-B318-49D2-BF34-95758D246F05}"/>
          </ac:spMkLst>
        </pc:spChg>
        <pc:spChg chg="mod">
          <ac:chgData name="Vivekanand P V" userId="4fbb97f6463bd9b9" providerId="LiveId" clId="{F1633AF9-B632-47D2-A593-B81A5029A3B8}" dt="2019-09-08T04:37:30.553" v="3825" actId="6549"/>
          <ac:spMkLst>
            <pc:docMk/>
            <pc:sldMk cId="4075238579" sldId="281"/>
            <ac:spMk id="3" creationId="{5D29E396-00DE-4033-AABA-351E6786D4EE}"/>
          </ac:spMkLst>
        </pc:spChg>
      </pc:sldChg>
      <pc:sldChg chg="modSp add modAnim">
        <pc:chgData name="Vivekanand P V" userId="4fbb97f6463bd9b9" providerId="LiveId" clId="{F1633AF9-B632-47D2-A593-B81A5029A3B8}" dt="2019-09-08T04:38:13.537" v="3835" actId="14100"/>
        <pc:sldMkLst>
          <pc:docMk/>
          <pc:sldMk cId="674066692" sldId="282"/>
        </pc:sldMkLst>
        <pc:spChg chg="mod">
          <ac:chgData name="Vivekanand P V" userId="4fbb97f6463bd9b9" providerId="LiveId" clId="{F1633AF9-B632-47D2-A593-B81A5029A3B8}" dt="2019-09-08T04:38:07.935" v="3833" actId="14100"/>
          <ac:spMkLst>
            <pc:docMk/>
            <pc:sldMk cId="674066692" sldId="282"/>
            <ac:spMk id="2" creationId="{B9F38980-B318-49D2-BF34-95758D246F05}"/>
          </ac:spMkLst>
        </pc:spChg>
        <pc:spChg chg="mod">
          <ac:chgData name="Vivekanand P V" userId="4fbb97f6463bd9b9" providerId="LiveId" clId="{F1633AF9-B632-47D2-A593-B81A5029A3B8}" dt="2019-09-08T04:38:13.537" v="3835" actId="14100"/>
          <ac:spMkLst>
            <pc:docMk/>
            <pc:sldMk cId="674066692" sldId="282"/>
            <ac:spMk id="3" creationId="{5D29E396-00DE-4033-AABA-351E6786D4EE}"/>
          </ac:spMkLst>
        </pc:spChg>
      </pc:sldChg>
      <pc:sldChg chg="modSp add modAnim">
        <pc:chgData name="Vivekanand P V" userId="4fbb97f6463bd9b9" providerId="LiveId" clId="{F1633AF9-B632-47D2-A593-B81A5029A3B8}" dt="2019-09-08T04:34:15.908" v="3793" actId="14100"/>
        <pc:sldMkLst>
          <pc:docMk/>
          <pc:sldMk cId="3570706903" sldId="283"/>
        </pc:sldMkLst>
        <pc:spChg chg="mod">
          <ac:chgData name="Vivekanand P V" userId="4fbb97f6463bd9b9" providerId="LiveId" clId="{F1633AF9-B632-47D2-A593-B81A5029A3B8}" dt="2019-09-08T04:34:15.908" v="3793" actId="14100"/>
          <ac:spMkLst>
            <pc:docMk/>
            <pc:sldMk cId="3570706903" sldId="283"/>
            <ac:spMk id="2" creationId="{E84C1112-8965-45F6-83C4-6D9A8E27F978}"/>
          </ac:spMkLst>
        </pc:spChg>
        <pc:spChg chg="mod">
          <ac:chgData name="Vivekanand P V" userId="4fbb97f6463bd9b9" providerId="LiveId" clId="{F1633AF9-B632-47D2-A593-B81A5029A3B8}" dt="2019-09-08T04:34:12.587" v="3792" actId="14100"/>
          <ac:spMkLst>
            <pc:docMk/>
            <pc:sldMk cId="3570706903" sldId="283"/>
            <ac:spMk id="3" creationId="{C0F309B1-89E0-4EE7-AC6B-B3A92283D533}"/>
          </ac:spMkLst>
        </pc:spChg>
      </pc:sldChg>
      <pc:sldChg chg="addSp delSp modSp add modAnim">
        <pc:chgData name="Vivekanand P V" userId="4fbb97f6463bd9b9" providerId="LiveId" clId="{F1633AF9-B632-47D2-A593-B81A5029A3B8}" dt="2019-09-08T05:36:35.850" v="4777" actId="20577"/>
        <pc:sldMkLst>
          <pc:docMk/>
          <pc:sldMk cId="2011209530" sldId="284"/>
        </pc:sldMkLst>
        <pc:spChg chg="mod">
          <ac:chgData name="Vivekanand P V" userId="4fbb97f6463bd9b9" providerId="LiveId" clId="{F1633AF9-B632-47D2-A593-B81A5029A3B8}" dt="2019-09-08T04:39:35.358" v="3869" actId="20577"/>
          <ac:spMkLst>
            <pc:docMk/>
            <pc:sldMk cId="2011209530" sldId="284"/>
            <ac:spMk id="2" creationId="{92515A72-FCFD-4AB6-9024-974C48723F08}"/>
          </ac:spMkLst>
        </pc:spChg>
        <pc:spChg chg="mod">
          <ac:chgData name="Vivekanand P V" userId="4fbb97f6463bd9b9" providerId="LiveId" clId="{F1633AF9-B632-47D2-A593-B81A5029A3B8}" dt="2019-09-08T05:36:35.850" v="4777" actId="20577"/>
          <ac:spMkLst>
            <pc:docMk/>
            <pc:sldMk cId="2011209530" sldId="284"/>
            <ac:spMk id="3" creationId="{18E72898-DECE-4E6A-B898-7904818D16F6}"/>
          </ac:spMkLst>
        </pc:spChg>
        <pc:picChg chg="add del mod">
          <ac:chgData name="Vivekanand P V" userId="4fbb97f6463bd9b9" providerId="LiveId" clId="{F1633AF9-B632-47D2-A593-B81A5029A3B8}" dt="2019-09-08T04:49:27.488" v="4551" actId="478"/>
          <ac:picMkLst>
            <pc:docMk/>
            <pc:sldMk cId="2011209530" sldId="284"/>
            <ac:picMk id="5" creationId="{54E2DB2C-B619-42E3-8FE5-8860C3FF2EC5}"/>
          </ac:picMkLst>
        </pc:picChg>
      </pc:sldChg>
      <pc:sldChg chg="addSp delSp modSp add modAnim">
        <pc:chgData name="Vivekanand P V" userId="4fbb97f6463bd9b9" providerId="LiveId" clId="{F1633AF9-B632-47D2-A593-B81A5029A3B8}" dt="2019-09-08T06:04:50.780" v="5732" actId="2711"/>
        <pc:sldMkLst>
          <pc:docMk/>
          <pc:sldMk cId="1681880933" sldId="285"/>
        </pc:sldMkLst>
        <pc:spChg chg="mod">
          <ac:chgData name="Vivekanand P V" userId="4fbb97f6463bd9b9" providerId="LiveId" clId="{F1633AF9-B632-47D2-A593-B81A5029A3B8}" dt="2019-09-08T06:04:50.780" v="5732" actId="2711"/>
          <ac:spMkLst>
            <pc:docMk/>
            <pc:sldMk cId="1681880933" sldId="285"/>
            <ac:spMk id="2" creationId="{92515A72-FCFD-4AB6-9024-974C48723F08}"/>
          </ac:spMkLst>
        </pc:spChg>
        <pc:spChg chg="del">
          <ac:chgData name="Vivekanand P V" userId="4fbb97f6463bd9b9" providerId="LiveId" clId="{F1633AF9-B632-47D2-A593-B81A5029A3B8}" dt="2019-09-08T05:45:46.015" v="5032" actId="478"/>
          <ac:spMkLst>
            <pc:docMk/>
            <pc:sldMk cId="1681880933" sldId="285"/>
            <ac:spMk id="3" creationId="{18E72898-DECE-4E6A-B898-7904818D16F6}"/>
          </ac:spMkLst>
        </pc:spChg>
        <pc:spChg chg="add mod">
          <ac:chgData name="Vivekanand P V" userId="4fbb97f6463bd9b9" providerId="LiveId" clId="{F1633AF9-B632-47D2-A593-B81A5029A3B8}" dt="2019-09-08T06:04:50.780" v="5732" actId="2711"/>
          <ac:spMkLst>
            <pc:docMk/>
            <pc:sldMk cId="1681880933" sldId="285"/>
            <ac:spMk id="5" creationId="{3C06BBFD-6A81-4ED0-83F9-B2814446AF18}"/>
          </ac:spMkLst>
        </pc:spChg>
        <pc:spChg chg="add mod">
          <ac:chgData name="Vivekanand P V" userId="4fbb97f6463bd9b9" providerId="LiveId" clId="{F1633AF9-B632-47D2-A593-B81A5029A3B8}" dt="2019-09-08T06:04:50.780" v="5732" actId="2711"/>
          <ac:spMkLst>
            <pc:docMk/>
            <pc:sldMk cId="1681880933" sldId="285"/>
            <ac:spMk id="6" creationId="{BB067992-CB94-42D8-AAC0-604095902434}"/>
          </ac:spMkLst>
        </pc:spChg>
        <pc:spChg chg="add mod">
          <ac:chgData name="Vivekanand P V" userId="4fbb97f6463bd9b9" providerId="LiveId" clId="{F1633AF9-B632-47D2-A593-B81A5029A3B8}" dt="2019-09-08T06:04:50.780" v="5732" actId="2711"/>
          <ac:spMkLst>
            <pc:docMk/>
            <pc:sldMk cId="1681880933" sldId="285"/>
            <ac:spMk id="7" creationId="{D6AC2256-3CB1-4249-B6D0-1D55FDEFAF96}"/>
          </ac:spMkLst>
        </pc:spChg>
        <pc:spChg chg="add mod">
          <ac:chgData name="Vivekanand P V" userId="4fbb97f6463bd9b9" providerId="LiveId" clId="{F1633AF9-B632-47D2-A593-B81A5029A3B8}" dt="2019-09-08T06:04:50.780" v="5732" actId="2711"/>
          <ac:spMkLst>
            <pc:docMk/>
            <pc:sldMk cId="1681880933" sldId="285"/>
            <ac:spMk id="8" creationId="{77843649-2AE4-4191-8F43-8DF4FDDB8CC8}"/>
          </ac:spMkLst>
        </pc:spChg>
        <pc:spChg chg="add mod">
          <ac:chgData name="Vivekanand P V" userId="4fbb97f6463bd9b9" providerId="LiveId" clId="{F1633AF9-B632-47D2-A593-B81A5029A3B8}" dt="2019-09-08T06:04:50.780" v="5732" actId="2711"/>
          <ac:spMkLst>
            <pc:docMk/>
            <pc:sldMk cId="1681880933" sldId="285"/>
            <ac:spMk id="9" creationId="{57F30100-EA5F-4467-9A1C-95D0B5719509}"/>
          </ac:spMkLst>
        </pc:spChg>
        <pc:spChg chg="add mod">
          <ac:chgData name="Vivekanand P V" userId="4fbb97f6463bd9b9" providerId="LiveId" clId="{F1633AF9-B632-47D2-A593-B81A5029A3B8}" dt="2019-09-08T06:04:50.780" v="5732" actId="2711"/>
          <ac:spMkLst>
            <pc:docMk/>
            <pc:sldMk cId="1681880933" sldId="285"/>
            <ac:spMk id="10" creationId="{9743F3E2-A158-4C8F-A515-72A61F43FC33}"/>
          </ac:spMkLst>
        </pc:spChg>
        <pc:spChg chg="add mod">
          <ac:chgData name="Vivekanand P V" userId="4fbb97f6463bd9b9" providerId="LiveId" clId="{F1633AF9-B632-47D2-A593-B81A5029A3B8}" dt="2019-09-08T06:04:50.780" v="5732" actId="2711"/>
          <ac:spMkLst>
            <pc:docMk/>
            <pc:sldMk cId="1681880933" sldId="285"/>
            <ac:spMk id="11" creationId="{C82E6E37-450A-4492-A302-37B73C7895E7}"/>
          </ac:spMkLst>
        </pc:spChg>
        <pc:spChg chg="add mod">
          <ac:chgData name="Vivekanand P V" userId="4fbb97f6463bd9b9" providerId="LiveId" clId="{F1633AF9-B632-47D2-A593-B81A5029A3B8}" dt="2019-09-08T06:04:50.780" v="5732" actId="2711"/>
          <ac:spMkLst>
            <pc:docMk/>
            <pc:sldMk cId="1681880933" sldId="285"/>
            <ac:spMk id="12" creationId="{EF0BC47D-45C2-4FF9-B182-F170FAF9A6A5}"/>
          </ac:spMkLst>
        </pc:spChg>
        <pc:spChg chg="add mod">
          <ac:chgData name="Vivekanand P V" userId="4fbb97f6463bd9b9" providerId="LiveId" clId="{F1633AF9-B632-47D2-A593-B81A5029A3B8}" dt="2019-09-08T06:04:50.780" v="5732" actId="2711"/>
          <ac:spMkLst>
            <pc:docMk/>
            <pc:sldMk cId="1681880933" sldId="285"/>
            <ac:spMk id="13" creationId="{91B3D96A-77EF-41DB-BBF4-84DF29ECB2B7}"/>
          </ac:spMkLst>
        </pc:spChg>
        <pc:picChg chg="add mod">
          <ac:chgData name="Vivekanand P V" userId="4fbb97f6463bd9b9" providerId="LiveId" clId="{F1633AF9-B632-47D2-A593-B81A5029A3B8}" dt="2019-09-08T06:04:50.780" v="5732" actId="2711"/>
          <ac:picMkLst>
            <pc:docMk/>
            <pc:sldMk cId="1681880933" sldId="285"/>
            <ac:picMk id="4" creationId="{F007E251-D290-4B46-B9C1-156C0CBF9BE5}"/>
          </ac:picMkLst>
        </pc:picChg>
      </pc:sldChg>
      <pc:sldChg chg="addSp delSp modSp add ord modAnim">
        <pc:chgData name="Vivekanand P V" userId="4fbb97f6463bd9b9" providerId="LiveId" clId="{F1633AF9-B632-47D2-A593-B81A5029A3B8}" dt="2019-09-08T05:57:54.252" v="5419"/>
        <pc:sldMkLst>
          <pc:docMk/>
          <pc:sldMk cId="89473989" sldId="286"/>
        </pc:sldMkLst>
        <pc:spChg chg="mod">
          <ac:chgData name="Vivekanand P V" userId="4fbb97f6463bd9b9" providerId="LiveId" clId="{F1633AF9-B632-47D2-A593-B81A5029A3B8}" dt="2019-09-08T05:44:52.850" v="4978" actId="1076"/>
          <ac:spMkLst>
            <pc:docMk/>
            <pc:sldMk cId="89473989" sldId="286"/>
            <ac:spMk id="2" creationId="{92515A72-FCFD-4AB6-9024-974C48723F08}"/>
          </ac:spMkLst>
        </pc:spChg>
        <pc:spChg chg="del">
          <ac:chgData name="Vivekanand P V" userId="4fbb97f6463bd9b9" providerId="LiveId" clId="{F1633AF9-B632-47D2-A593-B81A5029A3B8}" dt="2019-09-08T05:37:57.091" v="4778" actId="478"/>
          <ac:spMkLst>
            <pc:docMk/>
            <pc:sldMk cId="89473989" sldId="286"/>
            <ac:spMk id="3" creationId="{18E72898-DECE-4E6A-B898-7904818D16F6}"/>
          </ac:spMkLst>
        </pc:spChg>
        <pc:spChg chg="add mod">
          <ac:chgData name="Vivekanand P V" userId="4fbb97f6463bd9b9" providerId="LiveId" clId="{F1633AF9-B632-47D2-A593-B81A5029A3B8}" dt="2019-09-08T05:45:02.130" v="4979" actId="255"/>
          <ac:spMkLst>
            <pc:docMk/>
            <pc:sldMk cId="89473989" sldId="286"/>
            <ac:spMk id="5" creationId="{BB06491E-C7B8-4CE7-8979-F14606C7B820}"/>
          </ac:spMkLst>
        </pc:spChg>
        <pc:spChg chg="add mod">
          <ac:chgData name="Vivekanand P V" userId="4fbb97f6463bd9b9" providerId="LiveId" clId="{F1633AF9-B632-47D2-A593-B81A5029A3B8}" dt="2019-09-08T05:45:02.130" v="4979" actId="255"/>
          <ac:spMkLst>
            <pc:docMk/>
            <pc:sldMk cId="89473989" sldId="286"/>
            <ac:spMk id="6" creationId="{D812DEF0-BB91-4A55-ABE3-F69AB15C72CB}"/>
          </ac:spMkLst>
        </pc:spChg>
        <pc:spChg chg="add mod">
          <ac:chgData name="Vivekanand P V" userId="4fbb97f6463bd9b9" providerId="LiveId" clId="{F1633AF9-B632-47D2-A593-B81A5029A3B8}" dt="2019-09-08T05:45:02.130" v="4979" actId="255"/>
          <ac:spMkLst>
            <pc:docMk/>
            <pc:sldMk cId="89473989" sldId="286"/>
            <ac:spMk id="7" creationId="{97907D08-94BC-43ED-B2C4-3B2997327986}"/>
          </ac:spMkLst>
        </pc:spChg>
        <pc:spChg chg="add mod">
          <ac:chgData name="Vivekanand P V" userId="4fbb97f6463bd9b9" providerId="LiveId" clId="{F1633AF9-B632-47D2-A593-B81A5029A3B8}" dt="2019-09-08T05:45:02.130" v="4979" actId="255"/>
          <ac:spMkLst>
            <pc:docMk/>
            <pc:sldMk cId="89473989" sldId="286"/>
            <ac:spMk id="8" creationId="{8011FB37-38F6-4A6B-9100-8EE039147579}"/>
          </ac:spMkLst>
        </pc:spChg>
        <pc:spChg chg="add mod">
          <ac:chgData name="Vivekanand P V" userId="4fbb97f6463bd9b9" providerId="LiveId" clId="{F1633AF9-B632-47D2-A593-B81A5029A3B8}" dt="2019-09-08T05:45:02.130" v="4979" actId="255"/>
          <ac:spMkLst>
            <pc:docMk/>
            <pc:sldMk cId="89473989" sldId="286"/>
            <ac:spMk id="9" creationId="{E6EF14CF-21DE-4B9B-B37B-39B027F2701E}"/>
          </ac:spMkLst>
        </pc:spChg>
        <pc:spChg chg="add mod">
          <ac:chgData name="Vivekanand P V" userId="4fbb97f6463bd9b9" providerId="LiveId" clId="{F1633AF9-B632-47D2-A593-B81A5029A3B8}" dt="2019-09-08T05:45:02.130" v="4979" actId="255"/>
          <ac:spMkLst>
            <pc:docMk/>
            <pc:sldMk cId="89473989" sldId="286"/>
            <ac:spMk id="10" creationId="{BA7C65F3-A38F-4E09-86B4-F2A473B12572}"/>
          </ac:spMkLst>
        </pc:spChg>
        <pc:picChg chg="add mod">
          <ac:chgData name="Vivekanand P V" userId="4fbb97f6463bd9b9" providerId="LiveId" clId="{F1633AF9-B632-47D2-A593-B81A5029A3B8}" dt="2019-09-08T05:40:14.088" v="4781" actId="14100"/>
          <ac:picMkLst>
            <pc:docMk/>
            <pc:sldMk cId="89473989" sldId="286"/>
            <ac:picMk id="4" creationId="{B8F918F5-7923-4BBE-B7F1-F0D6918A65C5}"/>
          </ac:picMkLst>
        </pc:picChg>
      </pc:sldChg>
      <pc:sldChg chg="addSp delSp modSp add modAnim">
        <pc:chgData name="Vivekanand P V" userId="4fbb97f6463bd9b9" providerId="LiveId" clId="{F1633AF9-B632-47D2-A593-B81A5029A3B8}" dt="2019-09-08T06:05:03.234" v="5733" actId="2711"/>
        <pc:sldMkLst>
          <pc:docMk/>
          <pc:sldMk cId="48580549" sldId="287"/>
        </pc:sldMkLst>
        <pc:spChg chg="mod">
          <ac:chgData name="Vivekanand P V" userId="4fbb97f6463bd9b9" providerId="LiveId" clId="{F1633AF9-B632-47D2-A593-B81A5029A3B8}" dt="2019-09-08T06:05:03.234" v="5733" actId="2711"/>
          <ac:spMkLst>
            <pc:docMk/>
            <pc:sldMk cId="48580549" sldId="287"/>
            <ac:spMk id="2" creationId="{92515A72-FCFD-4AB6-9024-974C48723F08}"/>
          </ac:spMkLst>
        </pc:spChg>
        <pc:spChg chg="del">
          <ac:chgData name="Vivekanand P V" userId="4fbb97f6463bd9b9" providerId="LiveId" clId="{F1633AF9-B632-47D2-A593-B81A5029A3B8}" dt="2019-09-08T05:59:04.809" v="5473" actId="478"/>
          <ac:spMkLst>
            <pc:docMk/>
            <pc:sldMk cId="48580549" sldId="287"/>
            <ac:spMk id="3" creationId="{18E72898-DECE-4E6A-B898-7904818D16F6}"/>
          </ac:spMkLst>
        </pc:spChg>
        <pc:spChg chg="add mod">
          <ac:chgData name="Vivekanand P V" userId="4fbb97f6463bd9b9" providerId="LiveId" clId="{F1633AF9-B632-47D2-A593-B81A5029A3B8}" dt="2019-09-08T06:05:03.234" v="5733" actId="2711"/>
          <ac:spMkLst>
            <pc:docMk/>
            <pc:sldMk cId="48580549" sldId="287"/>
            <ac:spMk id="5" creationId="{C7693792-36ED-48F1-9018-C95B98C5CDC7}"/>
          </ac:spMkLst>
        </pc:spChg>
        <pc:spChg chg="add mod">
          <ac:chgData name="Vivekanand P V" userId="4fbb97f6463bd9b9" providerId="LiveId" clId="{F1633AF9-B632-47D2-A593-B81A5029A3B8}" dt="2019-09-08T06:05:03.234" v="5733" actId="2711"/>
          <ac:spMkLst>
            <pc:docMk/>
            <pc:sldMk cId="48580549" sldId="287"/>
            <ac:spMk id="6" creationId="{91A92EC6-BA55-4016-8E51-9CBFDF7FA653}"/>
          </ac:spMkLst>
        </pc:spChg>
        <pc:spChg chg="add mod">
          <ac:chgData name="Vivekanand P V" userId="4fbb97f6463bd9b9" providerId="LiveId" clId="{F1633AF9-B632-47D2-A593-B81A5029A3B8}" dt="2019-09-08T06:05:03.234" v="5733" actId="2711"/>
          <ac:spMkLst>
            <pc:docMk/>
            <pc:sldMk cId="48580549" sldId="287"/>
            <ac:spMk id="7" creationId="{49E1E531-2833-4805-82C3-CED7E8A6C21B}"/>
          </ac:spMkLst>
        </pc:spChg>
        <pc:spChg chg="add mod">
          <ac:chgData name="Vivekanand P V" userId="4fbb97f6463bd9b9" providerId="LiveId" clId="{F1633AF9-B632-47D2-A593-B81A5029A3B8}" dt="2019-09-08T06:05:03.234" v="5733" actId="2711"/>
          <ac:spMkLst>
            <pc:docMk/>
            <pc:sldMk cId="48580549" sldId="287"/>
            <ac:spMk id="8" creationId="{DDA5126D-D39F-445F-A90F-29545A56C88E}"/>
          </ac:spMkLst>
        </pc:spChg>
        <pc:spChg chg="add mod">
          <ac:chgData name="Vivekanand P V" userId="4fbb97f6463bd9b9" providerId="LiveId" clId="{F1633AF9-B632-47D2-A593-B81A5029A3B8}" dt="2019-09-08T06:05:03.234" v="5733" actId="2711"/>
          <ac:spMkLst>
            <pc:docMk/>
            <pc:sldMk cId="48580549" sldId="287"/>
            <ac:spMk id="9" creationId="{8E93B8A5-34B2-4396-80B8-446EDB53C843}"/>
          </ac:spMkLst>
        </pc:spChg>
        <pc:picChg chg="add mod">
          <ac:chgData name="Vivekanand P V" userId="4fbb97f6463bd9b9" providerId="LiveId" clId="{F1633AF9-B632-47D2-A593-B81A5029A3B8}" dt="2019-09-08T06:05:03.234" v="5733" actId="2711"/>
          <ac:picMkLst>
            <pc:docMk/>
            <pc:sldMk cId="48580549" sldId="287"/>
            <ac:picMk id="4" creationId="{35D63D61-646B-4BB7-8FF6-2AE6421C54D9}"/>
          </ac:picMkLst>
        </pc:picChg>
      </pc:sldChg>
      <pc:sldChg chg="addSp delSp modSp add modAnim">
        <pc:chgData name="Vivekanand P V" userId="4fbb97f6463bd9b9" providerId="LiveId" clId="{F1633AF9-B632-47D2-A593-B81A5029A3B8}" dt="2019-09-08T06:22:12.105" v="6064"/>
        <pc:sldMkLst>
          <pc:docMk/>
          <pc:sldMk cId="1428176309" sldId="288"/>
        </pc:sldMkLst>
        <pc:spChg chg="mod">
          <ac:chgData name="Vivekanand P V" userId="4fbb97f6463bd9b9" providerId="LiveId" clId="{F1633AF9-B632-47D2-A593-B81A5029A3B8}" dt="2019-09-08T06:11:29.553" v="5808" actId="20577"/>
          <ac:spMkLst>
            <pc:docMk/>
            <pc:sldMk cId="1428176309" sldId="288"/>
            <ac:spMk id="2" creationId="{92515A72-FCFD-4AB6-9024-974C48723F08}"/>
          </ac:spMkLst>
        </pc:spChg>
        <pc:spChg chg="add del">
          <ac:chgData name="Vivekanand P V" userId="4fbb97f6463bd9b9" providerId="LiveId" clId="{F1633AF9-B632-47D2-A593-B81A5029A3B8}" dt="2019-09-08T06:11:35.530" v="5809" actId="478"/>
          <ac:spMkLst>
            <pc:docMk/>
            <pc:sldMk cId="1428176309" sldId="288"/>
            <ac:spMk id="3" creationId="{18E72898-DECE-4E6A-B898-7904818D16F6}"/>
          </ac:spMkLst>
        </pc:spChg>
        <pc:spChg chg="add mod">
          <ac:chgData name="Vivekanand P V" userId="4fbb97f6463bd9b9" providerId="LiveId" clId="{F1633AF9-B632-47D2-A593-B81A5029A3B8}" dt="2019-09-08T06:21:40.368" v="6060" actId="1076"/>
          <ac:spMkLst>
            <pc:docMk/>
            <pc:sldMk cId="1428176309" sldId="288"/>
            <ac:spMk id="5" creationId="{AB08285A-FABD-4AA8-92F7-8AA4F36F2252}"/>
          </ac:spMkLst>
        </pc:spChg>
        <pc:spChg chg="add mod ord">
          <ac:chgData name="Vivekanand P V" userId="4fbb97f6463bd9b9" providerId="LiveId" clId="{F1633AF9-B632-47D2-A593-B81A5029A3B8}" dt="2019-09-08T06:20:44.915" v="6053" actId="14100"/>
          <ac:spMkLst>
            <pc:docMk/>
            <pc:sldMk cId="1428176309" sldId="288"/>
            <ac:spMk id="6" creationId="{4F670912-0595-45E9-92CE-26237295DAA8}"/>
          </ac:spMkLst>
        </pc:spChg>
        <pc:spChg chg="add mod">
          <ac:chgData name="Vivekanand P V" userId="4fbb97f6463bd9b9" providerId="LiveId" clId="{F1633AF9-B632-47D2-A593-B81A5029A3B8}" dt="2019-09-08T06:20:47.440" v="6054" actId="14100"/>
          <ac:spMkLst>
            <pc:docMk/>
            <pc:sldMk cId="1428176309" sldId="288"/>
            <ac:spMk id="7" creationId="{C685CB4A-B5DD-4290-881B-539DC73FCA9D}"/>
          </ac:spMkLst>
        </pc:spChg>
        <pc:spChg chg="add del mod">
          <ac:chgData name="Vivekanand P V" userId="4fbb97f6463bd9b9" providerId="LiveId" clId="{F1633AF9-B632-47D2-A593-B81A5029A3B8}" dt="2019-09-08T06:16:14.862" v="5962" actId="478"/>
          <ac:spMkLst>
            <pc:docMk/>
            <pc:sldMk cId="1428176309" sldId="288"/>
            <ac:spMk id="8" creationId="{89EF0E04-17AE-4B42-880C-47AB37F4D231}"/>
          </ac:spMkLst>
        </pc:spChg>
        <pc:spChg chg="add mod">
          <ac:chgData name="Vivekanand P V" userId="4fbb97f6463bd9b9" providerId="LiveId" clId="{F1633AF9-B632-47D2-A593-B81A5029A3B8}" dt="2019-09-08T06:21:04.172" v="6059" actId="14100"/>
          <ac:spMkLst>
            <pc:docMk/>
            <pc:sldMk cId="1428176309" sldId="288"/>
            <ac:spMk id="9" creationId="{E9899787-745C-42F5-8A82-DC4A3D7F5F8E}"/>
          </ac:spMkLst>
        </pc:spChg>
        <pc:spChg chg="add mod">
          <ac:chgData name="Vivekanand P V" userId="4fbb97f6463bd9b9" providerId="LiveId" clId="{F1633AF9-B632-47D2-A593-B81A5029A3B8}" dt="2019-09-08T06:20:53.728" v="6056" actId="14100"/>
          <ac:spMkLst>
            <pc:docMk/>
            <pc:sldMk cId="1428176309" sldId="288"/>
            <ac:spMk id="10" creationId="{F77C6F2F-F467-48D8-B080-9C80A77743A5}"/>
          </ac:spMkLst>
        </pc:spChg>
        <pc:graphicFrameChg chg="add del mod">
          <ac:chgData name="Vivekanand P V" userId="4fbb97f6463bd9b9" providerId="LiveId" clId="{F1633AF9-B632-47D2-A593-B81A5029A3B8}" dt="2019-09-08T06:10:32.024" v="5803" actId="1032"/>
          <ac:graphicFrameMkLst>
            <pc:docMk/>
            <pc:sldMk cId="1428176309" sldId="288"/>
            <ac:graphicFrameMk id="4" creationId="{614CF9A2-8B79-42C8-B783-8A9E34BBC816}"/>
          </ac:graphicFrameMkLst>
        </pc:graphicFrameChg>
      </pc:sldChg>
      <pc:sldChg chg="addSp delSp modSp add ord delAnim modAnim">
        <pc:chgData name="Vivekanand P V" userId="4fbb97f6463bd9b9" providerId="LiveId" clId="{F1633AF9-B632-47D2-A593-B81A5029A3B8}" dt="2019-09-08T08:08:26.717" v="8501"/>
        <pc:sldMkLst>
          <pc:docMk/>
          <pc:sldMk cId="1344639931" sldId="289"/>
        </pc:sldMkLst>
        <pc:spChg chg="mod">
          <ac:chgData name="Vivekanand P V" userId="4fbb97f6463bd9b9" providerId="LiveId" clId="{F1633AF9-B632-47D2-A593-B81A5029A3B8}" dt="2019-09-08T08:02:09.330" v="7569" actId="20577"/>
          <ac:spMkLst>
            <pc:docMk/>
            <pc:sldMk cId="1344639931" sldId="289"/>
            <ac:spMk id="2" creationId="{92515A72-FCFD-4AB6-9024-974C48723F08}"/>
          </ac:spMkLst>
        </pc:spChg>
        <pc:spChg chg="mod">
          <ac:chgData name="Vivekanand P V" userId="4fbb97f6463bd9b9" providerId="LiveId" clId="{F1633AF9-B632-47D2-A593-B81A5029A3B8}" dt="2019-09-08T08:08:14.363" v="8500" actId="20577"/>
          <ac:spMkLst>
            <pc:docMk/>
            <pc:sldMk cId="1344639931" sldId="289"/>
            <ac:spMk id="3" creationId="{18E72898-DECE-4E6A-B898-7904818D16F6}"/>
          </ac:spMkLst>
        </pc:spChg>
        <pc:spChg chg="add del mod">
          <ac:chgData name="Vivekanand P V" userId="4fbb97f6463bd9b9" providerId="LiveId" clId="{F1633AF9-B632-47D2-A593-B81A5029A3B8}" dt="2019-09-08T08:04:03.006" v="7899" actId="478"/>
          <ac:spMkLst>
            <pc:docMk/>
            <pc:sldMk cId="1344639931" sldId="289"/>
            <ac:spMk id="6" creationId="{71FBB74B-CBC3-4387-9A53-BA31FE776D5A}"/>
          </ac:spMkLst>
        </pc:spChg>
        <pc:picChg chg="add del mod">
          <ac:chgData name="Vivekanand P V" userId="4fbb97f6463bd9b9" providerId="LiveId" clId="{F1633AF9-B632-47D2-A593-B81A5029A3B8}" dt="2019-09-08T08:03:58.104" v="7897" actId="478"/>
          <ac:picMkLst>
            <pc:docMk/>
            <pc:sldMk cId="1344639931" sldId="289"/>
            <ac:picMk id="5" creationId="{37D30677-5272-491C-904E-D73537BE5567}"/>
          </ac:picMkLst>
        </pc:picChg>
      </pc:sldChg>
      <pc:sldChg chg="addSp delSp modSp add modAnim">
        <pc:chgData name="Vivekanand P V" userId="4fbb97f6463bd9b9" providerId="LiveId" clId="{F1633AF9-B632-47D2-A593-B81A5029A3B8}" dt="2019-09-08T06:36:49.654" v="6565"/>
        <pc:sldMkLst>
          <pc:docMk/>
          <pc:sldMk cId="4213238251" sldId="290"/>
        </pc:sldMkLst>
        <pc:spChg chg="mod">
          <ac:chgData name="Vivekanand P V" userId="4fbb97f6463bd9b9" providerId="LiveId" clId="{F1633AF9-B632-47D2-A593-B81A5029A3B8}" dt="2019-09-08T06:24:06.382" v="6097" actId="20577"/>
          <ac:spMkLst>
            <pc:docMk/>
            <pc:sldMk cId="4213238251" sldId="290"/>
            <ac:spMk id="5" creationId="{AB08285A-FABD-4AA8-92F7-8AA4F36F2252}"/>
          </ac:spMkLst>
        </pc:spChg>
        <pc:spChg chg="mod">
          <ac:chgData name="Vivekanand P V" userId="4fbb97f6463bd9b9" providerId="LiveId" clId="{F1633AF9-B632-47D2-A593-B81A5029A3B8}" dt="2019-09-08T06:25:04.485" v="6105" actId="6549"/>
          <ac:spMkLst>
            <pc:docMk/>
            <pc:sldMk cId="4213238251" sldId="290"/>
            <ac:spMk id="6" creationId="{4F670912-0595-45E9-92CE-26237295DAA8}"/>
          </ac:spMkLst>
        </pc:spChg>
        <pc:spChg chg="mod">
          <ac:chgData name="Vivekanand P V" userId="4fbb97f6463bd9b9" providerId="LiveId" clId="{F1633AF9-B632-47D2-A593-B81A5029A3B8}" dt="2019-09-08T06:35:28.586" v="6534" actId="14100"/>
          <ac:spMkLst>
            <pc:docMk/>
            <pc:sldMk cId="4213238251" sldId="290"/>
            <ac:spMk id="7" creationId="{C685CB4A-B5DD-4290-881B-539DC73FCA9D}"/>
          </ac:spMkLst>
        </pc:spChg>
        <pc:spChg chg="add mod">
          <ac:chgData name="Vivekanand P V" userId="4fbb97f6463bd9b9" providerId="LiveId" clId="{F1633AF9-B632-47D2-A593-B81A5029A3B8}" dt="2019-09-08T06:30:29.099" v="6499" actId="20577"/>
          <ac:spMkLst>
            <pc:docMk/>
            <pc:sldMk cId="4213238251" sldId="290"/>
            <ac:spMk id="8" creationId="{86BF3BA9-E600-40AF-AADC-310C42E1C53C}"/>
          </ac:spMkLst>
        </pc:spChg>
        <pc:spChg chg="mod">
          <ac:chgData name="Vivekanand P V" userId="4fbb97f6463bd9b9" providerId="LiveId" clId="{F1633AF9-B632-47D2-A593-B81A5029A3B8}" dt="2019-09-08T06:32:18.546" v="6512" actId="14100"/>
          <ac:spMkLst>
            <pc:docMk/>
            <pc:sldMk cId="4213238251" sldId="290"/>
            <ac:spMk id="9" creationId="{E9899787-745C-42F5-8A82-DC4A3D7F5F8E}"/>
          </ac:spMkLst>
        </pc:spChg>
        <pc:spChg chg="mod">
          <ac:chgData name="Vivekanand P V" userId="4fbb97f6463bd9b9" providerId="LiveId" clId="{F1633AF9-B632-47D2-A593-B81A5029A3B8}" dt="2019-09-08T06:32:09.958" v="6510" actId="14100"/>
          <ac:spMkLst>
            <pc:docMk/>
            <pc:sldMk cId="4213238251" sldId="290"/>
            <ac:spMk id="10" creationId="{F77C6F2F-F467-48D8-B080-9C80A77743A5}"/>
          </ac:spMkLst>
        </pc:spChg>
        <pc:spChg chg="add del mod">
          <ac:chgData name="Vivekanand P V" userId="4fbb97f6463bd9b9" providerId="LiveId" clId="{F1633AF9-B632-47D2-A593-B81A5029A3B8}" dt="2019-09-08T06:34:05.529" v="6532" actId="478"/>
          <ac:spMkLst>
            <pc:docMk/>
            <pc:sldMk cId="4213238251" sldId="290"/>
            <ac:spMk id="17" creationId="{EBA68A32-53DF-4C64-97AF-53C6CC08C1A8}"/>
          </ac:spMkLst>
        </pc:spChg>
        <pc:spChg chg="add mod">
          <ac:chgData name="Vivekanand P V" userId="4fbb97f6463bd9b9" providerId="LiveId" clId="{F1633AF9-B632-47D2-A593-B81A5029A3B8}" dt="2019-09-08T06:35:58.473" v="6557" actId="20577"/>
          <ac:spMkLst>
            <pc:docMk/>
            <pc:sldMk cId="4213238251" sldId="290"/>
            <ac:spMk id="18" creationId="{22FA8798-6A93-4C6E-9AA6-870EE5114219}"/>
          </ac:spMkLst>
        </pc:spChg>
        <pc:cxnChg chg="add mod">
          <ac:chgData name="Vivekanand P V" userId="4fbb97f6463bd9b9" providerId="LiveId" clId="{F1633AF9-B632-47D2-A593-B81A5029A3B8}" dt="2019-09-08T06:32:47.539" v="6525" actId="14100"/>
          <ac:cxnSpMkLst>
            <pc:docMk/>
            <pc:sldMk cId="4213238251" sldId="290"/>
            <ac:cxnSpMk id="4" creationId="{22B44853-1740-4A1C-B97F-67EF8E6B7E04}"/>
          </ac:cxnSpMkLst>
        </pc:cxnChg>
        <pc:cxnChg chg="add del mod">
          <ac:chgData name="Vivekanand P V" userId="4fbb97f6463bd9b9" providerId="LiveId" clId="{F1633AF9-B632-47D2-A593-B81A5029A3B8}" dt="2019-09-08T06:33:35.060" v="6528" actId="478"/>
          <ac:cxnSpMkLst>
            <pc:docMk/>
            <pc:sldMk cId="4213238251" sldId="290"/>
            <ac:cxnSpMk id="15" creationId="{F69977DA-5BE9-4ED5-8311-19B8EFA9E4CD}"/>
          </ac:cxnSpMkLst>
        </pc:cxnChg>
      </pc:sldChg>
      <pc:sldChg chg="delSp modSp add delAnim modAnim">
        <pc:chgData name="Vivekanand P V" userId="4fbb97f6463bd9b9" providerId="LiveId" clId="{F1633AF9-B632-47D2-A593-B81A5029A3B8}" dt="2019-09-08T06:41:15.630" v="6875"/>
        <pc:sldMkLst>
          <pc:docMk/>
          <pc:sldMk cId="1652612654" sldId="291"/>
        </pc:sldMkLst>
        <pc:spChg chg="mod">
          <ac:chgData name="Vivekanand P V" userId="4fbb97f6463bd9b9" providerId="LiveId" clId="{F1633AF9-B632-47D2-A593-B81A5029A3B8}" dt="2019-09-08T06:37:59.641" v="6593" actId="20577"/>
          <ac:spMkLst>
            <pc:docMk/>
            <pc:sldMk cId="1652612654" sldId="291"/>
            <ac:spMk id="5" creationId="{AB08285A-FABD-4AA8-92F7-8AA4F36F2252}"/>
          </ac:spMkLst>
        </pc:spChg>
        <pc:spChg chg="mod">
          <ac:chgData name="Vivekanand P V" userId="4fbb97f6463bd9b9" providerId="LiveId" clId="{F1633AF9-B632-47D2-A593-B81A5029A3B8}" dt="2019-09-08T06:39:03.828" v="6677" actId="1035"/>
          <ac:spMkLst>
            <pc:docMk/>
            <pc:sldMk cId="1652612654" sldId="291"/>
            <ac:spMk id="6" creationId="{4F670912-0595-45E9-92CE-26237295DAA8}"/>
          </ac:spMkLst>
        </pc:spChg>
        <pc:spChg chg="del">
          <ac:chgData name="Vivekanand P V" userId="4fbb97f6463bd9b9" providerId="LiveId" clId="{F1633AF9-B632-47D2-A593-B81A5029A3B8}" dt="2019-09-08T06:38:35.448" v="6597" actId="478"/>
          <ac:spMkLst>
            <pc:docMk/>
            <pc:sldMk cId="1652612654" sldId="291"/>
            <ac:spMk id="7" creationId="{C685CB4A-B5DD-4290-881B-539DC73FCA9D}"/>
          </ac:spMkLst>
        </pc:spChg>
        <pc:spChg chg="del">
          <ac:chgData name="Vivekanand P V" userId="4fbb97f6463bd9b9" providerId="LiveId" clId="{F1633AF9-B632-47D2-A593-B81A5029A3B8}" dt="2019-09-08T06:41:08.239" v="6874" actId="478"/>
          <ac:spMkLst>
            <pc:docMk/>
            <pc:sldMk cId="1652612654" sldId="291"/>
            <ac:spMk id="8" creationId="{86BF3BA9-E600-40AF-AADC-310C42E1C53C}"/>
          </ac:spMkLst>
        </pc:spChg>
        <pc:spChg chg="mod">
          <ac:chgData name="Vivekanand P V" userId="4fbb97f6463bd9b9" providerId="LiveId" clId="{F1633AF9-B632-47D2-A593-B81A5029A3B8}" dt="2019-09-08T06:41:02.765" v="6873" actId="20577"/>
          <ac:spMkLst>
            <pc:docMk/>
            <pc:sldMk cId="1652612654" sldId="291"/>
            <ac:spMk id="9" creationId="{E9899787-745C-42F5-8A82-DC4A3D7F5F8E}"/>
          </ac:spMkLst>
        </pc:spChg>
        <pc:spChg chg="mod">
          <ac:chgData name="Vivekanand P V" userId="4fbb97f6463bd9b9" providerId="LiveId" clId="{F1633AF9-B632-47D2-A593-B81A5029A3B8}" dt="2019-09-08T06:40:41.947" v="6832" actId="14100"/>
          <ac:spMkLst>
            <pc:docMk/>
            <pc:sldMk cId="1652612654" sldId="291"/>
            <ac:spMk id="10" creationId="{F77C6F2F-F467-48D8-B080-9C80A77743A5}"/>
          </ac:spMkLst>
        </pc:spChg>
        <pc:spChg chg="mod">
          <ac:chgData name="Vivekanand P V" userId="4fbb97f6463bd9b9" providerId="LiveId" clId="{F1633AF9-B632-47D2-A593-B81A5029A3B8}" dt="2019-09-08T06:40:04.250" v="6781" actId="14100"/>
          <ac:spMkLst>
            <pc:docMk/>
            <pc:sldMk cId="1652612654" sldId="291"/>
            <ac:spMk id="18" creationId="{22FA8798-6A93-4C6E-9AA6-870EE5114219}"/>
          </ac:spMkLst>
        </pc:spChg>
        <pc:cxnChg chg="del">
          <ac:chgData name="Vivekanand P V" userId="4fbb97f6463bd9b9" providerId="LiveId" clId="{F1633AF9-B632-47D2-A593-B81A5029A3B8}" dt="2019-09-08T06:38:40.196" v="6598" actId="478"/>
          <ac:cxnSpMkLst>
            <pc:docMk/>
            <pc:sldMk cId="1652612654" sldId="291"/>
            <ac:cxnSpMk id="4" creationId="{22B44853-1740-4A1C-B97F-67EF8E6B7E04}"/>
          </ac:cxnSpMkLst>
        </pc:cxnChg>
      </pc:sldChg>
      <pc:sldChg chg="delSp modSp add delAnim modAnim">
        <pc:chgData name="Vivekanand P V" userId="4fbb97f6463bd9b9" providerId="LiveId" clId="{F1633AF9-B632-47D2-A593-B81A5029A3B8}" dt="2019-09-08T06:44:27.812" v="7015"/>
        <pc:sldMkLst>
          <pc:docMk/>
          <pc:sldMk cId="2884086691" sldId="292"/>
        </pc:sldMkLst>
        <pc:spChg chg="mod">
          <ac:chgData name="Vivekanand P V" userId="4fbb97f6463bd9b9" providerId="LiveId" clId="{F1633AF9-B632-47D2-A593-B81A5029A3B8}" dt="2019-09-08T06:42:02.612" v="6887" actId="20577"/>
          <ac:spMkLst>
            <pc:docMk/>
            <pc:sldMk cId="2884086691" sldId="292"/>
            <ac:spMk id="5" creationId="{AB08285A-FABD-4AA8-92F7-8AA4F36F2252}"/>
          </ac:spMkLst>
        </pc:spChg>
        <pc:spChg chg="mod">
          <ac:chgData name="Vivekanand P V" userId="4fbb97f6463bd9b9" providerId="LiveId" clId="{F1633AF9-B632-47D2-A593-B81A5029A3B8}" dt="2019-09-08T06:42:54.501" v="6896" actId="255"/>
          <ac:spMkLst>
            <pc:docMk/>
            <pc:sldMk cId="2884086691" sldId="292"/>
            <ac:spMk id="6" creationId="{4F670912-0595-45E9-92CE-26237295DAA8}"/>
          </ac:spMkLst>
        </pc:spChg>
        <pc:spChg chg="del">
          <ac:chgData name="Vivekanand P V" userId="4fbb97f6463bd9b9" providerId="LiveId" clId="{F1633AF9-B632-47D2-A593-B81A5029A3B8}" dt="2019-09-08T06:43:04.836" v="6898" actId="478"/>
          <ac:spMkLst>
            <pc:docMk/>
            <pc:sldMk cId="2884086691" sldId="292"/>
            <ac:spMk id="9" creationId="{E9899787-745C-42F5-8A82-DC4A3D7F5F8E}"/>
          </ac:spMkLst>
        </pc:spChg>
        <pc:spChg chg="del">
          <ac:chgData name="Vivekanand P V" userId="4fbb97f6463bd9b9" providerId="LiveId" clId="{F1633AF9-B632-47D2-A593-B81A5029A3B8}" dt="2019-09-08T06:43:02.256" v="6897" actId="478"/>
          <ac:spMkLst>
            <pc:docMk/>
            <pc:sldMk cId="2884086691" sldId="292"/>
            <ac:spMk id="10" creationId="{F77C6F2F-F467-48D8-B080-9C80A77743A5}"/>
          </ac:spMkLst>
        </pc:spChg>
        <pc:spChg chg="mod">
          <ac:chgData name="Vivekanand P V" userId="4fbb97f6463bd9b9" providerId="LiveId" clId="{F1633AF9-B632-47D2-A593-B81A5029A3B8}" dt="2019-09-08T06:44:11.967" v="7013" actId="20577"/>
          <ac:spMkLst>
            <pc:docMk/>
            <pc:sldMk cId="2884086691" sldId="292"/>
            <ac:spMk id="18" creationId="{22FA8798-6A93-4C6E-9AA6-870EE5114219}"/>
          </ac:spMkLst>
        </pc:spChg>
      </pc:sldChg>
      <pc:sldChg chg="addSp delSp modSp add modAnim">
        <pc:chgData name="Vivekanand P V" userId="4fbb97f6463bd9b9" providerId="LiveId" clId="{F1633AF9-B632-47D2-A593-B81A5029A3B8}" dt="2019-09-08T12:37:04.749" v="9234" actId="20577"/>
        <pc:sldMkLst>
          <pc:docMk/>
          <pc:sldMk cId="688161376" sldId="293"/>
        </pc:sldMkLst>
        <pc:spChg chg="mod">
          <ac:chgData name="Vivekanand P V" userId="4fbb97f6463bd9b9" providerId="LiveId" clId="{F1633AF9-B632-47D2-A593-B81A5029A3B8}" dt="2019-09-08T11:31:32.672" v="8941" actId="20577"/>
          <ac:spMkLst>
            <pc:docMk/>
            <pc:sldMk cId="688161376" sldId="293"/>
            <ac:spMk id="2" creationId="{516D7909-21DF-4511-881B-E63EAD376BBB}"/>
          </ac:spMkLst>
        </pc:spChg>
        <pc:spChg chg="del mod">
          <ac:chgData name="Vivekanand P V" userId="4fbb97f6463bd9b9" providerId="LiveId" clId="{F1633AF9-B632-47D2-A593-B81A5029A3B8}" dt="2019-09-08T11:31:37.927" v="8942" actId="478"/>
          <ac:spMkLst>
            <pc:docMk/>
            <pc:sldMk cId="688161376" sldId="293"/>
            <ac:spMk id="3" creationId="{7413DD25-76CE-4E01-A277-48EEEC18A8E7}"/>
          </ac:spMkLst>
        </pc:spChg>
        <pc:spChg chg="add del mod">
          <ac:chgData name="Vivekanand P V" userId="4fbb97f6463bd9b9" providerId="LiveId" clId="{F1633AF9-B632-47D2-A593-B81A5029A3B8}" dt="2019-09-08T11:35:10.826" v="8981" actId="478"/>
          <ac:spMkLst>
            <pc:docMk/>
            <pc:sldMk cId="688161376" sldId="293"/>
            <ac:spMk id="4" creationId="{2846ABDE-4B5E-4B57-A7EA-DB14145D3F50}"/>
          </ac:spMkLst>
        </pc:spChg>
        <pc:spChg chg="add del mod">
          <ac:chgData name="Vivekanand P V" userId="4fbb97f6463bd9b9" providerId="LiveId" clId="{F1633AF9-B632-47D2-A593-B81A5029A3B8}" dt="2019-09-08T11:35:08.900" v="8980" actId="478"/>
          <ac:spMkLst>
            <pc:docMk/>
            <pc:sldMk cId="688161376" sldId="293"/>
            <ac:spMk id="5" creationId="{6580309C-03DD-4E01-A55E-37F38AE6C12A}"/>
          </ac:spMkLst>
        </pc:spChg>
        <pc:spChg chg="add mod">
          <ac:chgData name="Vivekanand P V" userId="4fbb97f6463bd9b9" providerId="LiveId" clId="{F1633AF9-B632-47D2-A593-B81A5029A3B8}" dt="2019-09-08T11:38:33.353" v="9141" actId="1035"/>
          <ac:spMkLst>
            <pc:docMk/>
            <pc:sldMk cId="688161376" sldId="293"/>
            <ac:spMk id="6" creationId="{E27A5FA1-EC35-46FD-9EBF-352B2BD6890C}"/>
          </ac:spMkLst>
        </pc:spChg>
        <pc:spChg chg="add mod">
          <ac:chgData name="Vivekanand P V" userId="4fbb97f6463bd9b9" providerId="LiveId" clId="{F1633AF9-B632-47D2-A593-B81A5029A3B8}" dt="2019-09-08T11:38:33.353" v="9141" actId="1035"/>
          <ac:spMkLst>
            <pc:docMk/>
            <pc:sldMk cId="688161376" sldId="293"/>
            <ac:spMk id="7" creationId="{4E9F0384-982F-47DD-95C9-6EA48DCB2470}"/>
          </ac:spMkLst>
        </pc:spChg>
        <pc:spChg chg="add mod">
          <ac:chgData name="Vivekanand P V" userId="4fbb97f6463bd9b9" providerId="LiveId" clId="{F1633AF9-B632-47D2-A593-B81A5029A3B8}" dt="2019-09-08T11:38:33.353" v="9141" actId="1035"/>
          <ac:spMkLst>
            <pc:docMk/>
            <pc:sldMk cId="688161376" sldId="293"/>
            <ac:spMk id="8" creationId="{DA7E5E91-A997-43E6-B783-D6F04E460807}"/>
          </ac:spMkLst>
        </pc:spChg>
        <pc:spChg chg="add mod">
          <ac:chgData name="Vivekanand P V" userId="4fbb97f6463bd9b9" providerId="LiveId" clId="{F1633AF9-B632-47D2-A593-B81A5029A3B8}" dt="2019-09-08T12:37:04.749" v="9234" actId="20577"/>
          <ac:spMkLst>
            <pc:docMk/>
            <pc:sldMk cId="688161376" sldId="293"/>
            <ac:spMk id="10" creationId="{16BA70BD-1135-4823-8C87-436167F7351A}"/>
          </ac:spMkLst>
        </pc:spChg>
        <pc:picChg chg="add mod">
          <ac:chgData name="Vivekanand P V" userId="4fbb97f6463bd9b9" providerId="LiveId" clId="{F1633AF9-B632-47D2-A593-B81A5029A3B8}" dt="2019-09-08T11:39:10.488" v="9150" actId="1076"/>
          <ac:picMkLst>
            <pc:docMk/>
            <pc:sldMk cId="688161376" sldId="293"/>
            <ac:picMk id="9" creationId="{B9A1F519-CE74-4A8B-ADE7-4C71FC6EF2CC}"/>
          </ac:picMkLst>
        </pc:picChg>
      </pc:sldChg>
      <pc:sldChg chg="add">
        <pc:chgData name="Vivekanand P V" userId="4fbb97f6463bd9b9" providerId="LiveId" clId="{F1633AF9-B632-47D2-A593-B81A5029A3B8}" dt="2019-09-08T08:01:46.952" v="7516"/>
        <pc:sldMkLst>
          <pc:docMk/>
          <pc:sldMk cId="4192482186" sldId="294"/>
        </pc:sldMkLst>
      </pc:sldChg>
      <pc:sldChg chg="addSp modSp add modAnim">
        <pc:chgData name="Vivekanand P V" userId="4fbb97f6463bd9b9" providerId="LiveId" clId="{F1633AF9-B632-47D2-A593-B81A5029A3B8}" dt="2019-09-08T08:40:56.772" v="8917" actId="1076"/>
        <pc:sldMkLst>
          <pc:docMk/>
          <pc:sldMk cId="2705012992" sldId="295"/>
        </pc:sldMkLst>
        <pc:spChg chg="mod">
          <ac:chgData name="Vivekanand P V" userId="4fbb97f6463bd9b9" providerId="LiveId" clId="{F1633AF9-B632-47D2-A593-B81A5029A3B8}" dt="2019-09-08T08:08:36.345" v="8517" actId="20577"/>
          <ac:spMkLst>
            <pc:docMk/>
            <pc:sldMk cId="2705012992" sldId="295"/>
            <ac:spMk id="2" creationId="{92515A72-FCFD-4AB6-9024-974C48723F08}"/>
          </ac:spMkLst>
        </pc:spChg>
        <pc:spChg chg="mod">
          <ac:chgData name="Vivekanand P V" userId="4fbb97f6463bd9b9" providerId="LiveId" clId="{F1633AF9-B632-47D2-A593-B81A5029A3B8}" dt="2019-09-08T08:10:21.422" v="8727" actId="5793"/>
          <ac:spMkLst>
            <pc:docMk/>
            <pc:sldMk cId="2705012992" sldId="295"/>
            <ac:spMk id="3" creationId="{18E72898-DECE-4E6A-B898-7904818D16F6}"/>
          </ac:spMkLst>
        </pc:spChg>
        <pc:spChg chg="add mod">
          <ac:chgData name="Vivekanand P V" userId="4fbb97f6463bd9b9" providerId="LiveId" clId="{F1633AF9-B632-47D2-A593-B81A5029A3B8}" dt="2019-09-08T08:40:56.772" v="8917" actId="1076"/>
          <ac:spMkLst>
            <pc:docMk/>
            <pc:sldMk cId="2705012992" sldId="295"/>
            <ac:spMk id="6" creationId="{936A64D3-EE28-45AF-88AC-F8401F87834E}"/>
          </ac:spMkLst>
        </pc:spChg>
        <pc:graphicFrameChg chg="add mod">
          <ac:chgData name="Vivekanand P V" userId="4fbb97f6463bd9b9" providerId="LiveId" clId="{F1633AF9-B632-47D2-A593-B81A5029A3B8}" dt="2019-09-08T08:16:29.719" v="8884" actId="14100"/>
          <ac:graphicFrameMkLst>
            <pc:docMk/>
            <pc:sldMk cId="2705012992" sldId="295"/>
            <ac:graphicFrameMk id="4" creationId="{A9772DDA-0028-4B95-BB38-321FB257F835}"/>
          </ac:graphicFrameMkLst>
        </pc:graphicFrameChg>
        <pc:picChg chg="add mod">
          <ac:chgData name="Vivekanand P V" userId="4fbb97f6463bd9b9" providerId="LiveId" clId="{F1633AF9-B632-47D2-A593-B81A5029A3B8}" dt="2019-09-08T08:40:56.772" v="8917" actId="1076"/>
          <ac:picMkLst>
            <pc:docMk/>
            <pc:sldMk cId="2705012992" sldId="295"/>
            <ac:picMk id="5" creationId="{08656DC8-FEEF-4AD5-BB35-9539854A0009}"/>
          </ac:picMkLst>
        </pc:picChg>
      </pc:sldChg>
      <pc:sldChg chg="modSp add">
        <pc:chgData name="Vivekanand P V" userId="4fbb97f6463bd9b9" providerId="LiveId" clId="{F1633AF9-B632-47D2-A593-B81A5029A3B8}" dt="2019-09-08T13:46:23.253" v="9250" actId="20577"/>
        <pc:sldMkLst>
          <pc:docMk/>
          <pc:sldMk cId="11918114" sldId="296"/>
        </pc:sldMkLst>
        <pc:spChg chg="mod">
          <ac:chgData name="Vivekanand P V" userId="4fbb97f6463bd9b9" providerId="LiveId" clId="{F1633AF9-B632-47D2-A593-B81A5029A3B8}" dt="2019-09-08T12:35:12.862" v="9167" actId="20577"/>
          <ac:spMkLst>
            <pc:docMk/>
            <pc:sldMk cId="11918114" sldId="296"/>
            <ac:spMk id="2" creationId="{516D7909-21DF-4511-881B-E63EAD376BBB}"/>
          </ac:spMkLst>
        </pc:spChg>
        <pc:spChg chg="mod">
          <ac:chgData name="Vivekanand P V" userId="4fbb97f6463bd9b9" providerId="LiveId" clId="{F1633AF9-B632-47D2-A593-B81A5029A3B8}" dt="2019-09-08T12:36:30.356" v="9221" actId="20577"/>
          <ac:spMkLst>
            <pc:docMk/>
            <pc:sldMk cId="11918114" sldId="296"/>
            <ac:spMk id="6" creationId="{E27A5FA1-EC35-46FD-9EBF-352B2BD6890C}"/>
          </ac:spMkLst>
        </pc:spChg>
        <pc:spChg chg="mod">
          <ac:chgData name="Vivekanand P V" userId="4fbb97f6463bd9b9" providerId="LiveId" clId="{F1633AF9-B632-47D2-A593-B81A5029A3B8}" dt="2019-09-08T12:35:56.035" v="9193" actId="20577"/>
          <ac:spMkLst>
            <pc:docMk/>
            <pc:sldMk cId="11918114" sldId="296"/>
            <ac:spMk id="7" creationId="{4E9F0384-982F-47DD-95C9-6EA48DCB2470}"/>
          </ac:spMkLst>
        </pc:spChg>
        <pc:spChg chg="mod">
          <ac:chgData name="Vivekanand P V" userId="4fbb97f6463bd9b9" providerId="LiveId" clId="{F1633AF9-B632-47D2-A593-B81A5029A3B8}" dt="2019-09-08T12:35:28.570" v="9173" actId="20577"/>
          <ac:spMkLst>
            <pc:docMk/>
            <pc:sldMk cId="11918114" sldId="296"/>
            <ac:spMk id="8" creationId="{DA7E5E91-A997-43E6-B783-D6F04E460807}"/>
          </ac:spMkLst>
        </pc:spChg>
        <pc:spChg chg="mod">
          <ac:chgData name="Vivekanand P V" userId="4fbb97f6463bd9b9" providerId="LiveId" clId="{F1633AF9-B632-47D2-A593-B81A5029A3B8}" dt="2019-09-08T13:46:23.253" v="9250" actId="20577"/>
          <ac:spMkLst>
            <pc:docMk/>
            <pc:sldMk cId="11918114" sldId="296"/>
            <ac:spMk id="10" creationId="{16BA70BD-1135-4823-8C87-436167F7351A}"/>
          </ac:spMkLst>
        </pc:spChg>
      </pc:sldChg>
      <pc:sldChg chg="addSp delSp modSp add delAnim modAnim">
        <pc:chgData name="Vivekanand P V" userId="4fbb97f6463bd9b9" providerId="LiveId" clId="{F1633AF9-B632-47D2-A593-B81A5029A3B8}" dt="2019-09-08T13:49:52.162" v="9369"/>
        <pc:sldMkLst>
          <pc:docMk/>
          <pc:sldMk cId="2222563608" sldId="297"/>
        </pc:sldMkLst>
        <pc:spChg chg="mod">
          <ac:chgData name="Vivekanand P V" userId="4fbb97f6463bd9b9" providerId="LiveId" clId="{F1633AF9-B632-47D2-A593-B81A5029A3B8}" dt="2019-09-08T13:47:32.432" v="9316" actId="5793"/>
          <ac:spMkLst>
            <pc:docMk/>
            <pc:sldMk cId="2222563608" sldId="297"/>
            <ac:spMk id="2" creationId="{516D7909-21DF-4511-881B-E63EAD376BBB}"/>
          </ac:spMkLst>
        </pc:spChg>
        <pc:spChg chg="del">
          <ac:chgData name="Vivekanand P V" userId="4fbb97f6463bd9b9" providerId="LiveId" clId="{F1633AF9-B632-47D2-A593-B81A5029A3B8}" dt="2019-09-08T13:47:41.866" v="9317" actId="478"/>
          <ac:spMkLst>
            <pc:docMk/>
            <pc:sldMk cId="2222563608" sldId="297"/>
            <ac:spMk id="6" creationId="{E27A5FA1-EC35-46FD-9EBF-352B2BD6890C}"/>
          </ac:spMkLst>
        </pc:spChg>
        <pc:spChg chg="del">
          <ac:chgData name="Vivekanand P V" userId="4fbb97f6463bd9b9" providerId="LiveId" clId="{F1633AF9-B632-47D2-A593-B81A5029A3B8}" dt="2019-09-08T13:47:47.676" v="9321" actId="478"/>
          <ac:spMkLst>
            <pc:docMk/>
            <pc:sldMk cId="2222563608" sldId="297"/>
            <ac:spMk id="7" creationId="{4E9F0384-982F-47DD-95C9-6EA48DCB2470}"/>
          </ac:spMkLst>
        </pc:spChg>
        <pc:spChg chg="del">
          <ac:chgData name="Vivekanand P V" userId="4fbb97f6463bd9b9" providerId="LiveId" clId="{F1633AF9-B632-47D2-A593-B81A5029A3B8}" dt="2019-09-08T13:47:43.799" v="9318" actId="478"/>
          <ac:spMkLst>
            <pc:docMk/>
            <pc:sldMk cId="2222563608" sldId="297"/>
            <ac:spMk id="8" creationId="{DA7E5E91-A997-43E6-B783-D6F04E460807}"/>
          </ac:spMkLst>
        </pc:spChg>
        <pc:spChg chg="del mod">
          <ac:chgData name="Vivekanand P V" userId="4fbb97f6463bd9b9" providerId="LiveId" clId="{F1633AF9-B632-47D2-A593-B81A5029A3B8}" dt="2019-09-08T13:47:46.978" v="9320" actId="478"/>
          <ac:spMkLst>
            <pc:docMk/>
            <pc:sldMk cId="2222563608" sldId="297"/>
            <ac:spMk id="10" creationId="{16BA70BD-1135-4823-8C87-436167F7351A}"/>
          </ac:spMkLst>
        </pc:spChg>
        <pc:graphicFrameChg chg="add mod">
          <ac:chgData name="Vivekanand P V" userId="4fbb97f6463bd9b9" providerId="LiveId" clId="{F1633AF9-B632-47D2-A593-B81A5029A3B8}" dt="2019-09-08T13:49:45.403" v="9368" actId="20577"/>
          <ac:graphicFrameMkLst>
            <pc:docMk/>
            <pc:sldMk cId="2222563608" sldId="297"/>
            <ac:graphicFrameMk id="3" creationId="{6B2D4A73-685F-4DB4-9957-EBFCDE6CC48B}"/>
          </ac:graphicFrameMkLst>
        </pc:graphicFrameChg>
        <pc:picChg chg="del">
          <ac:chgData name="Vivekanand P V" userId="4fbb97f6463bd9b9" providerId="LiveId" clId="{F1633AF9-B632-47D2-A593-B81A5029A3B8}" dt="2019-09-08T13:47:41.866" v="9317" actId="478"/>
          <ac:picMkLst>
            <pc:docMk/>
            <pc:sldMk cId="2222563608" sldId="297"/>
            <ac:picMk id="9" creationId="{B9A1F519-CE74-4A8B-ADE7-4C71FC6EF2CC}"/>
          </ac:picMkLst>
        </pc:picChg>
      </pc:sldChg>
      <pc:sldChg chg="modSp add ord modAnim">
        <pc:chgData name="Vivekanand P V" userId="4fbb97f6463bd9b9" providerId="LiveId" clId="{F1633AF9-B632-47D2-A593-B81A5029A3B8}" dt="2019-09-08T13:53:56.776" v="9468" actId="1076"/>
        <pc:sldMkLst>
          <pc:docMk/>
          <pc:sldMk cId="2923778289" sldId="298"/>
        </pc:sldMkLst>
        <pc:spChg chg="mod">
          <ac:chgData name="Vivekanand P V" userId="4fbb97f6463bd9b9" providerId="LiveId" clId="{F1633AF9-B632-47D2-A593-B81A5029A3B8}" dt="2019-09-08T13:51:31.594" v="9383" actId="20577"/>
          <ac:spMkLst>
            <pc:docMk/>
            <pc:sldMk cId="2923778289" sldId="298"/>
            <ac:spMk id="2" creationId="{516D7909-21DF-4511-881B-E63EAD376BBB}"/>
          </ac:spMkLst>
        </pc:spChg>
        <pc:spChg chg="mod">
          <ac:chgData name="Vivekanand P V" userId="4fbb97f6463bd9b9" providerId="LiveId" clId="{F1633AF9-B632-47D2-A593-B81A5029A3B8}" dt="2019-09-08T13:53:13.392" v="9446" actId="255"/>
          <ac:spMkLst>
            <pc:docMk/>
            <pc:sldMk cId="2923778289" sldId="298"/>
            <ac:spMk id="6" creationId="{E27A5FA1-EC35-46FD-9EBF-352B2BD6890C}"/>
          </ac:spMkLst>
        </pc:spChg>
        <pc:spChg chg="mod">
          <ac:chgData name="Vivekanand P V" userId="4fbb97f6463bd9b9" providerId="LiveId" clId="{F1633AF9-B632-47D2-A593-B81A5029A3B8}" dt="2019-09-08T13:53:13.392" v="9446" actId="255"/>
          <ac:spMkLst>
            <pc:docMk/>
            <pc:sldMk cId="2923778289" sldId="298"/>
            <ac:spMk id="7" creationId="{4E9F0384-982F-47DD-95C9-6EA48DCB2470}"/>
          </ac:spMkLst>
        </pc:spChg>
        <pc:spChg chg="mod">
          <ac:chgData name="Vivekanand P V" userId="4fbb97f6463bd9b9" providerId="LiveId" clId="{F1633AF9-B632-47D2-A593-B81A5029A3B8}" dt="2019-09-08T13:53:13.392" v="9446" actId="255"/>
          <ac:spMkLst>
            <pc:docMk/>
            <pc:sldMk cId="2923778289" sldId="298"/>
            <ac:spMk id="8" creationId="{DA7E5E91-A997-43E6-B783-D6F04E460807}"/>
          </ac:spMkLst>
        </pc:spChg>
        <pc:spChg chg="mod">
          <ac:chgData name="Vivekanand P V" userId="4fbb97f6463bd9b9" providerId="LiveId" clId="{F1633AF9-B632-47D2-A593-B81A5029A3B8}" dt="2019-09-08T13:53:56.776" v="9468" actId="1076"/>
          <ac:spMkLst>
            <pc:docMk/>
            <pc:sldMk cId="2923778289" sldId="298"/>
            <ac:spMk id="10" creationId="{16BA70BD-1135-4823-8C87-436167F7351A}"/>
          </ac:spMkLst>
        </pc:spChg>
      </pc:sldChg>
      <pc:sldChg chg="modSp add modAnim">
        <pc:chgData name="Vivekanand P V" userId="4fbb97f6463bd9b9" providerId="LiveId" clId="{F1633AF9-B632-47D2-A593-B81A5029A3B8}" dt="2019-09-08T13:58:07.153" v="9582" actId="20577"/>
        <pc:sldMkLst>
          <pc:docMk/>
          <pc:sldMk cId="319185217" sldId="299"/>
        </pc:sldMkLst>
        <pc:spChg chg="mod">
          <ac:chgData name="Vivekanand P V" userId="4fbb97f6463bd9b9" providerId="LiveId" clId="{F1633AF9-B632-47D2-A593-B81A5029A3B8}" dt="2019-09-08T13:58:07.153" v="9582" actId="20577"/>
          <ac:spMkLst>
            <pc:docMk/>
            <pc:sldMk cId="319185217" sldId="299"/>
            <ac:spMk id="2" creationId="{516D7909-21DF-4511-881B-E63EAD376BBB}"/>
          </ac:spMkLst>
        </pc:spChg>
        <pc:spChg chg="mod">
          <ac:chgData name="Vivekanand P V" userId="4fbb97f6463bd9b9" providerId="LiveId" clId="{F1633AF9-B632-47D2-A593-B81A5029A3B8}" dt="2019-09-08T13:56:53.727" v="9548" actId="14100"/>
          <ac:spMkLst>
            <pc:docMk/>
            <pc:sldMk cId="319185217" sldId="299"/>
            <ac:spMk id="6" creationId="{E27A5FA1-EC35-46FD-9EBF-352B2BD6890C}"/>
          </ac:spMkLst>
        </pc:spChg>
        <pc:spChg chg="mod">
          <ac:chgData name="Vivekanand P V" userId="4fbb97f6463bd9b9" providerId="LiveId" clId="{F1633AF9-B632-47D2-A593-B81A5029A3B8}" dt="2019-09-08T13:56:51.438" v="9547" actId="14100"/>
          <ac:spMkLst>
            <pc:docMk/>
            <pc:sldMk cId="319185217" sldId="299"/>
            <ac:spMk id="7" creationId="{4E9F0384-982F-47DD-95C9-6EA48DCB2470}"/>
          </ac:spMkLst>
        </pc:spChg>
        <pc:spChg chg="mod">
          <ac:chgData name="Vivekanand P V" userId="4fbb97f6463bd9b9" providerId="LiveId" clId="{F1633AF9-B632-47D2-A593-B81A5029A3B8}" dt="2019-09-08T13:57:15.403" v="9561" actId="20577"/>
          <ac:spMkLst>
            <pc:docMk/>
            <pc:sldMk cId="319185217" sldId="299"/>
            <ac:spMk id="8" creationId="{DA7E5E91-A997-43E6-B783-D6F04E460807}"/>
          </ac:spMkLst>
        </pc:spChg>
        <pc:spChg chg="mod">
          <ac:chgData name="Vivekanand P V" userId="4fbb97f6463bd9b9" providerId="LiveId" clId="{F1633AF9-B632-47D2-A593-B81A5029A3B8}" dt="2019-09-08T13:57:25.382" v="9563" actId="20577"/>
          <ac:spMkLst>
            <pc:docMk/>
            <pc:sldMk cId="319185217" sldId="299"/>
            <ac:spMk id="10" creationId="{16BA70BD-1135-4823-8C87-436167F7351A}"/>
          </ac:spMkLst>
        </pc:spChg>
      </pc:sldChg>
      <pc:sldChg chg="modSp add ord">
        <pc:chgData name="Vivekanand P V" userId="4fbb97f6463bd9b9" providerId="LiveId" clId="{F1633AF9-B632-47D2-A593-B81A5029A3B8}" dt="2019-09-08T14:13:48.233" v="9709" actId="14100"/>
        <pc:sldMkLst>
          <pc:docMk/>
          <pc:sldMk cId="3297656774" sldId="300"/>
        </pc:sldMkLst>
        <pc:spChg chg="mod">
          <ac:chgData name="Vivekanand P V" userId="4fbb97f6463bd9b9" providerId="LiveId" clId="{F1633AF9-B632-47D2-A593-B81A5029A3B8}" dt="2019-09-08T14:12:05.559" v="9602" actId="20577"/>
          <ac:spMkLst>
            <pc:docMk/>
            <pc:sldMk cId="3297656774" sldId="300"/>
            <ac:spMk id="2" creationId="{516D7909-21DF-4511-881B-E63EAD376BBB}"/>
          </ac:spMkLst>
        </pc:spChg>
        <pc:spChg chg="mod">
          <ac:chgData name="Vivekanand P V" userId="4fbb97f6463bd9b9" providerId="LiveId" clId="{F1633AF9-B632-47D2-A593-B81A5029A3B8}" dt="2019-09-08T14:13:27.829" v="9689" actId="20577"/>
          <ac:spMkLst>
            <pc:docMk/>
            <pc:sldMk cId="3297656774" sldId="300"/>
            <ac:spMk id="6" creationId="{E27A5FA1-EC35-46FD-9EBF-352B2BD6890C}"/>
          </ac:spMkLst>
        </pc:spChg>
        <pc:spChg chg="mod">
          <ac:chgData name="Vivekanand P V" userId="4fbb97f6463bd9b9" providerId="LiveId" clId="{F1633AF9-B632-47D2-A593-B81A5029A3B8}" dt="2019-09-08T14:12:36.518" v="9636" actId="14100"/>
          <ac:spMkLst>
            <pc:docMk/>
            <pc:sldMk cId="3297656774" sldId="300"/>
            <ac:spMk id="7" creationId="{4E9F0384-982F-47DD-95C9-6EA48DCB2470}"/>
          </ac:spMkLst>
        </pc:spChg>
        <pc:spChg chg="mod">
          <ac:chgData name="Vivekanand P V" userId="4fbb97f6463bd9b9" providerId="LiveId" clId="{F1633AF9-B632-47D2-A593-B81A5029A3B8}" dt="2019-09-08T14:12:47.700" v="9639" actId="14100"/>
          <ac:spMkLst>
            <pc:docMk/>
            <pc:sldMk cId="3297656774" sldId="300"/>
            <ac:spMk id="8" creationId="{DA7E5E91-A997-43E6-B783-D6F04E460807}"/>
          </ac:spMkLst>
        </pc:spChg>
        <pc:spChg chg="mod">
          <ac:chgData name="Vivekanand P V" userId="4fbb97f6463bd9b9" providerId="LiveId" clId="{F1633AF9-B632-47D2-A593-B81A5029A3B8}" dt="2019-09-08T14:13:48.233" v="9709" actId="14100"/>
          <ac:spMkLst>
            <pc:docMk/>
            <pc:sldMk cId="3297656774" sldId="300"/>
            <ac:spMk id="10" creationId="{16BA70BD-1135-4823-8C87-436167F7351A}"/>
          </ac:spMkLst>
        </pc:spChg>
      </pc:sldChg>
      <pc:sldChg chg="addSp delSp modSp add delAnim modAnim">
        <pc:chgData name="Vivekanand P V" userId="4fbb97f6463bd9b9" providerId="LiveId" clId="{F1633AF9-B632-47D2-A593-B81A5029A3B8}" dt="2019-09-08T17:37:25.627" v="9885" actId="20577"/>
        <pc:sldMkLst>
          <pc:docMk/>
          <pc:sldMk cId="3297601772" sldId="301"/>
        </pc:sldMkLst>
        <pc:spChg chg="mod">
          <ac:chgData name="Vivekanand P V" userId="4fbb97f6463bd9b9" providerId="LiveId" clId="{F1633AF9-B632-47D2-A593-B81A5029A3B8}" dt="2019-09-08T14:14:37.067" v="9729" actId="20577"/>
          <ac:spMkLst>
            <pc:docMk/>
            <pc:sldMk cId="3297601772" sldId="301"/>
            <ac:spMk id="2" creationId="{516D7909-21DF-4511-881B-E63EAD376BBB}"/>
          </ac:spMkLst>
        </pc:spChg>
        <pc:spChg chg="add del mod">
          <ac:chgData name="Vivekanand P V" userId="4fbb97f6463bd9b9" providerId="LiveId" clId="{F1633AF9-B632-47D2-A593-B81A5029A3B8}" dt="2019-09-08T17:29:41.288" v="9744"/>
          <ac:spMkLst>
            <pc:docMk/>
            <pc:sldMk cId="3297601772" sldId="301"/>
            <ac:spMk id="3" creationId="{5EA2D6E1-1102-4A59-BB6F-33019D5723EB}"/>
          </ac:spMkLst>
        </pc:spChg>
        <pc:spChg chg="add mod">
          <ac:chgData name="Vivekanand P V" userId="4fbb97f6463bd9b9" providerId="LiveId" clId="{F1633AF9-B632-47D2-A593-B81A5029A3B8}" dt="2019-09-08T17:35:39.213" v="9840" actId="207"/>
          <ac:spMkLst>
            <pc:docMk/>
            <pc:sldMk cId="3297601772" sldId="301"/>
            <ac:spMk id="4" creationId="{17CF375B-3B8E-4780-97BB-B53ECB3AFD87}"/>
          </ac:spMkLst>
        </pc:spChg>
        <pc:spChg chg="add mod">
          <ac:chgData name="Vivekanand P V" userId="4fbb97f6463bd9b9" providerId="LiveId" clId="{F1633AF9-B632-47D2-A593-B81A5029A3B8}" dt="2019-09-08T17:32:43.663" v="9796" actId="255"/>
          <ac:spMkLst>
            <pc:docMk/>
            <pc:sldMk cId="3297601772" sldId="301"/>
            <ac:spMk id="5" creationId="{9AFFDDB3-2A00-4F98-B5B2-7E090C140B28}"/>
          </ac:spMkLst>
        </pc:spChg>
        <pc:spChg chg="del">
          <ac:chgData name="Vivekanand P V" userId="4fbb97f6463bd9b9" providerId="LiveId" clId="{F1633AF9-B632-47D2-A593-B81A5029A3B8}" dt="2019-09-08T14:14:43.797" v="9730" actId="478"/>
          <ac:spMkLst>
            <pc:docMk/>
            <pc:sldMk cId="3297601772" sldId="301"/>
            <ac:spMk id="6" creationId="{E27A5FA1-EC35-46FD-9EBF-352B2BD6890C}"/>
          </ac:spMkLst>
        </pc:spChg>
        <pc:spChg chg="del">
          <ac:chgData name="Vivekanand P V" userId="4fbb97f6463bd9b9" providerId="LiveId" clId="{F1633AF9-B632-47D2-A593-B81A5029A3B8}" dt="2019-09-08T14:14:45.836" v="9732" actId="478"/>
          <ac:spMkLst>
            <pc:docMk/>
            <pc:sldMk cId="3297601772" sldId="301"/>
            <ac:spMk id="7" creationId="{4E9F0384-982F-47DD-95C9-6EA48DCB2470}"/>
          </ac:spMkLst>
        </pc:spChg>
        <pc:spChg chg="del">
          <ac:chgData name="Vivekanand P V" userId="4fbb97f6463bd9b9" providerId="LiveId" clId="{F1633AF9-B632-47D2-A593-B81A5029A3B8}" dt="2019-09-08T14:14:44.650" v="9731" actId="478"/>
          <ac:spMkLst>
            <pc:docMk/>
            <pc:sldMk cId="3297601772" sldId="301"/>
            <ac:spMk id="8" creationId="{DA7E5E91-A997-43E6-B783-D6F04E460807}"/>
          </ac:spMkLst>
        </pc:spChg>
        <pc:spChg chg="mod">
          <ac:chgData name="Vivekanand P V" userId="4fbb97f6463bd9b9" providerId="LiveId" clId="{F1633AF9-B632-47D2-A593-B81A5029A3B8}" dt="2019-09-08T17:37:25.627" v="9885" actId="20577"/>
          <ac:spMkLst>
            <pc:docMk/>
            <pc:sldMk cId="3297601772" sldId="301"/>
            <ac:spMk id="10" creationId="{16BA70BD-1135-4823-8C87-436167F7351A}"/>
          </ac:spMkLst>
        </pc:spChg>
        <pc:spChg chg="add mod">
          <ac:chgData name="Vivekanand P V" userId="4fbb97f6463bd9b9" providerId="LiveId" clId="{F1633AF9-B632-47D2-A593-B81A5029A3B8}" dt="2019-09-08T17:30:29.374" v="9749" actId="13822"/>
          <ac:spMkLst>
            <pc:docMk/>
            <pc:sldMk cId="3297601772" sldId="301"/>
            <ac:spMk id="11" creationId="{6D4EC5DB-D8FB-42A1-909B-59306A769232}"/>
          </ac:spMkLst>
        </pc:spChg>
        <pc:spChg chg="add mod">
          <ac:chgData name="Vivekanand P V" userId="4fbb97f6463bd9b9" providerId="LiveId" clId="{F1633AF9-B632-47D2-A593-B81A5029A3B8}" dt="2019-09-08T17:30:43.273" v="9750" actId="11529"/>
          <ac:spMkLst>
            <pc:docMk/>
            <pc:sldMk cId="3297601772" sldId="301"/>
            <ac:spMk id="12" creationId="{D42FD0F7-BD31-4DAA-B7F9-DD039208ED50}"/>
          </ac:spMkLst>
        </pc:spChg>
        <pc:spChg chg="add mod">
          <ac:chgData name="Vivekanand P V" userId="4fbb97f6463bd9b9" providerId="LiveId" clId="{F1633AF9-B632-47D2-A593-B81A5029A3B8}" dt="2019-09-08T17:31:03.545" v="9752" actId="13822"/>
          <ac:spMkLst>
            <pc:docMk/>
            <pc:sldMk cId="3297601772" sldId="301"/>
            <ac:spMk id="13" creationId="{49669803-32D1-404E-85FD-7F3E2DD74CA5}"/>
          </ac:spMkLst>
        </pc:spChg>
        <pc:spChg chg="add mod">
          <ac:chgData name="Vivekanand P V" userId="4fbb97f6463bd9b9" providerId="LiveId" clId="{F1633AF9-B632-47D2-A593-B81A5029A3B8}" dt="2019-09-08T17:31:26.176" v="9755" actId="14100"/>
          <ac:spMkLst>
            <pc:docMk/>
            <pc:sldMk cId="3297601772" sldId="301"/>
            <ac:spMk id="14" creationId="{0EBF88FA-441F-405E-92D2-589B7F9D01B5}"/>
          </ac:spMkLst>
        </pc:spChg>
        <pc:spChg chg="add mod">
          <ac:chgData name="Vivekanand P V" userId="4fbb97f6463bd9b9" providerId="LiveId" clId="{F1633AF9-B632-47D2-A593-B81A5029A3B8}" dt="2019-09-08T17:32:28.575" v="9791" actId="255"/>
          <ac:spMkLst>
            <pc:docMk/>
            <pc:sldMk cId="3297601772" sldId="301"/>
            <ac:spMk id="15" creationId="{F19DD0F9-305C-48AF-8C58-32647B2ED7AB}"/>
          </ac:spMkLst>
        </pc:spChg>
        <pc:spChg chg="add del mod">
          <ac:chgData name="Vivekanand P V" userId="4fbb97f6463bd9b9" providerId="LiveId" clId="{F1633AF9-B632-47D2-A593-B81A5029A3B8}" dt="2019-09-08T17:33:04.528" v="9798" actId="478"/>
          <ac:spMkLst>
            <pc:docMk/>
            <pc:sldMk cId="3297601772" sldId="301"/>
            <ac:spMk id="16" creationId="{35D337F7-BD91-4F61-96D5-61D1974E18C5}"/>
          </ac:spMkLst>
        </pc:spChg>
        <pc:picChg chg="mod">
          <ac:chgData name="Vivekanand P V" userId="4fbb97f6463bd9b9" providerId="LiveId" clId="{F1633AF9-B632-47D2-A593-B81A5029A3B8}" dt="2019-09-08T14:15:00.937" v="9735" actId="1076"/>
          <ac:picMkLst>
            <pc:docMk/>
            <pc:sldMk cId="3297601772" sldId="301"/>
            <ac:picMk id="9" creationId="{B9A1F519-CE74-4A8B-ADE7-4C71FC6EF2CC}"/>
          </ac:picMkLst>
        </pc:picChg>
        <pc:cxnChg chg="add mod">
          <ac:chgData name="Vivekanand P V" userId="4fbb97f6463bd9b9" providerId="LiveId" clId="{F1633AF9-B632-47D2-A593-B81A5029A3B8}" dt="2019-09-08T17:34:47.052" v="9824" actId="13822"/>
          <ac:cxnSpMkLst>
            <pc:docMk/>
            <pc:sldMk cId="3297601772" sldId="301"/>
            <ac:cxnSpMk id="18" creationId="{8B9305F0-71F7-41F5-B8D2-7A217BD18A72}"/>
          </ac:cxnSpMkLst>
        </pc:cxnChg>
      </pc:sldChg>
      <pc:sldChg chg="delSp modSp add delAnim">
        <pc:chgData name="Vivekanand P V" userId="4fbb97f6463bd9b9" providerId="LiveId" clId="{F1633AF9-B632-47D2-A593-B81A5029A3B8}" dt="2019-09-08T17:43:58.137" v="9975" actId="20577"/>
        <pc:sldMkLst>
          <pc:docMk/>
          <pc:sldMk cId="4180962672" sldId="302"/>
        </pc:sldMkLst>
        <pc:spChg chg="mod">
          <ac:chgData name="Vivekanand P V" userId="4fbb97f6463bd9b9" providerId="LiveId" clId="{F1633AF9-B632-47D2-A593-B81A5029A3B8}" dt="2019-09-08T17:38:05.784" v="9904" actId="20577"/>
          <ac:spMkLst>
            <pc:docMk/>
            <pc:sldMk cId="4180962672" sldId="302"/>
            <ac:spMk id="2" creationId="{516D7909-21DF-4511-881B-E63EAD376BBB}"/>
          </ac:spMkLst>
        </pc:spChg>
        <pc:spChg chg="mod">
          <ac:chgData name="Vivekanand P V" userId="4fbb97f6463bd9b9" providerId="LiveId" clId="{F1633AF9-B632-47D2-A593-B81A5029A3B8}" dt="2019-09-08T17:39:43.990" v="9949" actId="20577"/>
          <ac:spMkLst>
            <pc:docMk/>
            <pc:sldMk cId="4180962672" sldId="302"/>
            <ac:spMk id="5" creationId="{9AFFDDB3-2A00-4F98-B5B2-7E090C140B28}"/>
          </ac:spMkLst>
        </pc:spChg>
        <pc:spChg chg="mod">
          <ac:chgData name="Vivekanand P V" userId="4fbb97f6463bd9b9" providerId="LiveId" clId="{F1633AF9-B632-47D2-A593-B81A5029A3B8}" dt="2019-09-08T17:43:58.137" v="9975" actId="20577"/>
          <ac:spMkLst>
            <pc:docMk/>
            <pc:sldMk cId="4180962672" sldId="302"/>
            <ac:spMk id="10" creationId="{16BA70BD-1135-4823-8C87-436167F7351A}"/>
          </ac:spMkLst>
        </pc:spChg>
        <pc:spChg chg="del">
          <ac:chgData name="Vivekanand P V" userId="4fbb97f6463bd9b9" providerId="LiveId" clId="{F1633AF9-B632-47D2-A593-B81A5029A3B8}" dt="2019-09-08T17:40:01.874" v="9952" actId="478"/>
          <ac:spMkLst>
            <pc:docMk/>
            <pc:sldMk cId="4180962672" sldId="302"/>
            <ac:spMk id="11" creationId="{6D4EC5DB-D8FB-42A1-909B-59306A769232}"/>
          </ac:spMkLst>
        </pc:spChg>
        <pc:spChg chg="del">
          <ac:chgData name="Vivekanand P V" userId="4fbb97f6463bd9b9" providerId="LiveId" clId="{F1633AF9-B632-47D2-A593-B81A5029A3B8}" dt="2019-09-08T17:39:48.602" v="9950" actId="478"/>
          <ac:spMkLst>
            <pc:docMk/>
            <pc:sldMk cId="4180962672" sldId="302"/>
            <ac:spMk id="12" creationId="{D42FD0F7-BD31-4DAA-B7F9-DD039208ED50}"/>
          </ac:spMkLst>
        </pc:spChg>
        <pc:spChg chg="del">
          <ac:chgData name="Vivekanand P V" userId="4fbb97f6463bd9b9" providerId="LiveId" clId="{F1633AF9-B632-47D2-A593-B81A5029A3B8}" dt="2019-09-08T17:40:04.502" v="9953" actId="478"/>
          <ac:spMkLst>
            <pc:docMk/>
            <pc:sldMk cId="4180962672" sldId="302"/>
            <ac:spMk id="13" creationId="{49669803-32D1-404E-85FD-7F3E2DD74CA5}"/>
          </ac:spMkLst>
        </pc:spChg>
        <pc:spChg chg="del">
          <ac:chgData name="Vivekanand P V" userId="4fbb97f6463bd9b9" providerId="LiveId" clId="{F1633AF9-B632-47D2-A593-B81A5029A3B8}" dt="2019-09-08T17:39:49.984" v="9951" actId="478"/>
          <ac:spMkLst>
            <pc:docMk/>
            <pc:sldMk cId="4180962672" sldId="302"/>
            <ac:spMk id="14" creationId="{0EBF88FA-441F-405E-92D2-589B7F9D01B5}"/>
          </ac:spMkLst>
        </pc:spChg>
        <pc:spChg chg="mod">
          <ac:chgData name="Vivekanand P V" userId="4fbb97f6463bd9b9" providerId="LiveId" clId="{F1633AF9-B632-47D2-A593-B81A5029A3B8}" dt="2019-09-08T17:39:29.209" v="9943" actId="6549"/>
          <ac:spMkLst>
            <pc:docMk/>
            <pc:sldMk cId="4180962672" sldId="302"/>
            <ac:spMk id="15" creationId="{F19DD0F9-305C-48AF-8C58-32647B2ED7AB}"/>
          </ac:spMkLst>
        </pc:spChg>
      </pc:sldChg>
      <pc:sldChg chg="add del">
        <pc:chgData name="Vivekanand P V" userId="4fbb97f6463bd9b9" providerId="LiveId" clId="{F1633AF9-B632-47D2-A593-B81A5029A3B8}" dt="2019-09-09T01:56:01.475" v="9984" actId="2696"/>
        <pc:sldMkLst>
          <pc:docMk/>
          <pc:sldMk cId="2750230827" sldId="303"/>
        </pc:sldMkLst>
      </pc:sldChg>
      <pc:sldChg chg="modSp add modAnim">
        <pc:chgData name="Vivekanand P V" userId="4fbb97f6463bd9b9" providerId="LiveId" clId="{F1633AF9-B632-47D2-A593-B81A5029A3B8}" dt="2019-09-09T03:18:24.696" v="10703"/>
        <pc:sldMkLst>
          <pc:docMk/>
          <pc:sldMk cId="3844954591" sldId="303"/>
        </pc:sldMkLst>
        <pc:spChg chg="mod">
          <ac:chgData name="Vivekanand P V" userId="4fbb97f6463bd9b9" providerId="LiveId" clId="{F1633AF9-B632-47D2-A593-B81A5029A3B8}" dt="2019-09-09T03:03:42.795" v="10675" actId="14100"/>
          <ac:spMkLst>
            <pc:docMk/>
            <pc:sldMk cId="3844954591" sldId="303"/>
            <ac:spMk id="2" creationId="{A39E39D1-127F-4B5C-A6A8-D4A43B70DA45}"/>
          </ac:spMkLst>
        </pc:spChg>
        <pc:spChg chg="mod">
          <ac:chgData name="Vivekanand P V" userId="4fbb97f6463bd9b9" providerId="LiveId" clId="{F1633AF9-B632-47D2-A593-B81A5029A3B8}" dt="2019-09-09T02:55:28.980" v="10020" actId="255"/>
          <ac:spMkLst>
            <pc:docMk/>
            <pc:sldMk cId="3844954591" sldId="303"/>
            <ac:spMk id="3" creationId="{22110C24-903D-46A6-9915-1CCEBBCA20F5}"/>
          </ac:spMkLst>
        </pc:spChg>
        <pc:graphicFrameChg chg="mod modGraphic">
          <ac:chgData name="Vivekanand P V" userId="4fbb97f6463bd9b9" providerId="LiveId" clId="{F1633AF9-B632-47D2-A593-B81A5029A3B8}" dt="2019-09-09T03:04:02.953" v="10702" actId="2711"/>
          <ac:graphicFrameMkLst>
            <pc:docMk/>
            <pc:sldMk cId="3844954591" sldId="303"/>
            <ac:graphicFrameMk id="4" creationId="{9534ABC5-38B8-41C6-B0D0-E8B79C111D4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50A4F-3C4D-4C2D-8927-4708DFA869B8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AA45FFE-3FC8-48A6-9974-0CCDAB9F3484}">
      <dgm:prSet phldrT="[Text]"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Learning Curve</a:t>
          </a:r>
        </a:p>
      </dgm:t>
    </dgm:pt>
    <dgm:pt modelId="{50AA87CA-9BC3-4594-9CF4-036C4B55C361}" type="parTrans" cxnId="{2F81DF45-9067-4AAC-813A-FA1CB477DEB5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5632BD-A788-46B2-992B-FED13C43C8DD}" type="sibTrans" cxnId="{2F81DF45-9067-4AAC-813A-FA1CB477DEB5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A5842B7-F272-4CD2-BA07-54FB12D1DD32}">
      <dgm:prSet phldrT="[Text]"/>
      <dgm:spPr/>
      <dgm:t>
        <a:bodyPr anchor="ctr"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Embrace iterative learning</a:t>
          </a:r>
        </a:p>
      </dgm:t>
    </dgm:pt>
    <dgm:pt modelId="{8728A69F-67C0-45A7-BFE0-EE618BEB06B0}" type="parTrans" cxnId="{FA6E3CF8-3DF6-4FF5-98B0-4D503114BD2D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E1926C-C3C7-4090-AF6F-DE4414638D39}" type="sibTrans" cxnId="{FA6E3CF8-3DF6-4FF5-98B0-4D503114BD2D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48D01E-05F0-4FFB-B585-6A2B33B9EE75}">
      <dgm:prSet phldrT="[Text]"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Convention</a:t>
          </a:r>
        </a:p>
      </dgm:t>
    </dgm:pt>
    <dgm:pt modelId="{4CE33CC8-E191-4C79-80E3-A441132C59CA}" type="parTrans" cxnId="{67B493BE-9398-43EB-957D-31068AADD006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52958D-C227-461E-88C7-3B9DB52B53CD}" type="sibTrans" cxnId="{67B493BE-9398-43EB-957D-31068AADD006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211061-A085-477F-B902-F32ABCFDF1D2}">
      <dgm:prSet phldrT="[Text]"/>
      <dgm:spPr/>
      <dgm:t>
        <a:bodyPr anchor="ctr"/>
        <a:lstStyle/>
        <a:p>
          <a:pPr algn="l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Learn the idioms</a:t>
          </a:r>
        </a:p>
      </dgm:t>
    </dgm:pt>
    <dgm:pt modelId="{048546FF-C265-4791-90DB-8118A8BB10A4}" type="parTrans" cxnId="{1481A89F-08B5-4E6B-9407-E69AE0393804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863B3DE-B07C-4AEF-A3A3-A0C80A8B84AA}" type="sibTrans" cxnId="{1481A89F-08B5-4E6B-9407-E69AE0393804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D21416-04B5-4865-93C3-D5AA34D48F1A}">
      <dgm:prSet phldrT="[Text]"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New Language</a:t>
          </a:r>
        </a:p>
      </dgm:t>
    </dgm:pt>
    <dgm:pt modelId="{CA48E894-1BE1-45FE-AEEE-678285326DA7}" type="parTrans" cxnId="{2E2A8F2C-8D37-4E8E-ADB0-1B6181EC0110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B94848-2721-4BD0-BB5C-39D102DE21B8}" type="sibTrans" cxnId="{2E2A8F2C-8D37-4E8E-ADB0-1B6181EC0110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7255A3-21EB-42AB-87DA-84B57F0574B4}">
      <dgm:prSet phldrT="[Text]"/>
      <dgm:spPr/>
      <dgm:t>
        <a:bodyPr anchor="ctr"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It’s easy and is here to help</a:t>
          </a:r>
        </a:p>
      </dgm:t>
    </dgm:pt>
    <dgm:pt modelId="{6DF5FC00-2C45-474E-BF7F-70496BA2019F}" type="parTrans" cxnId="{B2592E8C-6E1F-4A2E-88CB-A4C3FF606F48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E8FBD0-0896-4C49-AC83-1F7563C4E4AD}" type="sibTrans" cxnId="{B2592E8C-6E1F-4A2E-88CB-A4C3FF606F48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D2857A-30A5-4277-BA41-0B4E0AB45208}" type="pres">
      <dgm:prSet presAssocID="{CE650A4F-3C4D-4C2D-8927-4708DFA869B8}" presName="Name0" presStyleCnt="0">
        <dgm:presLayoutVars>
          <dgm:dir/>
          <dgm:animLvl val="lvl"/>
          <dgm:resizeHandles/>
        </dgm:presLayoutVars>
      </dgm:prSet>
      <dgm:spPr/>
    </dgm:pt>
    <dgm:pt modelId="{2C07B287-A365-4E5B-A84E-948D715549B4}" type="pres">
      <dgm:prSet presAssocID="{6AA45FFE-3FC8-48A6-9974-0CCDAB9F3484}" presName="linNode" presStyleCnt="0"/>
      <dgm:spPr/>
    </dgm:pt>
    <dgm:pt modelId="{CAE2B327-C0FA-425E-B3B5-786B2B79F0F8}" type="pres">
      <dgm:prSet presAssocID="{6AA45FFE-3FC8-48A6-9974-0CCDAB9F3484}" presName="parentShp" presStyleLbl="node1" presStyleIdx="0" presStyleCnt="3" custScaleX="63922">
        <dgm:presLayoutVars>
          <dgm:bulletEnabled val="1"/>
        </dgm:presLayoutVars>
      </dgm:prSet>
      <dgm:spPr/>
    </dgm:pt>
    <dgm:pt modelId="{40B7A867-8D8B-4DE1-BDB3-351875250C1E}" type="pres">
      <dgm:prSet presAssocID="{6AA45FFE-3FC8-48A6-9974-0CCDAB9F3484}" presName="childShp" presStyleLbl="bgAccFollowNode1" presStyleIdx="0" presStyleCnt="3" custScaleX="122579">
        <dgm:presLayoutVars>
          <dgm:bulletEnabled val="1"/>
        </dgm:presLayoutVars>
      </dgm:prSet>
      <dgm:spPr/>
    </dgm:pt>
    <dgm:pt modelId="{DD0DEE2D-D316-4F46-BEE1-6C38E9717F33}" type="pres">
      <dgm:prSet presAssocID="{565632BD-A788-46B2-992B-FED13C43C8DD}" presName="spacing" presStyleCnt="0"/>
      <dgm:spPr/>
    </dgm:pt>
    <dgm:pt modelId="{D97B127E-01E6-4602-9053-13A19E48EC7E}" type="pres">
      <dgm:prSet presAssocID="{7C48D01E-05F0-4FFB-B585-6A2B33B9EE75}" presName="linNode" presStyleCnt="0"/>
      <dgm:spPr/>
    </dgm:pt>
    <dgm:pt modelId="{ACA54789-45D4-4185-B6B3-2231D0A9557D}" type="pres">
      <dgm:prSet presAssocID="{7C48D01E-05F0-4FFB-B585-6A2B33B9EE75}" presName="parentShp" presStyleLbl="node1" presStyleIdx="1" presStyleCnt="3" custScaleX="63239">
        <dgm:presLayoutVars>
          <dgm:bulletEnabled val="1"/>
        </dgm:presLayoutVars>
      </dgm:prSet>
      <dgm:spPr/>
    </dgm:pt>
    <dgm:pt modelId="{013FD884-4B88-4F9C-A3AD-243FD7BDD712}" type="pres">
      <dgm:prSet presAssocID="{7C48D01E-05F0-4FFB-B585-6A2B33B9EE75}" presName="childShp" presStyleLbl="bgAccFollowNode1" presStyleIdx="1" presStyleCnt="3" custScaleX="123785">
        <dgm:presLayoutVars>
          <dgm:bulletEnabled val="1"/>
        </dgm:presLayoutVars>
      </dgm:prSet>
      <dgm:spPr/>
    </dgm:pt>
    <dgm:pt modelId="{B2307B86-E2BE-4D7C-976F-B724EA27A74A}" type="pres">
      <dgm:prSet presAssocID="{D352958D-C227-461E-88C7-3B9DB52B53CD}" presName="spacing" presStyleCnt="0"/>
      <dgm:spPr/>
    </dgm:pt>
    <dgm:pt modelId="{37951C6F-09C2-4D5D-812D-CED7D42C7453}" type="pres">
      <dgm:prSet presAssocID="{B5D21416-04B5-4865-93C3-D5AA34D48F1A}" presName="linNode" presStyleCnt="0"/>
      <dgm:spPr/>
    </dgm:pt>
    <dgm:pt modelId="{66AA82A9-788A-4F09-8828-18513EB616B7}" type="pres">
      <dgm:prSet presAssocID="{B5D21416-04B5-4865-93C3-D5AA34D48F1A}" presName="parentShp" presStyleLbl="node1" presStyleIdx="2" presStyleCnt="3" custScaleX="60828">
        <dgm:presLayoutVars>
          <dgm:bulletEnabled val="1"/>
        </dgm:presLayoutVars>
      </dgm:prSet>
      <dgm:spPr/>
    </dgm:pt>
    <dgm:pt modelId="{771D6616-1BD1-4105-BB45-D08F16723985}" type="pres">
      <dgm:prSet presAssocID="{B5D21416-04B5-4865-93C3-D5AA34D48F1A}" presName="childShp" presStyleLbl="bgAccFollowNode1" presStyleIdx="2" presStyleCnt="3" custScaleX="124990">
        <dgm:presLayoutVars>
          <dgm:bulletEnabled val="1"/>
        </dgm:presLayoutVars>
      </dgm:prSet>
      <dgm:spPr/>
    </dgm:pt>
  </dgm:ptLst>
  <dgm:cxnLst>
    <dgm:cxn modelId="{2E2A8F2C-8D37-4E8E-ADB0-1B6181EC0110}" srcId="{CE650A4F-3C4D-4C2D-8927-4708DFA869B8}" destId="{B5D21416-04B5-4865-93C3-D5AA34D48F1A}" srcOrd="2" destOrd="0" parTransId="{CA48E894-1BE1-45FE-AEEE-678285326DA7}" sibTransId="{94B94848-2721-4BD0-BB5C-39D102DE21B8}"/>
    <dgm:cxn modelId="{2F81DF45-9067-4AAC-813A-FA1CB477DEB5}" srcId="{CE650A4F-3C4D-4C2D-8927-4708DFA869B8}" destId="{6AA45FFE-3FC8-48A6-9974-0CCDAB9F3484}" srcOrd="0" destOrd="0" parTransId="{50AA87CA-9BC3-4594-9CF4-036C4B55C361}" sibTransId="{565632BD-A788-46B2-992B-FED13C43C8DD}"/>
    <dgm:cxn modelId="{13AAE965-D159-46F0-B18E-BCA947211FEC}" type="presOf" srcId="{BA5842B7-F272-4CD2-BA07-54FB12D1DD32}" destId="{40B7A867-8D8B-4DE1-BDB3-351875250C1E}" srcOrd="0" destOrd="0" presId="urn:microsoft.com/office/officeart/2005/8/layout/vList6"/>
    <dgm:cxn modelId="{3D4F5E8B-5DC9-4E2A-AC97-C73B66239534}" type="presOf" srcId="{BF211061-A085-477F-B902-F32ABCFDF1D2}" destId="{013FD884-4B88-4F9C-A3AD-243FD7BDD712}" srcOrd="0" destOrd="0" presId="urn:microsoft.com/office/officeart/2005/8/layout/vList6"/>
    <dgm:cxn modelId="{B2592E8C-6E1F-4A2E-88CB-A4C3FF606F48}" srcId="{B5D21416-04B5-4865-93C3-D5AA34D48F1A}" destId="{227255A3-21EB-42AB-87DA-84B57F0574B4}" srcOrd="0" destOrd="0" parTransId="{6DF5FC00-2C45-474E-BF7F-70496BA2019F}" sibTransId="{93E8FBD0-0896-4C49-AC83-1F7563C4E4AD}"/>
    <dgm:cxn modelId="{CCBA3E8D-0B8F-49E5-826A-65F2C2ADEC9A}" type="presOf" srcId="{7C48D01E-05F0-4FFB-B585-6A2B33B9EE75}" destId="{ACA54789-45D4-4185-B6B3-2231D0A9557D}" srcOrd="0" destOrd="0" presId="urn:microsoft.com/office/officeart/2005/8/layout/vList6"/>
    <dgm:cxn modelId="{1481A89F-08B5-4E6B-9407-E69AE0393804}" srcId="{7C48D01E-05F0-4FFB-B585-6A2B33B9EE75}" destId="{BF211061-A085-477F-B902-F32ABCFDF1D2}" srcOrd="0" destOrd="0" parTransId="{048546FF-C265-4791-90DB-8118A8BB10A4}" sibTransId="{4863B3DE-B07C-4AEF-A3A3-A0C80A8B84AA}"/>
    <dgm:cxn modelId="{D5A1AFAB-3FB5-432E-8A44-9B313902A40B}" type="presOf" srcId="{CE650A4F-3C4D-4C2D-8927-4708DFA869B8}" destId="{09D2857A-30A5-4277-BA41-0B4E0AB45208}" srcOrd="0" destOrd="0" presId="urn:microsoft.com/office/officeart/2005/8/layout/vList6"/>
    <dgm:cxn modelId="{099DC3B3-9519-47B0-84F7-86907CD3D159}" type="presOf" srcId="{227255A3-21EB-42AB-87DA-84B57F0574B4}" destId="{771D6616-1BD1-4105-BB45-D08F16723985}" srcOrd="0" destOrd="0" presId="urn:microsoft.com/office/officeart/2005/8/layout/vList6"/>
    <dgm:cxn modelId="{67B493BE-9398-43EB-957D-31068AADD006}" srcId="{CE650A4F-3C4D-4C2D-8927-4708DFA869B8}" destId="{7C48D01E-05F0-4FFB-B585-6A2B33B9EE75}" srcOrd="1" destOrd="0" parTransId="{4CE33CC8-E191-4C79-80E3-A441132C59CA}" sibTransId="{D352958D-C227-461E-88C7-3B9DB52B53CD}"/>
    <dgm:cxn modelId="{A4DBB2E5-D84E-49FB-9424-CB146B44EB52}" type="presOf" srcId="{6AA45FFE-3FC8-48A6-9974-0CCDAB9F3484}" destId="{CAE2B327-C0FA-425E-B3B5-786B2B79F0F8}" srcOrd="0" destOrd="0" presId="urn:microsoft.com/office/officeart/2005/8/layout/vList6"/>
    <dgm:cxn modelId="{C4C7A8E6-D702-4378-8896-B764172A5513}" type="presOf" srcId="{B5D21416-04B5-4865-93C3-D5AA34D48F1A}" destId="{66AA82A9-788A-4F09-8828-18513EB616B7}" srcOrd="0" destOrd="0" presId="urn:microsoft.com/office/officeart/2005/8/layout/vList6"/>
    <dgm:cxn modelId="{FA6E3CF8-3DF6-4FF5-98B0-4D503114BD2D}" srcId="{6AA45FFE-3FC8-48A6-9974-0CCDAB9F3484}" destId="{BA5842B7-F272-4CD2-BA07-54FB12D1DD32}" srcOrd="0" destOrd="0" parTransId="{8728A69F-67C0-45A7-BFE0-EE618BEB06B0}" sibTransId="{B1E1926C-C3C7-4090-AF6F-DE4414638D39}"/>
    <dgm:cxn modelId="{A0FDC837-6AFD-410D-92FC-276B485365D0}" type="presParOf" srcId="{09D2857A-30A5-4277-BA41-0B4E0AB45208}" destId="{2C07B287-A365-4E5B-A84E-948D715549B4}" srcOrd="0" destOrd="0" presId="urn:microsoft.com/office/officeart/2005/8/layout/vList6"/>
    <dgm:cxn modelId="{E28BE30F-0B02-410B-83C0-636229A80E69}" type="presParOf" srcId="{2C07B287-A365-4E5B-A84E-948D715549B4}" destId="{CAE2B327-C0FA-425E-B3B5-786B2B79F0F8}" srcOrd="0" destOrd="0" presId="urn:microsoft.com/office/officeart/2005/8/layout/vList6"/>
    <dgm:cxn modelId="{60B2A7CB-40C4-4F5D-9124-67A68C7FA139}" type="presParOf" srcId="{2C07B287-A365-4E5B-A84E-948D715549B4}" destId="{40B7A867-8D8B-4DE1-BDB3-351875250C1E}" srcOrd="1" destOrd="0" presId="urn:microsoft.com/office/officeart/2005/8/layout/vList6"/>
    <dgm:cxn modelId="{5AA57C12-EAEE-465B-9B29-47C64F48813E}" type="presParOf" srcId="{09D2857A-30A5-4277-BA41-0B4E0AB45208}" destId="{DD0DEE2D-D316-4F46-BEE1-6C38E9717F33}" srcOrd="1" destOrd="0" presId="urn:microsoft.com/office/officeart/2005/8/layout/vList6"/>
    <dgm:cxn modelId="{1789FD58-FA63-4012-9C2E-4112CE21017B}" type="presParOf" srcId="{09D2857A-30A5-4277-BA41-0B4E0AB45208}" destId="{D97B127E-01E6-4602-9053-13A19E48EC7E}" srcOrd="2" destOrd="0" presId="urn:microsoft.com/office/officeart/2005/8/layout/vList6"/>
    <dgm:cxn modelId="{8524C611-EFDE-41A3-8ED9-48F7852534C6}" type="presParOf" srcId="{D97B127E-01E6-4602-9053-13A19E48EC7E}" destId="{ACA54789-45D4-4185-B6B3-2231D0A9557D}" srcOrd="0" destOrd="0" presId="urn:microsoft.com/office/officeart/2005/8/layout/vList6"/>
    <dgm:cxn modelId="{DEAF4D96-83AE-4064-B3D2-EC943E983794}" type="presParOf" srcId="{D97B127E-01E6-4602-9053-13A19E48EC7E}" destId="{013FD884-4B88-4F9C-A3AD-243FD7BDD712}" srcOrd="1" destOrd="0" presId="urn:microsoft.com/office/officeart/2005/8/layout/vList6"/>
    <dgm:cxn modelId="{B66A091E-E5EE-4303-BE88-C18D5BCA52AB}" type="presParOf" srcId="{09D2857A-30A5-4277-BA41-0B4E0AB45208}" destId="{B2307B86-E2BE-4D7C-976F-B724EA27A74A}" srcOrd="3" destOrd="0" presId="urn:microsoft.com/office/officeart/2005/8/layout/vList6"/>
    <dgm:cxn modelId="{06BCBDB2-2B30-4F4F-8648-954419E98063}" type="presParOf" srcId="{09D2857A-30A5-4277-BA41-0B4E0AB45208}" destId="{37951C6F-09C2-4D5D-812D-CED7D42C7453}" srcOrd="4" destOrd="0" presId="urn:microsoft.com/office/officeart/2005/8/layout/vList6"/>
    <dgm:cxn modelId="{93933D67-8AE6-4D53-90CF-7E53D48906CC}" type="presParOf" srcId="{37951C6F-09C2-4D5D-812D-CED7D42C7453}" destId="{66AA82A9-788A-4F09-8828-18513EB616B7}" srcOrd="0" destOrd="0" presId="urn:microsoft.com/office/officeart/2005/8/layout/vList6"/>
    <dgm:cxn modelId="{2BD441F8-ABB5-4F62-9E1A-905DC5D12302}" type="presParOf" srcId="{37951C6F-09C2-4D5D-812D-CED7D42C7453}" destId="{771D6616-1BD1-4105-BB45-D08F1672398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2B03A-C19D-4F66-A1CC-E61E124B198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D3F7FC8-1129-466B-9D88-6ACB7A32769E}">
      <dgm:prSet phldrT="[Text]"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cs typeface="Calibri" panose="020F0502020204030204" pitchFamily="34" charset="0"/>
            </a:rPr>
            <a:t>app</a:t>
          </a:r>
        </a:p>
      </dgm:t>
    </dgm:pt>
    <dgm:pt modelId="{FFE82161-7FA8-40E5-BCB4-66588F0B8D3B}" type="parTrans" cxnId="{75EBB4D7-6F4B-45BB-80DF-3EF553A85DC2}">
      <dgm:prSet/>
      <dgm:spPr/>
      <dgm:t>
        <a:bodyPr/>
        <a:lstStyle/>
        <a:p>
          <a:endParaRPr lang="en-IN"/>
        </a:p>
      </dgm:t>
    </dgm:pt>
    <dgm:pt modelId="{53F72B7E-EE19-4266-A47A-C185A044C1A6}" type="sibTrans" cxnId="{75EBB4D7-6F4B-45BB-80DF-3EF553A85DC2}">
      <dgm:prSet/>
      <dgm:spPr/>
      <dgm:t>
        <a:bodyPr/>
        <a:lstStyle/>
        <a:p>
          <a:endParaRPr lang="en-IN"/>
        </a:p>
      </dgm:t>
    </dgm:pt>
    <dgm:pt modelId="{51A77500-FF2E-4AF3-AC4F-9CA861A5CA52}" type="asst">
      <dgm:prSet phldrT="[Text]"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cs typeface="Calibri" panose="020F0502020204030204" pitchFamily="34" charset="0"/>
            </a:rPr>
            <a:t>navbar</a:t>
          </a:r>
        </a:p>
      </dgm:t>
    </dgm:pt>
    <dgm:pt modelId="{7C5AC6AD-7C68-4E79-9250-348A0F061689}" type="parTrans" cxnId="{9E2A2554-083E-4B8A-9452-DBAC87C25C33}">
      <dgm:prSet/>
      <dgm:spPr/>
      <dgm:t>
        <a:bodyPr/>
        <a:lstStyle/>
        <a:p>
          <a:endParaRPr lang="en-IN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5E5193-62D3-460F-993E-ABB74CBF1D07}" type="sibTrans" cxnId="{9E2A2554-083E-4B8A-9452-DBAC87C25C33}">
      <dgm:prSet/>
      <dgm:spPr/>
      <dgm:t>
        <a:bodyPr/>
        <a:lstStyle/>
        <a:p>
          <a:endParaRPr lang="en-IN"/>
        </a:p>
      </dgm:t>
    </dgm:pt>
    <dgm:pt modelId="{A2359BAE-5F1E-471C-9D93-5D519EB5C019}">
      <dgm:prSet phldrT="[Text]"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cs typeface="Calibri" panose="020F0502020204030204" pitchFamily="34" charset="0"/>
            </a:rPr>
            <a:t>sidebar</a:t>
          </a:r>
        </a:p>
      </dgm:t>
    </dgm:pt>
    <dgm:pt modelId="{12CD0B1D-6FD8-4413-B9C6-D257708AE0D8}" type="parTrans" cxnId="{1A938B27-6FBE-41E6-A773-43A0C1AEAB14}">
      <dgm:prSet/>
      <dgm:spPr/>
      <dgm:t>
        <a:bodyPr/>
        <a:lstStyle/>
        <a:p>
          <a:endParaRPr lang="en-IN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C41C836-55DF-42D0-973A-6F743495610A}" type="sibTrans" cxnId="{1A938B27-6FBE-41E6-A773-43A0C1AEAB14}">
      <dgm:prSet/>
      <dgm:spPr/>
      <dgm:t>
        <a:bodyPr/>
        <a:lstStyle/>
        <a:p>
          <a:endParaRPr lang="en-IN"/>
        </a:p>
      </dgm:t>
    </dgm:pt>
    <dgm:pt modelId="{48021E86-FFDF-483F-9C61-FDC4A2B1BCD8}">
      <dgm:prSet phldrT="[Text]"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cs typeface="Calibri" panose="020F0502020204030204" pitchFamily="34" charset="0"/>
            </a:rPr>
            <a:t>main-content</a:t>
          </a:r>
        </a:p>
      </dgm:t>
    </dgm:pt>
    <dgm:pt modelId="{3B4265DF-B042-4E74-9290-185BE8003E16}" type="parTrans" cxnId="{86792F9E-312A-4534-905D-DC7512511BFE}">
      <dgm:prSet/>
      <dgm:spPr/>
      <dgm:t>
        <a:bodyPr/>
        <a:lstStyle/>
        <a:p>
          <a:endParaRPr lang="en-IN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F0D0AB-2AAD-4668-AFBB-5973F12F7F68}" type="sibTrans" cxnId="{86792F9E-312A-4534-905D-DC7512511BFE}">
      <dgm:prSet/>
      <dgm:spPr/>
      <dgm:t>
        <a:bodyPr/>
        <a:lstStyle/>
        <a:p>
          <a:endParaRPr lang="en-IN"/>
        </a:p>
      </dgm:t>
    </dgm:pt>
    <dgm:pt modelId="{B242B900-08E1-408E-A642-27BD9CBBF66C}">
      <dgm:prSet phldrT="[Text]"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cs typeface="Calibri" panose="020F0502020204030204" pitchFamily="34" charset="0"/>
            </a:rPr>
            <a:t>page-holder</a:t>
          </a:r>
        </a:p>
      </dgm:t>
    </dgm:pt>
    <dgm:pt modelId="{B486B759-DA6C-4028-A7C9-90D8D6AA12A3}" type="parTrans" cxnId="{C811CEFD-0A19-4715-B5BC-339281F34A90}">
      <dgm:prSet/>
      <dgm:spPr/>
      <dgm:t>
        <a:bodyPr/>
        <a:lstStyle/>
        <a:p>
          <a:endParaRPr lang="en-IN"/>
        </a:p>
      </dgm:t>
    </dgm:pt>
    <dgm:pt modelId="{3CC6AEDA-5717-417B-802F-627C879FB7E1}" type="sibTrans" cxnId="{C811CEFD-0A19-4715-B5BC-339281F34A90}">
      <dgm:prSet/>
      <dgm:spPr/>
      <dgm:t>
        <a:bodyPr/>
        <a:lstStyle/>
        <a:p>
          <a:endParaRPr lang="en-IN"/>
        </a:p>
      </dgm:t>
    </dgm:pt>
    <dgm:pt modelId="{F47342F2-4782-422D-B661-15BB8B24F22D}">
      <dgm:prSet phldrT="[Text]"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cs typeface="Calibri" panose="020F0502020204030204" pitchFamily="34" charset="0"/>
            </a:rPr>
            <a:t>ad-panel</a:t>
          </a:r>
        </a:p>
      </dgm:t>
    </dgm:pt>
    <dgm:pt modelId="{32271B4F-C299-4620-8E38-CB42D809A78B}" type="parTrans" cxnId="{5AA89DF8-6223-49A4-843F-EB3AA7A1BABB}">
      <dgm:prSet/>
      <dgm:spPr/>
      <dgm:t>
        <a:bodyPr/>
        <a:lstStyle/>
        <a:p>
          <a:endParaRPr lang="en-IN"/>
        </a:p>
      </dgm:t>
    </dgm:pt>
    <dgm:pt modelId="{337460C1-5627-4228-A2F9-B0DD7E58A37F}" type="sibTrans" cxnId="{5AA89DF8-6223-49A4-843F-EB3AA7A1BABB}">
      <dgm:prSet/>
      <dgm:spPr/>
      <dgm:t>
        <a:bodyPr/>
        <a:lstStyle/>
        <a:p>
          <a:endParaRPr lang="en-IN"/>
        </a:p>
      </dgm:t>
    </dgm:pt>
    <dgm:pt modelId="{92DE6313-3951-413C-8241-0A3F6D57EB4E}">
      <dgm:prSet phldrT="[Text]"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cs typeface="Calibri" panose="020F0502020204030204" pitchFamily="34" charset="0"/>
            </a:rPr>
            <a:t>footer</a:t>
          </a:r>
        </a:p>
      </dgm:t>
    </dgm:pt>
    <dgm:pt modelId="{FC15E29A-2F8A-4BB6-8325-00A6FF60FCCB}" type="parTrans" cxnId="{401DCACF-AE60-4DF0-B1D0-9379A43D65F1}">
      <dgm:prSet/>
      <dgm:spPr/>
      <dgm:t>
        <a:bodyPr/>
        <a:lstStyle/>
        <a:p>
          <a:endParaRPr lang="en-IN"/>
        </a:p>
      </dgm:t>
    </dgm:pt>
    <dgm:pt modelId="{71CBA06E-6BD7-47E5-A2E1-1734B4176040}" type="sibTrans" cxnId="{401DCACF-AE60-4DF0-B1D0-9379A43D65F1}">
      <dgm:prSet/>
      <dgm:spPr/>
      <dgm:t>
        <a:bodyPr/>
        <a:lstStyle/>
        <a:p>
          <a:endParaRPr lang="en-IN"/>
        </a:p>
      </dgm:t>
    </dgm:pt>
    <dgm:pt modelId="{0F50C7EE-2CF4-4F94-8BC6-1DCE9AA49F56}">
      <dgm:prSet phldrT="[Text]"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cs typeface="Calibri" panose="020F0502020204030204" pitchFamily="34" charset="0"/>
            </a:rPr>
            <a:t>in-focus</a:t>
          </a:r>
        </a:p>
      </dgm:t>
    </dgm:pt>
    <dgm:pt modelId="{06A5DE22-75DE-4F09-AF0C-39C4E336B714}" type="parTrans" cxnId="{4947D3DA-8325-4242-B299-48C5D04C768C}">
      <dgm:prSet/>
      <dgm:spPr/>
      <dgm:t>
        <a:bodyPr/>
        <a:lstStyle/>
        <a:p>
          <a:endParaRPr lang="en-IN"/>
        </a:p>
      </dgm:t>
    </dgm:pt>
    <dgm:pt modelId="{50F7E7D5-8487-4BC4-8C30-28BE484D2516}" type="sibTrans" cxnId="{4947D3DA-8325-4242-B299-48C5D04C768C}">
      <dgm:prSet/>
      <dgm:spPr/>
      <dgm:t>
        <a:bodyPr/>
        <a:lstStyle/>
        <a:p>
          <a:endParaRPr lang="en-IN"/>
        </a:p>
      </dgm:t>
    </dgm:pt>
    <dgm:pt modelId="{B5E93EF2-7A0C-41D5-A1C4-38D43BF63C1B}">
      <dgm:prSet phldrT="[Text]"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cs typeface="Calibri" panose="020F0502020204030204" pitchFamily="34" charset="0"/>
            </a:rPr>
            <a:t>selected-post</a:t>
          </a:r>
        </a:p>
      </dgm:t>
    </dgm:pt>
    <dgm:pt modelId="{AC283722-36DE-4133-ABCB-DF6BC0BB4728}" type="parTrans" cxnId="{2EC44511-5019-4D2A-AFAF-0E3DF470E7BE}">
      <dgm:prSet/>
      <dgm:spPr/>
      <dgm:t>
        <a:bodyPr/>
        <a:lstStyle/>
        <a:p>
          <a:endParaRPr lang="en-IN"/>
        </a:p>
      </dgm:t>
    </dgm:pt>
    <dgm:pt modelId="{BA5E0355-8A86-44D7-9082-E744F51C2DE4}" type="sibTrans" cxnId="{2EC44511-5019-4D2A-AFAF-0E3DF470E7BE}">
      <dgm:prSet/>
      <dgm:spPr/>
      <dgm:t>
        <a:bodyPr/>
        <a:lstStyle/>
        <a:p>
          <a:endParaRPr lang="en-IN"/>
        </a:p>
      </dgm:t>
    </dgm:pt>
    <dgm:pt modelId="{1499A31D-0A27-47F4-B412-27C244CD21DF}" type="pres">
      <dgm:prSet presAssocID="{FE62B03A-C19D-4F66-A1CC-E61E124B19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C0D1D2-347C-4048-A669-F984920BC8D9}" type="pres">
      <dgm:prSet presAssocID="{DD3F7FC8-1129-466B-9D88-6ACB7A32769E}" presName="root1" presStyleCnt="0"/>
      <dgm:spPr/>
    </dgm:pt>
    <dgm:pt modelId="{B812620F-5974-4B9B-945C-A3C7E5C0DCC7}" type="pres">
      <dgm:prSet presAssocID="{DD3F7FC8-1129-466B-9D88-6ACB7A32769E}" presName="LevelOneTextNode" presStyleLbl="node0" presStyleIdx="0" presStyleCnt="1">
        <dgm:presLayoutVars>
          <dgm:chPref val="3"/>
        </dgm:presLayoutVars>
      </dgm:prSet>
      <dgm:spPr/>
    </dgm:pt>
    <dgm:pt modelId="{63BBC7EA-A2B4-4E28-8033-A8DA7BE63E09}" type="pres">
      <dgm:prSet presAssocID="{DD3F7FC8-1129-466B-9D88-6ACB7A32769E}" presName="level2hierChild" presStyleCnt="0"/>
      <dgm:spPr/>
    </dgm:pt>
    <dgm:pt modelId="{6F6CBF94-B9ED-47B3-BC18-272C7AC4974B}" type="pres">
      <dgm:prSet presAssocID="{7C5AC6AD-7C68-4E79-9250-348A0F061689}" presName="conn2-1" presStyleLbl="parChTrans1D2" presStyleIdx="0" presStyleCnt="4"/>
      <dgm:spPr/>
    </dgm:pt>
    <dgm:pt modelId="{9DBB2BDD-2D0E-46AE-90E8-347B44AD0988}" type="pres">
      <dgm:prSet presAssocID="{7C5AC6AD-7C68-4E79-9250-348A0F061689}" presName="connTx" presStyleLbl="parChTrans1D2" presStyleIdx="0" presStyleCnt="4"/>
      <dgm:spPr/>
    </dgm:pt>
    <dgm:pt modelId="{F89A88AD-B9ED-4AB7-8C5D-9783123C08EB}" type="pres">
      <dgm:prSet presAssocID="{51A77500-FF2E-4AF3-AC4F-9CA861A5CA52}" presName="root2" presStyleCnt="0"/>
      <dgm:spPr/>
    </dgm:pt>
    <dgm:pt modelId="{6F18299A-5CF8-47A0-89E4-A7C19E613DAA}" type="pres">
      <dgm:prSet presAssocID="{51A77500-FF2E-4AF3-AC4F-9CA861A5CA52}" presName="LevelTwoTextNode" presStyleLbl="asst1" presStyleIdx="0" presStyleCnt="1">
        <dgm:presLayoutVars>
          <dgm:chPref val="3"/>
        </dgm:presLayoutVars>
      </dgm:prSet>
      <dgm:spPr/>
    </dgm:pt>
    <dgm:pt modelId="{369708D2-B7C2-483A-AA8B-D1E5287A609E}" type="pres">
      <dgm:prSet presAssocID="{51A77500-FF2E-4AF3-AC4F-9CA861A5CA52}" presName="level3hierChild" presStyleCnt="0"/>
      <dgm:spPr/>
    </dgm:pt>
    <dgm:pt modelId="{EC2DD9F1-FA49-49A4-A502-6656DC96E4A5}" type="pres">
      <dgm:prSet presAssocID="{12CD0B1D-6FD8-4413-B9C6-D257708AE0D8}" presName="conn2-1" presStyleLbl="parChTrans1D2" presStyleIdx="1" presStyleCnt="4"/>
      <dgm:spPr/>
    </dgm:pt>
    <dgm:pt modelId="{2776EABA-438B-4893-A1B9-7D75A89AC04A}" type="pres">
      <dgm:prSet presAssocID="{12CD0B1D-6FD8-4413-B9C6-D257708AE0D8}" presName="connTx" presStyleLbl="parChTrans1D2" presStyleIdx="1" presStyleCnt="4"/>
      <dgm:spPr/>
    </dgm:pt>
    <dgm:pt modelId="{E1BB08B4-3930-4A49-A7A0-6A9D7311CCD9}" type="pres">
      <dgm:prSet presAssocID="{A2359BAE-5F1E-471C-9D93-5D519EB5C019}" presName="root2" presStyleCnt="0"/>
      <dgm:spPr/>
    </dgm:pt>
    <dgm:pt modelId="{F50EB477-961C-4623-BEA4-F5B622A4C382}" type="pres">
      <dgm:prSet presAssocID="{A2359BAE-5F1E-471C-9D93-5D519EB5C019}" presName="LevelTwoTextNode" presStyleLbl="node2" presStyleIdx="0" presStyleCnt="3">
        <dgm:presLayoutVars>
          <dgm:chPref val="3"/>
        </dgm:presLayoutVars>
      </dgm:prSet>
      <dgm:spPr/>
    </dgm:pt>
    <dgm:pt modelId="{4602B2AA-1346-465A-B54C-5FFC5E7DBB9C}" type="pres">
      <dgm:prSet presAssocID="{A2359BAE-5F1E-471C-9D93-5D519EB5C019}" presName="level3hierChild" presStyleCnt="0"/>
      <dgm:spPr/>
    </dgm:pt>
    <dgm:pt modelId="{E913814C-3618-4177-90CC-9887C1867616}" type="pres">
      <dgm:prSet presAssocID="{B486B759-DA6C-4028-A7C9-90D8D6AA12A3}" presName="conn2-1" presStyleLbl="parChTrans1D2" presStyleIdx="2" presStyleCnt="4"/>
      <dgm:spPr/>
    </dgm:pt>
    <dgm:pt modelId="{03AC03ED-C522-4A73-AB6B-FDBEAA977006}" type="pres">
      <dgm:prSet presAssocID="{B486B759-DA6C-4028-A7C9-90D8D6AA12A3}" presName="connTx" presStyleLbl="parChTrans1D2" presStyleIdx="2" presStyleCnt="4"/>
      <dgm:spPr/>
    </dgm:pt>
    <dgm:pt modelId="{179C1BD5-D537-4534-82B3-A212F3620826}" type="pres">
      <dgm:prSet presAssocID="{B242B900-08E1-408E-A642-27BD9CBBF66C}" presName="root2" presStyleCnt="0"/>
      <dgm:spPr/>
    </dgm:pt>
    <dgm:pt modelId="{A0C32845-2780-443A-A68E-610E7138EFF4}" type="pres">
      <dgm:prSet presAssocID="{B242B900-08E1-408E-A642-27BD9CBBF66C}" presName="LevelTwoTextNode" presStyleLbl="node2" presStyleIdx="1" presStyleCnt="3">
        <dgm:presLayoutVars>
          <dgm:chPref val="3"/>
        </dgm:presLayoutVars>
      </dgm:prSet>
      <dgm:spPr/>
    </dgm:pt>
    <dgm:pt modelId="{501B5EBF-CEEB-416B-8DDF-5005FC03A425}" type="pres">
      <dgm:prSet presAssocID="{B242B900-08E1-408E-A642-27BD9CBBF66C}" presName="level3hierChild" presStyleCnt="0"/>
      <dgm:spPr/>
    </dgm:pt>
    <dgm:pt modelId="{567E300F-AE84-4989-9344-4891E2796938}" type="pres">
      <dgm:prSet presAssocID="{3B4265DF-B042-4E74-9290-185BE8003E16}" presName="conn2-1" presStyleLbl="parChTrans1D3" presStyleIdx="0" presStyleCnt="2"/>
      <dgm:spPr/>
    </dgm:pt>
    <dgm:pt modelId="{A91670E2-B817-453D-976F-21888A42192E}" type="pres">
      <dgm:prSet presAssocID="{3B4265DF-B042-4E74-9290-185BE8003E16}" presName="connTx" presStyleLbl="parChTrans1D3" presStyleIdx="0" presStyleCnt="2"/>
      <dgm:spPr/>
    </dgm:pt>
    <dgm:pt modelId="{1DA18B70-3B53-4AD6-B805-637D7094A341}" type="pres">
      <dgm:prSet presAssocID="{48021E86-FFDF-483F-9C61-FDC4A2B1BCD8}" presName="root2" presStyleCnt="0"/>
      <dgm:spPr/>
    </dgm:pt>
    <dgm:pt modelId="{8394A34B-44A9-44A3-B027-CDA51308B814}" type="pres">
      <dgm:prSet presAssocID="{48021E86-FFDF-483F-9C61-FDC4A2B1BCD8}" presName="LevelTwoTextNode" presStyleLbl="node3" presStyleIdx="0" presStyleCnt="2">
        <dgm:presLayoutVars>
          <dgm:chPref val="3"/>
        </dgm:presLayoutVars>
      </dgm:prSet>
      <dgm:spPr/>
    </dgm:pt>
    <dgm:pt modelId="{805DFE98-BC81-4FE0-A5C1-8216E0B0B1CD}" type="pres">
      <dgm:prSet presAssocID="{48021E86-FFDF-483F-9C61-FDC4A2B1BCD8}" presName="level3hierChild" presStyleCnt="0"/>
      <dgm:spPr/>
    </dgm:pt>
    <dgm:pt modelId="{9B315AED-90AE-4321-81A0-DC7C5ED5A780}" type="pres">
      <dgm:prSet presAssocID="{06A5DE22-75DE-4F09-AF0C-39C4E336B714}" presName="conn2-1" presStyleLbl="parChTrans1D4" presStyleIdx="0" presStyleCnt="2"/>
      <dgm:spPr/>
    </dgm:pt>
    <dgm:pt modelId="{0B550154-C3BA-4A45-9791-B21227D7DBE9}" type="pres">
      <dgm:prSet presAssocID="{06A5DE22-75DE-4F09-AF0C-39C4E336B714}" presName="connTx" presStyleLbl="parChTrans1D4" presStyleIdx="0" presStyleCnt="2"/>
      <dgm:spPr/>
    </dgm:pt>
    <dgm:pt modelId="{5149035B-DD31-4986-8F8E-AC7001E92597}" type="pres">
      <dgm:prSet presAssocID="{0F50C7EE-2CF4-4F94-8BC6-1DCE9AA49F56}" presName="root2" presStyleCnt="0"/>
      <dgm:spPr/>
    </dgm:pt>
    <dgm:pt modelId="{2974D5CF-75FA-46EF-956F-1DAD824C08FD}" type="pres">
      <dgm:prSet presAssocID="{0F50C7EE-2CF4-4F94-8BC6-1DCE9AA49F56}" presName="LevelTwoTextNode" presStyleLbl="node4" presStyleIdx="0" presStyleCnt="2">
        <dgm:presLayoutVars>
          <dgm:chPref val="3"/>
        </dgm:presLayoutVars>
      </dgm:prSet>
      <dgm:spPr/>
    </dgm:pt>
    <dgm:pt modelId="{2A7D1191-3675-49D0-B9DA-80F028D043BE}" type="pres">
      <dgm:prSet presAssocID="{0F50C7EE-2CF4-4F94-8BC6-1DCE9AA49F56}" presName="level3hierChild" presStyleCnt="0"/>
      <dgm:spPr/>
    </dgm:pt>
    <dgm:pt modelId="{23BC99D8-7FC0-4E63-AC98-7FC531D4EC78}" type="pres">
      <dgm:prSet presAssocID="{AC283722-36DE-4133-ABCB-DF6BC0BB4728}" presName="conn2-1" presStyleLbl="parChTrans1D4" presStyleIdx="1" presStyleCnt="2"/>
      <dgm:spPr/>
    </dgm:pt>
    <dgm:pt modelId="{50CDC2C0-5B32-48DE-A98D-8416AC568F65}" type="pres">
      <dgm:prSet presAssocID="{AC283722-36DE-4133-ABCB-DF6BC0BB4728}" presName="connTx" presStyleLbl="parChTrans1D4" presStyleIdx="1" presStyleCnt="2"/>
      <dgm:spPr/>
    </dgm:pt>
    <dgm:pt modelId="{62E287F1-9D93-40FC-978F-2099D0C71309}" type="pres">
      <dgm:prSet presAssocID="{B5E93EF2-7A0C-41D5-A1C4-38D43BF63C1B}" presName="root2" presStyleCnt="0"/>
      <dgm:spPr/>
    </dgm:pt>
    <dgm:pt modelId="{08A68D11-B9B7-484E-99A4-8377F35F15D4}" type="pres">
      <dgm:prSet presAssocID="{B5E93EF2-7A0C-41D5-A1C4-38D43BF63C1B}" presName="LevelTwoTextNode" presStyleLbl="node4" presStyleIdx="1" presStyleCnt="2">
        <dgm:presLayoutVars>
          <dgm:chPref val="3"/>
        </dgm:presLayoutVars>
      </dgm:prSet>
      <dgm:spPr/>
    </dgm:pt>
    <dgm:pt modelId="{84F62567-41DD-408A-902A-C4095AD77F1B}" type="pres">
      <dgm:prSet presAssocID="{B5E93EF2-7A0C-41D5-A1C4-38D43BF63C1B}" presName="level3hierChild" presStyleCnt="0"/>
      <dgm:spPr/>
    </dgm:pt>
    <dgm:pt modelId="{B4FBA93B-C5DC-4EA0-B776-4A049410A835}" type="pres">
      <dgm:prSet presAssocID="{32271B4F-C299-4620-8E38-CB42D809A78B}" presName="conn2-1" presStyleLbl="parChTrans1D3" presStyleIdx="1" presStyleCnt="2"/>
      <dgm:spPr/>
    </dgm:pt>
    <dgm:pt modelId="{33C363AE-D4BF-4CCA-AB9D-EFE2DA62ED8E}" type="pres">
      <dgm:prSet presAssocID="{32271B4F-C299-4620-8E38-CB42D809A78B}" presName="connTx" presStyleLbl="parChTrans1D3" presStyleIdx="1" presStyleCnt="2"/>
      <dgm:spPr/>
    </dgm:pt>
    <dgm:pt modelId="{C0E27F3B-34AC-4F6E-89AC-1040CD7A3A50}" type="pres">
      <dgm:prSet presAssocID="{F47342F2-4782-422D-B661-15BB8B24F22D}" presName="root2" presStyleCnt="0"/>
      <dgm:spPr/>
    </dgm:pt>
    <dgm:pt modelId="{D5BC5AC2-AA81-4848-BFF8-E6838140091D}" type="pres">
      <dgm:prSet presAssocID="{F47342F2-4782-422D-B661-15BB8B24F22D}" presName="LevelTwoTextNode" presStyleLbl="node3" presStyleIdx="1" presStyleCnt="2">
        <dgm:presLayoutVars>
          <dgm:chPref val="3"/>
        </dgm:presLayoutVars>
      </dgm:prSet>
      <dgm:spPr/>
    </dgm:pt>
    <dgm:pt modelId="{F4B3B36C-5EBC-4057-AD0F-B543EFD2FE45}" type="pres">
      <dgm:prSet presAssocID="{F47342F2-4782-422D-B661-15BB8B24F22D}" presName="level3hierChild" presStyleCnt="0"/>
      <dgm:spPr/>
    </dgm:pt>
    <dgm:pt modelId="{327129B3-DDEE-48BD-93FE-BF50590B623F}" type="pres">
      <dgm:prSet presAssocID="{FC15E29A-2F8A-4BB6-8325-00A6FF60FCCB}" presName="conn2-1" presStyleLbl="parChTrans1D2" presStyleIdx="3" presStyleCnt="4"/>
      <dgm:spPr/>
    </dgm:pt>
    <dgm:pt modelId="{548D8943-3175-4619-BECD-2F76C0ACE9D2}" type="pres">
      <dgm:prSet presAssocID="{FC15E29A-2F8A-4BB6-8325-00A6FF60FCCB}" presName="connTx" presStyleLbl="parChTrans1D2" presStyleIdx="3" presStyleCnt="4"/>
      <dgm:spPr/>
    </dgm:pt>
    <dgm:pt modelId="{BCE2E8CC-35D8-4DB0-AD69-8054A4BC296C}" type="pres">
      <dgm:prSet presAssocID="{92DE6313-3951-413C-8241-0A3F6D57EB4E}" presName="root2" presStyleCnt="0"/>
      <dgm:spPr/>
    </dgm:pt>
    <dgm:pt modelId="{5196D05D-8FAA-47EB-A732-F7FE94B9837A}" type="pres">
      <dgm:prSet presAssocID="{92DE6313-3951-413C-8241-0A3F6D57EB4E}" presName="LevelTwoTextNode" presStyleLbl="node2" presStyleIdx="2" presStyleCnt="3">
        <dgm:presLayoutVars>
          <dgm:chPref val="3"/>
        </dgm:presLayoutVars>
      </dgm:prSet>
      <dgm:spPr/>
    </dgm:pt>
    <dgm:pt modelId="{E6CCB193-8B93-48B6-B04B-94C42FB21B23}" type="pres">
      <dgm:prSet presAssocID="{92DE6313-3951-413C-8241-0A3F6D57EB4E}" presName="level3hierChild" presStyleCnt="0"/>
      <dgm:spPr/>
    </dgm:pt>
  </dgm:ptLst>
  <dgm:cxnLst>
    <dgm:cxn modelId="{D822B103-3DD5-4799-A435-A65D7FD65164}" type="presOf" srcId="{3B4265DF-B042-4E74-9290-185BE8003E16}" destId="{567E300F-AE84-4989-9344-4891E2796938}" srcOrd="0" destOrd="0" presId="urn:microsoft.com/office/officeart/2005/8/layout/hierarchy2"/>
    <dgm:cxn modelId="{7A8A780C-7CE7-4371-974C-19258D7D7F94}" type="presOf" srcId="{7C5AC6AD-7C68-4E79-9250-348A0F061689}" destId="{9DBB2BDD-2D0E-46AE-90E8-347B44AD0988}" srcOrd="1" destOrd="0" presId="urn:microsoft.com/office/officeart/2005/8/layout/hierarchy2"/>
    <dgm:cxn modelId="{2EC44511-5019-4D2A-AFAF-0E3DF470E7BE}" srcId="{48021E86-FFDF-483F-9C61-FDC4A2B1BCD8}" destId="{B5E93EF2-7A0C-41D5-A1C4-38D43BF63C1B}" srcOrd="1" destOrd="0" parTransId="{AC283722-36DE-4133-ABCB-DF6BC0BB4728}" sibTransId="{BA5E0355-8A86-44D7-9082-E744F51C2DE4}"/>
    <dgm:cxn modelId="{CF10F111-450B-43C9-A8DF-AB29B25F4DB4}" type="presOf" srcId="{32271B4F-C299-4620-8E38-CB42D809A78B}" destId="{33C363AE-D4BF-4CCA-AB9D-EFE2DA62ED8E}" srcOrd="1" destOrd="0" presId="urn:microsoft.com/office/officeart/2005/8/layout/hierarchy2"/>
    <dgm:cxn modelId="{16335319-890D-4355-BFAF-9F15B37B1A39}" type="presOf" srcId="{48021E86-FFDF-483F-9C61-FDC4A2B1BCD8}" destId="{8394A34B-44A9-44A3-B027-CDA51308B814}" srcOrd="0" destOrd="0" presId="urn:microsoft.com/office/officeart/2005/8/layout/hierarchy2"/>
    <dgm:cxn modelId="{8C177E1B-465B-40A7-8347-9075408734B8}" type="presOf" srcId="{51A77500-FF2E-4AF3-AC4F-9CA861A5CA52}" destId="{6F18299A-5CF8-47A0-89E4-A7C19E613DAA}" srcOrd="0" destOrd="0" presId="urn:microsoft.com/office/officeart/2005/8/layout/hierarchy2"/>
    <dgm:cxn modelId="{27C7F71D-43A1-4CA7-B6FF-92CB6662C0E8}" type="presOf" srcId="{12CD0B1D-6FD8-4413-B9C6-D257708AE0D8}" destId="{EC2DD9F1-FA49-49A4-A502-6656DC96E4A5}" srcOrd="0" destOrd="0" presId="urn:microsoft.com/office/officeart/2005/8/layout/hierarchy2"/>
    <dgm:cxn modelId="{94700A26-790A-46DF-A222-1176481F4CEB}" type="presOf" srcId="{F47342F2-4782-422D-B661-15BB8B24F22D}" destId="{D5BC5AC2-AA81-4848-BFF8-E6838140091D}" srcOrd="0" destOrd="0" presId="urn:microsoft.com/office/officeart/2005/8/layout/hierarchy2"/>
    <dgm:cxn modelId="{1A938B27-6FBE-41E6-A773-43A0C1AEAB14}" srcId="{DD3F7FC8-1129-466B-9D88-6ACB7A32769E}" destId="{A2359BAE-5F1E-471C-9D93-5D519EB5C019}" srcOrd="1" destOrd="0" parTransId="{12CD0B1D-6FD8-4413-B9C6-D257708AE0D8}" sibTransId="{9C41C836-55DF-42D0-973A-6F743495610A}"/>
    <dgm:cxn modelId="{4D6F992C-0F2A-40A3-8E0E-0EE3E227D239}" type="presOf" srcId="{12CD0B1D-6FD8-4413-B9C6-D257708AE0D8}" destId="{2776EABA-438B-4893-A1B9-7D75A89AC04A}" srcOrd="1" destOrd="0" presId="urn:microsoft.com/office/officeart/2005/8/layout/hierarchy2"/>
    <dgm:cxn modelId="{C74B3439-3A38-48F4-B873-91A274B90EB3}" type="presOf" srcId="{06A5DE22-75DE-4F09-AF0C-39C4E336B714}" destId="{9B315AED-90AE-4321-81A0-DC7C5ED5A780}" srcOrd="0" destOrd="0" presId="urn:microsoft.com/office/officeart/2005/8/layout/hierarchy2"/>
    <dgm:cxn modelId="{D14B505C-FF2F-4604-9710-B29BB1F08E48}" type="presOf" srcId="{AC283722-36DE-4133-ABCB-DF6BC0BB4728}" destId="{23BC99D8-7FC0-4E63-AC98-7FC531D4EC78}" srcOrd="0" destOrd="0" presId="urn:microsoft.com/office/officeart/2005/8/layout/hierarchy2"/>
    <dgm:cxn modelId="{A376775E-F8C4-4F9D-B321-02DD198C10A1}" type="presOf" srcId="{B242B900-08E1-408E-A642-27BD9CBBF66C}" destId="{A0C32845-2780-443A-A68E-610E7138EFF4}" srcOrd="0" destOrd="0" presId="urn:microsoft.com/office/officeart/2005/8/layout/hierarchy2"/>
    <dgm:cxn modelId="{469E8062-52C2-4868-BE83-FAC46BBBA285}" type="presOf" srcId="{FE62B03A-C19D-4F66-A1CC-E61E124B1988}" destId="{1499A31D-0A27-47F4-B412-27C244CD21DF}" srcOrd="0" destOrd="0" presId="urn:microsoft.com/office/officeart/2005/8/layout/hierarchy2"/>
    <dgm:cxn modelId="{A63C914C-98F5-446D-9519-2BF7162DC9E4}" type="presOf" srcId="{7C5AC6AD-7C68-4E79-9250-348A0F061689}" destId="{6F6CBF94-B9ED-47B3-BC18-272C7AC4974B}" srcOrd="0" destOrd="0" presId="urn:microsoft.com/office/officeart/2005/8/layout/hierarchy2"/>
    <dgm:cxn modelId="{50686E4D-636F-409B-A02C-94AC3285C635}" type="presOf" srcId="{B5E93EF2-7A0C-41D5-A1C4-38D43BF63C1B}" destId="{08A68D11-B9B7-484E-99A4-8377F35F15D4}" srcOrd="0" destOrd="0" presId="urn:microsoft.com/office/officeart/2005/8/layout/hierarchy2"/>
    <dgm:cxn modelId="{9E2A2554-083E-4B8A-9452-DBAC87C25C33}" srcId="{DD3F7FC8-1129-466B-9D88-6ACB7A32769E}" destId="{51A77500-FF2E-4AF3-AC4F-9CA861A5CA52}" srcOrd="0" destOrd="0" parTransId="{7C5AC6AD-7C68-4E79-9250-348A0F061689}" sibTransId="{245E5193-62D3-460F-993E-ABB74CBF1D07}"/>
    <dgm:cxn modelId="{E7E72379-0232-42F7-BE20-3897C6482E0A}" type="presOf" srcId="{92DE6313-3951-413C-8241-0A3F6D57EB4E}" destId="{5196D05D-8FAA-47EB-A732-F7FE94B9837A}" srcOrd="0" destOrd="0" presId="urn:microsoft.com/office/officeart/2005/8/layout/hierarchy2"/>
    <dgm:cxn modelId="{48B7D979-14CF-44CF-921F-F0EAC062FAE8}" type="presOf" srcId="{A2359BAE-5F1E-471C-9D93-5D519EB5C019}" destId="{F50EB477-961C-4623-BEA4-F5B622A4C382}" srcOrd="0" destOrd="0" presId="urn:microsoft.com/office/officeart/2005/8/layout/hierarchy2"/>
    <dgm:cxn modelId="{4CD4537E-B108-4E58-9132-49A1B11A07B3}" type="presOf" srcId="{B486B759-DA6C-4028-A7C9-90D8D6AA12A3}" destId="{E913814C-3618-4177-90CC-9887C1867616}" srcOrd="0" destOrd="0" presId="urn:microsoft.com/office/officeart/2005/8/layout/hierarchy2"/>
    <dgm:cxn modelId="{5E344A84-8D72-41BB-A270-50F612E0AD83}" type="presOf" srcId="{3B4265DF-B042-4E74-9290-185BE8003E16}" destId="{A91670E2-B817-453D-976F-21888A42192E}" srcOrd="1" destOrd="0" presId="urn:microsoft.com/office/officeart/2005/8/layout/hierarchy2"/>
    <dgm:cxn modelId="{86792F9E-312A-4534-905D-DC7512511BFE}" srcId="{B242B900-08E1-408E-A642-27BD9CBBF66C}" destId="{48021E86-FFDF-483F-9C61-FDC4A2B1BCD8}" srcOrd="0" destOrd="0" parTransId="{3B4265DF-B042-4E74-9290-185BE8003E16}" sibTransId="{E1F0D0AB-2AAD-4668-AFBB-5973F12F7F68}"/>
    <dgm:cxn modelId="{ACE23C9F-BCD0-4630-B68D-90B830DCA25A}" type="presOf" srcId="{AC283722-36DE-4133-ABCB-DF6BC0BB4728}" destId="{50CDC2C0-5B32-48DE-A98D-8416AC568F65}" srcOrd="1" destOrd="0" presId="urn:microsoft.com/office/officeart/2005/8/layout/hierarchy2"/>
    <dgm:cxn modelId="{368170A5-DF3B-4EFC-AD72-758F0C7D4DEB}" type="presOf" srcId="{32271B4F-C299-4620-8E38-CB42D809A78B}" destId="{B4FBA93B-C5DC-4EA0-B776-4A049410A835}" srcOrd="0" destOrd="0" presId="urn:microsoft.com/office/officeart/2005/8/layout/hierarchy2"/>
    <dgm:cxn modelId="{639E57B1-14FA-47F5-922A-3615BDACCF5F}" type="presOf" srcId="{FC15E29A-2F8A-4BB6-8325-00A6FF60FCCB}" destId="{548D8943-3175-4619-BECD-2F76C0ACE9D2}" srcOrd="1" destOrd="0" presId="urn:microsoft.com/office/officeart/2005/8/layout/hierarchy2"/>
    <dgm:cxn modelId="{E07621B8-74AC-4BCC-9291-105D6288ACF8}" type="presOf" srcId="{06A5DE22-75DE-4F09-AF0C-39C4E336B714}" destId="{0B550154-C3BA-4A45-9791-B21227D7DBE9}" srcOrd="1" destOrd="0" presId="urn:microsoft.com/office/officeart/2005/8/layout/hierarchy2"/>
    <dgm:cxn modelId="{401DCACF-AE60-4DF0-B1D0-9379A43D65F1}" srcId="{DD3F7FC8-1129-466B-9D88-6ACB7A32769E}" destId="{92DE6313-3951-413C-8241-0A3F6D57EB4E}" srcOrd="3" destOrd="0" parTransId="{FC15E29A-2F8A-4BB6-8325-00A6FF60FCCB}" sibTransId="{71CBA06E-6BD7-47E5-A2E1-1734B4176040}"/>
    <dgm:cxn modelId="{67B960D2-766A-44D3-A0F4-44D2B61BF88E}" type="presOf" srcId="{B486B759-DA6C-4028-A7C9-90D8D6AA12A3}" destId="{03AC03ED-C522-4A73-AB6B-FDBEAA977006}" srcOrd="1" destOrd="0" presId="urn:microsoft.com/office/officeart/2005/8/layout/hierarchy2"/>
    <dgm:cxn modelId="{75EBB4D7-6F4B-45BB-80DF-3EF553A85DC2}" srcId="{FE62B03A-C19D-4F66-A1CC-E61E124B1988}" destId="{DD3F7FC8-1129-466B-9D88-6ACB7A32769E}" srcOrd="0" destOrd="0" parTransId="{FFE82161-7FA8-40E5-BCB4-66588F0B8D3B}" sibTransId="{53F72B7E-EE19-4266-A47A-C185A044C1A6}"/>
    <dgm:cxn modelId="{CE94C1D8-608C-44FA-BBED-44ABBC245A80}" type="presOf" srcId="{0F50C7EE-2CF4-4F94-8BC6-1DCE9AA49F56}" destId="{2974D5CF-75FA-46EF-956F-1DAD824C08FD}" srcOrd="0" destOrd="0" presId="urn:microsoft.com/office/officeart/2005/8/layout/hierarchy2"/>
    <dgm:cxn modelId="{4947D3DA-8325-4242-B299-48C5D04C768C}" srcId="{48021E86-FFDF-483F-9C61-FDC4A2B1BCD8}" destId="{0F50C7EE-2CF4-4F94-8BC6-1DCE9AA49F56}" srcOrd="0" destOrd="0" parTransId="{06A5DE22-75DE-4F09-AF0C-39C4E336B714}" sibTransId="{50F7E7D5-8487-4BC4-8C30-28BE484D2516}"/>
    <dgm:cxn modelId="{1679F2E4-0C97-47C7-A0F1-1DB8F5B38389}" type="presOf" srcId="{DD3F7FC8-1129-466B-9D88-6ACB7A32769E}" destId="{B812620F-5974-4B9B-945C-A3C7E5C0DCC7}" srcOrd="0" destOrd="0" presId="urn:microsoft.com/office/officeart/2005/8/layout/hierarchy2"/>
    <dgm:cxn modelId="{26D9E2F1-8F03-44BE-AA8A-0D7273C0A75E}" type="presOf" srcId="{FC15E29A-2F8A-4BB6-8325-00A6FF60FCCB}" destId="{327129B3-DDEE-48BD-93FE-BF50590B623F}" srcOrd="0" destOrd="0" presId="urn:microsoft.com/office/officeart/2005/8/layout/hierarchy2"/>
    <dgm:cxn modelId="{5AA89DF8-6223-49A4-843F-EB3AA7A1BABB}" srcId="{B242B900-08E1-408E-A642-27BD9CBBF66C}" destId="{F47342F2-4782-422D-B661-15BB8B24F22D}" srcOrd="1" destOrd="0" parTransId="{32271B4F-C299-4620-8E38-CB42D809A78B}" sibTransId="{337460C1-5627-4228-A2F9-B0DD7E58A37F}"/>
    <dgm:cxn modelId="{C811CEFD-0A19-4715-B5BC-339281F34A90}" srcId="{DD3F7FC8-1129-466B-9D88-6ACB7A32769E}" destId="{B242B900-08E1-408E-A642-27BD9CBBF66C}" srcOrd="2" destOrd="0" parTransId="{B486B759-DA6C-4028-A7C9-90D8D6AA12A3}" sibTransId="{3CC6AEDA-5717-417B-802F-627C879FB7E1}"/>
    <dgm:cxn modelId="{3FFD24C5-C6C6-418A-8F45-D9153211A693}" type="presParOf" srcId="{1499A31D-0A27-47F4-B412-27C244CD21DF}" destId="{F9C0D1D2-347C-4048-A669-F984920BC8D9}" srcOrd="0" destOrd="0" presId="urn:microsoft.com/office/officeart/2005/8/layout/hierarchy2"/>
    <dgm:cxn modelId="{1D14B441-AE62-4813-9CEF-D4177281C78A}" type="presParOf" srcId="{F9C0D1D2-347C-4048-A669-F984920BC8D9}" destId="{B812620F-5974-4B9B-945C-A3C7E5C0DCC7}" srcOrd="0" destOrd="0" presId="urn:microsoft.com/office/officeart/2005/8/layout/hierarchy2"/>
    <dgm:cxn modelId="{B5474737-0BFD-4635-BF26-53BF352CA061}" type="presParOf" srcId="{F9C0D1D2-347C-4048-A669-F984920BC8D9}" destId="{63BBC7EA-A2B4-4E28-8033-A8DA7BE63E09}" srcOrd="1" destOrd="0" presId="urn:microsoft.com/office/officeart/2005/8/layout/hierarchy2"/>
    <dgm:cxn modelId="{5D472DA8-29FA-4036-B9FD-64A4240D8ED8}" type="presParOf" srcId="{63BBC7EA-A2B4-4E28-8033-A8DA7BE63E09}" destId="{6F6CBF94-B9ED-47B3-BC18-272C7AC4974B}" srcOrd="0" destOrd="0" presId="urn:microsoft.com/office/officeart/2005/8/layout/hierarchy2"/>
    <dgm:cxn modelId="{13545325-CB9F-4D0A-BF11-4CFBA872543C}" type="presParOf" srcId="{6F6CBF94-B9ED-47B3-BC18-272C7AC4974B}" destId="{9DBB2BDD-2D0E-46AE-90E8-347B44AD0988}" srcOrd="0" destOrd="0" presId="urn:microsoft.com/office/officeart/2005/8/layout/hierarchy2"/>
    <dgm:cxn modelId="{1C85EA2D-3B6B-45B7-B01C-B73B59DEBCC2}" type="presParOf" srcId="{63BBC7EA-A2B4-4E28-8033-A8DA7BE63E09}" destId="{F89A88AD-B9ED-4AB7-8C5D-9783123C08EB}" srcOrd="1" destOrd="0" presId="urn:microsoft.com/office/officeart/2005/8/layout/hierarchy2"/>
    <dgm:cxn modelId="{DB34F220-FF12-46D2-B6F4-C4EC74FC7913}" type="presParOf" srcId="{F89A88AD-B9ED-4AB7-8C5D-9783123C08EB}" destId="{6F18299A-5CF8-47A0-89E4-A7C19E613DAA}" srcOrd="0" destOrd="0" presId="urn:microsoft.com/office/officeart/2005/8/layout/hierarchy2"/>
    <dgm:cxn modelId="{5EE9B56D-19B2-411D-8F11-0F0F5A3C5EF0}" type="presParOf" srcId="{F89A88AD-B9ED-4AB7-8C5D-9783123C08EB}" destId="{369708D2-B7C2-483A-AA8B-D1E5287A609E}" srcOrd="1" destOrd="0" presId="urn:microsoft.com/office/officeart/2005/8/layout/hierarchy2"/>
    <dgm:cxn modelId="{A2807B17-9A39-4779-AF74-BF975ADC080C}" type="presParOf" srcId="{63BBC7EA-A2B4-4E28-8033-A8DA7BE63E09}" destId="{EC2DD9F1-FA49-49A4-A502-6656DC96E4A5}" srcOrd="2" destOrd="0" presId="urn:microsoft.com/office/officeart/2005/8/layout/hierarchy2"/>
    <dgm:cxn modelId="{B20DEFD6-4B1D-4486-85C1-B33632ABBE12}" type="presParOf" srcId="{EC2DD9F1-FA49-49A4-A502-6656DC96E4A5}" destId="{2776EABA-438B-4893-A1B9-7D75A89AC04A}" srcOrd="0" destOrd="0" presId="urn:microsoft.com/office/officeart/2005/8/layout/hierarchy2"/>
    <dgm:cxn modelId="{8E8C31B1-AC03-4FBF-854A-DD317D3AFE43}" type="presParOf" srcId="{63BBC7EA-A2B4-4E28-8033-A8DA7BE63E09}" destId="{E1BB08B4-3930-4A49-A7A0-6A9D7311CCD9}" srcOrd="3" destOrd="0" presId="urn:microsoft.com/office/officeart/2005/8/layout/hierarchy2"/>
    <dgm:cxn modelId="{34B7AB89-E0FE-44AD-89B9-D1214890CFEA}" type="presParOf" srcId="{E1BB08B4-3930-4A49-A7A0-6A9D7311CCD9}" destId="{F50EB477-961C-4623-BEA4-F5B622A4C382}" srcOrd="0" destOrd="0" presId="urn:microsoft.com/office/officeart/2005/8/layout/hierarchy2"/>
    <dgm:cxn modelId="{BC11A0C9-C824-4BBC-8A12-E39DA3DB1D78}" type="presParOf" srcId="{E1BB08B4-3930-4A49-A7A0-6A9D7311CCD9}" destId="{4602B2AA-1346-465A-B54C-5FFC5E7DBB9C}" srcOrd="1" destOrd="0" presId="urn:microsoft.com/office/officeart/2005/8/layout/hierarchy2"/>
    <dgm:cxn modelId="{DF093A17-13B8-46B8-89A0-241824582237}" type="presParOf" srcId="{63BBC7EA-A2B4-4E28-8033-A8DA7BE63E09}" destId="{E913814C-3618-4177-90CC-9887C1867616}" srcOrd="4" destOrd="0" presId="urn:microsoft.com/office/officeart/2005/8/layout/hierarchy2"/>
    <dgm:cxn modelId="{DB1833C3-04A6-4C73-B3CF-C5BF3BBE3913}" type="presParOf" srcId="{E913814C-3618-4177-90CC-9887C1867616}" destId="{03AC03ED-C522-4A73-AB6B-FDBEAA977006}" srcOrd="0" destOrd="0" presId="urn:microsoft.com/office/officeart/2005/8/layout/hierarchy2"/>
    <dgm:cxn modelId="{A147A34F-CFEF-4E94-8813-CDEA1B1D6D55}" type="presParOf" srcId="{63BBC7EA-A2B4-4E28-8033-A8DA7BE63E09}" destId="{179C1BD5-D537-4534-82B3-A212F3620826}" srcOrd="5" destOrd="0" presId="urn:microsoft.com/office/officeart/2005/8/layout/hierarchy2"/>
    <dgm:cxn modelId="{55B75CB7-D089-4ADE-89EE-CB4988F9B827}" type="presParOf" srcId="{179C1BD5-D537-4534-82B3-A212F3620826}" destId="{A0C32845-2780-443A-A68E-610E7138EFF4}" srcOrd="0" destOrd="0" presId="urn:microsoft.com/office/officeart/2005/8/layout/hierarchy2"/>
    <dgm:cxn modelId="{F50CE9F2-D9A8-4A2B-938E-5304E7A3A782}" type="presParOf" srcId="{179C1BD5-D537-4534-82B3-A212F3620826}" destId="{501B5EBF-CEEB-416B-8DDF-5005FC03A425}" srcOrd="1" destOrd="0" presId="urn:microsoft.com/office/officeart/2005/8/layout/hierarchy2"/>
    <dgm:cxn modelId="{46D8D890-4964-44B7-898B-30972E77C360}" type="presParOf" srcId="{501B5EBF-CEEB-416B-8DDF-5005FC03A425}" destId="{567E300F-AE84-4989-9344-4891E2796938}" srcOrd="0" destOrd="0" presId="urn:microsoft.com/office/officeart/2005/8/layout/hierarchy2"/>
    <dgm:cxn modelId="{43189F4C-F291-4689-AB4D-8485B4EAA8E1}" type="presParOf" srcId="{567E300F-AE84-4989-9344-4891E2796938}" destId="{A91670E2-B817-453D-976F-21888A42192E}" srcOrd="0" destOrd="0" presId="urn:microsoft.com/office/officeart/2005/8/layout/hierarchy2"/>
    <dgm:cxn modelId="{88E7EDC4-4155-44C4-B269-1313015B012F}" type="presParOf" srcId="{501B5EBF-CEEB-416B-8DDF-5005FC03A425}" destId="{1DA18B70-3B53-4AD6-B805-637D7094A341}" srcOrd="1" destOrd="0" presId="urn:microsoft.com/office/officeart/2005/8/layout/hierarchy2"/>
    <dgm:cxn modelId="{8304DB3C-1C52-4323-BF61-B518E322B0B9}" type="presParOf" srcId="{1DA18B70-3B53-4AD6-B805-637D7094A341}" destId="{8394A34B-44A9-44A3-B027-CDA51308B814}" srcOrd="0" destOrd="0" presId="urn:microsoft.com/office/officeart/2005/8/layout/hierarchy2"/>
    <dgm:cxn modelId="{7C9692B9-D505-4079-93EA-3646295C37A4}" type="presParOf" srcId="{1DA18B70-3B53-4AD6-B805-637D7094A341}" destId="{805DFE98-BC81-4FE0-A5C1-8216E0B0B1CD}" srcOrd="1" destOrd="0" presId="urn:microsoft.com/office/officeart/2005/8/layout/hierarchy2"/>
    <dgm:cxn modelId="{DC5DD08D-4B16-4C64-8632-A4F85B00A248}" type="presParOf" srcId="{805DFE98-BC81-4FE0-A5C1-8216E0B0B1CD}" destId="{9B315AED-90AE-4321-81A0-DC7C5ED5A780}" srcOrd="0" destOrd="0" presId="urn:microsoft.com/office/officeart/2005/8/layout/hierarchy2"/>
    <dgm:cxn modelId="{663E7C8F-320C-4463-83CA-83C0A9102615}" type="presParOf" srcId="{9B315AED-90AE-4321-81A0-DC7C5ED5A780}" destId="{0B550154-C3BA-4A45-9791-B21227D7DBE9}" srcOrd="0" destOrd="0" presId="urn:microsoft.com/office/officeart/2005/8/layout/hierarchy2"/>
    <dgm:cxn modelId="{3A8A430C-D1A9-4F11-BDEA-751D44664B36}" type="presParOf" srcId="{805DFE98-BC81-4FE0-A5C1-8216E0B0B1CD}" destId="{5149035B-DD31-4986-8F8E-AC7001E92597}" srcOrd="1" destOrd="0" presId="urn:microsoft.com/office/officeart/2005/8/layout/hierarchy2"/>
    <dgm:cxn modelId="{1D652958-277F-4F04-9D69-32A46FB7B6B3}" type="presParOf" srcId="{5149035B-DD31-4986-8F8E-AC7001E92597}" destId="{2974D5CF-75FA-46EF-956F-1DAD824C08FD}" srcOrd="0" destOrd="0" presId="urn:microsoft.com/office/officeart/2005/8/layout/hierarchy2"/>
    <dgm:cxn modelId="{828C9D45-8277-4FEC-AD49-3AFF2E627A22}" type="presParOf" srcId="{5149035B-DD31-4986-8F8E-AC7001E92597}" destId="{2A7D1191-3675-49D0-B9DA-80F028D043BE}" srcOrd="1" destOrd="0" presId="urn:microsoft.com/office/officeart/2005/8/layout/hierarchy2"/>
    <dgm:cxn modelId="{CBA1A05D-370F-434C-A04E-D30EA4F864E3}" type="presParOf" srcId="{805DFE98-BC81-4FE0-A5C1-8216E0B0B1CD}" destId="{23BC99D8-7FC0-4E63-AC98-7FC531D4EC78}" srcOrd="2" destOrd="0" presId="urn:microsoft.com/office/officeart/2005/8/layout/hierarchy2"/>
    <dgm:cxn modelId="{993F4E41-B420-468A-8DFC-2315DFB7217F}" type="presParOf" srcId="{23BC99D8-7FC0-4E63-AC98-7FC531D4EC78}" destId="{50CDC2C0-5B32-48DE-A98D-8416AC568F65}" srcOrd="0" destOrd="0" presId="urn:microsoft.com/office/officeart/2005/8/layout/hierarchy2"/>
    <dgm:cxn modelId="{0E92FFE6-D658-4F01-A1CF-176DAFAEE4CC}" type="presParOf" srcId="{805DFE98-BC81-4FE0-A5C1-8216E0B0B1CD}" destId="{62E287F1-9D93-40FC-978F-2099D0C71309}" srcOrd="3" destOrd="0" presId="urn:microsoft.com/office/officeart/2005/8/layout/hierarchy2"/>
    <dgm:cxn modelId="{55406C7D-2CE7-45DF-AFD2-581C1777A13B}" type="presParOf" srcId="{62E287F1-9D93-40FC-978F-2099D0C71309}" destId="{08A68D11-B9B7-484E-99A4-8377F35F15D4}" srcOrd="0" destOrd="0" presId="urn:microsoft.com/office/officeart/2005/8/layout/hierarchy2"/>
    <dgm:cxn modelId="{784B320C-CDFC-44F5-8BBC-F45C4D2E07D0}" type="presParOf" srcId="{62E287F1-9D93-40FC-978F-2099D0C71309}" destId="{84F62567-41DD-408A-902A-C4095AD77F1B}" srcOrd="1" destOrd="0" presId="urn:microsoft.com/office/officeart/2005/8/layout/hierarchy2"/>
    <dgm:cxn modelId="{4EEF76FF-4FD6-4F35-B16E-E07BCF34F324}" type="presParOf" srcId="{501B5EBF-CEEB-416B-8DDF-5005FC03A425}" destId="{B4FBA93B-C5DC-4EA0-B776-4A049410A835}" srcOrd="2" destOrd="0" presId="urn:microsoft.com/office/officeart/2005/8/layout/hierarchy2"/>
    <dgm:cxn modelId="{4CD648B0-A2B9-4252-8BAC-A91FBA45A3D4}" type="presParOf" srcId="{B4FBA93B-C5DC-4EA0-B776-4A049410A835}" destId="{33C363AE-D4BF-4CCA-AB9D-EFE2DA62ED8E}" srcOrd="0" destOrd="0" presId="urn:microsoft.com/office/officeart/2005/8/layout/hierarchy2"/>
    <dgm:cxn modelId="{594A57D1-D5C6-4BD3-A9DA-70C9FDAEB0A9}" type="presParOf" srcId="{501B5EBF-CEEB-416B-8DDF-5005FC03A425}" destId="{C0E27F3B-34AC-4F6E-89AC-1040CD7A3A50}" srcOrd="3" destOrd="0" presId="urn:microsoft.com/office/officeart/2005/8/layout/hierarchy2"/>
    <dgm:cxn modelId="{FE98ACE3-3269-4DE8-BEB7-F9A6AA6AE4CE}" type="presParOf" srcId="{C0E27F3B-34AC-4F6E-89AC-1040CD7A3A50}" destId="{D5BC5AC2-AA81-4848-BFF8-E6838140091D}" srcOrd="0" destOrd="0" presId="urn:microsoft.com/office/officeart/2005/8/layout/hierarchy2"/>
    <dgm:cxn modelId="{20CDBD14-12E8-4714-8348-155746752E01}" type="presParOf" srcId="{C0E27F3B-34AC-4F6E-89AC-1040CD7A3A50}" destId="{F4B3B36C-5EBC-4057-AD0F-B543EFD2FE45}" srcOrd="1" destOrd="0" presId="urn:microsoft.com/office/officeart/2005/8/layout/hierarchy2"/>
    <dgm:cxn modelId="{92E93B16-09C6-4345-83F2-E2092BE70133}" type="presParOf" srcId="{63BBC7EA-A2B4-4E28-8033-A8DA7BE63E09}" destId="{327129B3-DDEE-48BD-93FE-BF50590B623F}" srcOrd="6" destOrd="0" presId="urn:microsoft.com/office/officeart/2005/8/layout/hierarchy2"/>
    <dgm:cxn modelId="{453F3948-5677-418B-8883-CD52AF7CDC62}" type="presParOf" srcId="{327129B3-DDEE-48BD-93FE-BF50590B623F}" destId="{548D8943-3175-4619-BECD-2F76C0ACE9D2}" srcOrd="0" destOrd="0" presId="urn:microsoft.com/office/officeart/2005/8/layout/hierarchy2"/>
    <dgm:cxn modelId="{01CB7DE7-D4F5-46E0-BDA4-8C94E74CF071}" type="presParOf" srcId="{63BBC7EA-A2B4-4E28-8033-A8DA7BE63E09}" destId="{BCE2E8CC-35D8-4DB0-AD69-8054A4BC296C}" srcOrd="7" destOrd="0" presId="urn:microsoft.com/office/officeart/2005/8/layout/hierarchy2"/>
    <dgm:cxn modelId="{9EEC9051-4CF6-4A8C-BEFC-029845669C4A}" type="presParOf" srcId="{BCE2E8CC-35D8-4DB0-AD69-8054A4BC296C}" destId="{5196D05D-8FAA-47EB-A732-F7FE94B9837A}" srcOrd="0" destOrd="0" presId="urn:microsoft.com/office/officeart/2005/8/layout/hierarchy2"/>
    <dgm:cxn modelId="{B5654CD4-78D2-4308-B91F-BF58D3F3BB89}" type="presParOf" srcId="{BCE2E8CC-35D8-4DB0-AD69-8054A4BC296C}" destId="{E6CCB193-8B93-48B6-B04B-94C42FB21B2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90C909-92E6-4020-8886-157F31DC713B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2D738DC-95E9-4272-BC41-D40601C131D6}">
      <dgm:prSet phldrT="[Text]"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constructor()</a:t>
          </a:r>
        </a:p>
      </dgm:t>
    </dgm:pt>
    <dgm:pt modelId="{EBCBFF26-BCDC-4AB1-86D3-389D117BFB4A}" type="parTrans" cxnId="{5406C621-163B-4822-88AB-673097F27EF8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873EF6-7567-4417-A0A9-9636899DA69C}" type="sibTrans" cxnId="{5406C621-163B-4822-88AB-673097F27EF8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6E73CF1-EFE4-42D6-9EB2-0016074297E2}">
      <dgm:prSet phldrT="[Text]"/>
      <dgm:spPr/>
      <dgm:t>
        <a:bodyPr/>
        <a:lstStyle/>
        <a:p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ngOnChanges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</a:p>
      </dgm:t>
    </dgm:pt>
    <dgm:pt modelId="{D8F979AE-C630-4BCC-B62C-0C7293E74CD3}" type="parTrans" cxnId="{462A9A23-45AA-42BC-9B28-22B2FCCBA9CD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92A2F8-C82F-4C1A-9253-81222597EBBD}" type="sibTrans" cxnId="{462A9A23-45AA-42BC-9B28-22B2FCCBA9CD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873381-1616-4642-B469-45CD3443666B}">
      <dgm:prSet phldrT="[Text]"/>
      <dgm:spPr/>
      <dgm:t>
        <a:bodyPr/>
        <a:lstStyle/>
        <a:p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ngOnInit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</a:p>
      </dgm:t>
    </dgm:pt>
    <dgm:pt modelId="{8DE539BC-D092-42AF-ACCE-92AAA58A0EBD}" type="parTrans" cxnId="{55A047CA-EA7E-4951-BA5C-C24EC5939528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652156-09CD-43C3-8B92-8F26C073C482}" type="sibTrans" cxnId="{55A047CA-EA7E-4951-BA5C-C24EC5939528}">
      <dgm:prSet/>
      <dgm:spPr/>
      <dgm:t>
        <a:bodyPr/>
        <a:lstStyle/>
        <a:p>
          <a:endParaRPr lang="en-IN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E472BAA-0B9F-41D6-89E3-C039415F811A}" type="pres">
      <dgm:prSet presAssocID="{8890C909-92E6-4020-8886-157F31DC713B}" presName="diagram" presStyleCnt="0">
        <dgm:presLayoutVars>
          <dgm:dir/>
          <dgm:resizeHandles val="exact"/>
        </dgm:presLayoutVars>
      </dgm:prSet>
      <dgm:spPr/>
    </dgm:pt>
    <dgm:pt modelId="{113821C1-95F2-430E-B633-79B12B81CDAA}" type="pres">
      <dgm:prSet presAssocID="{92D738DC-95E9-4272-BC41-D40601C131D6}" presName="node" presStyleLbl="node1" presStyleIdx="0" presStyleCnt="3">
        <dgm:presLayoutVars>
          <dgm:bulletEnabled val="1"/>
        </dgm:presLayoutVars>
      </dgm:prSet>
      <dgm:spPr/>
    </dgm:pt>
    <dgm:pt modelId="{A0C713B2-777F-4B42-B17F-ACAE1155EE9B}" type="pres">
      <dgm:prSet presAssocID="{5B873EF6-7567-4417-A0A9-9636899DA69C}" presName="sibTrans" presStyleLbl="sibTrans2D1" presStyleIdx="0" presStyleCnt="2"/>
      <dgm:spPr/>
    </dgm:pt>
    <dgm:pt modelId="{60732CF7-0933-44C8-BB5B-FDDFBDBC07F1}" type="pres">
      <dgm:prSet presAssocID="{5B873EF6-7567-4417-A0A9-9636899DA69C}" presName="connectorText" presStyleLbl="sibTrans2D1" presStyleIdx="0" presStyleCnt="2"/>
      <dgm:spPr/>
    </dgm:pt>
    <dgm:pt modelId="{681000B4-C67F-4865-A9DA-8F6E11B50F5E}" type="pres">
      <dgm:prSet presAssocID="{C6E73CF1-EFE4-42D6-9EB2-0016074297E2}" presName="node" presStyleLbl="node1" presStyleIdx="1" presStyleCnt="3">
        <dgm:presLayoutVars>
          <dgm:bulletEnabled val="1"/>
        </dgm:presLayoutVars>
      </dgm:prSet>
      <dgm:spPr/>
    </dgm:pt>
    <dgm:pt modelId="{F736FB94-3E6E-49CB-8DAC-15A61F570E89}" type="pres">
      <dgm:prSet presAssocID="{B692A2F8-C82F-4C1A-9253-81222597EBBD}" presName="sibTrans" presStyleLbl="sibTrans2D1" presStyleIdx="1" presStyleCnt="2"/>
      <dgm:spPr/>
    </dgm:pt>
    <dgm:pt modelId="{26A7FDBF-0307-411B-8338-A8104B6D7079}" type="pres">
      <dgm:prSet presAssocID="{B692A2F8-C82F-4C1A-9253-81222597EBBD}" presName="connectorText" presStyleLbl="sibTrans2D1" presStyleIdx="1" presStyleCnt="2"/>
      <dgm:spPr/>
    </dgm:pt>
    <dgm:pt modelId="{7096D243-F5F8-4D9E-B20E-92A01FC501B7}" type="pres">
      <dgm:prSet presAssocID="{7C873381-1616-4642-B469-45CD3443666B}" presName="node" presStyleLbl="node1" presStyleIdx="2" presStyleCnt="3">
        <dgm:presLayoutVars>
          <dgm:bulletEnabled val="1"/>
        </dgm:presLayoutVars>
      </dgm:prSet>
      <dgm:spPr/>
    </dgm:pt>
  </dgm:ptLst>
  <dgm:cxnLst>
    <dgm:cxn modelId="{ADE32C09-B182-4039-900B-4D2B07BC652F}" type="presOf" srcId="{7C873381-1616-4642-B469-45CD3443666B}" destId="{7096D243-F5F8-4D9E-B20E-92A01FC501B7}" srcOrd="0" destOrd="0" presId="urn:microsoft.com/office/officeart/2005/8/layout/process5"/>
    <dgm:cxn modelId="{C0C96C21-925C-4EEE-9DC9-73A5214A9195}" type="presOf" srcId="{5B873EF6-7567-4417-A0A9-9636899DA69C}" destId="{A0C713B2-777F-4B42-B17F-ACAE1155EE9B}" srcOrd="0" destOrd="0" presId="urn:microsoft.com/office/officeart/2005/8/layout/process5"/>
    <dgm:cxn modelId="{5406C621-163B-4822-88AB-673097F27EF8}" srcId="{8890C909-92E6-4020-8886-157F31DC713B}" destId="{92D738DC-95E9-4272-BC41-D40601C131D6}" srcOrd="0" destOrd="0" parTransId="{EBCBFF26-BCDC-4AB1-86D3-389D117BFB4A}" sibTransId="{5B873EF6-7567-4417-A0A9-9636899DA69C}"/>
    <dgm:cxn modelId="{462A9A23-45AA-42BC-9B28-22B2FCCBA9CD}" srcId="{8890C909-92E6-4020-8886-157F31DC713B}" destId="{C6E73CF1-EFE4-42D6-9EB2-0016074297E2}" srcOrd="1" destOrd="0" parTransId="{D8F979AE-C630-4BCC-B62C-0C7293E74CD3}" sibTransId="{B692A2F8-C82F-4C1A-9253-81222597EBBD}"/>
    <dgm:cxn modelId="{F5D2B333-E69C-4AB4-A076-614E061867C9}" type="presOf" srcId="{8890C909-92E6-4020-8886-157F31DC713B}" destId="{3E472BAA-0B9F-41D6-89E3-C039415F811A}" srcOrd="0" destOrd="0" presId="urn:microsoft.com/office/officeart/2005/8/layout/process5"/>
    <dgm:cxn modelId="{26CA3A51-24DA-4196-BF27-7DE45FC46287}" type="presOf" srcId="{B692A2F8-C82F-4C1A-9253-81222597EBBD}" destId="{26A7FDBF-0307-411B-8338-A8104B6D7079}" srcOrd="1" destOrd="0" presId="urn:microsoft.com/office/officeart/2005/8/layout/process5"/>
    <dgm:cxn modelId="{EC4C11A3-D71E-41DA-8543-94DD7F86DFE5}" type="presOf" srcId="{5B873EF6-7567-4417-A0A9-9636899DA69C}" destId="{60732CF7-0933-44C8-BB5B-FDDFBDBC07F1}" srcOrd="1" destOrd="0" presId="urn:microsoft.com/office/officeart/2005/8/layout/process5"/>
    <dgm:cxn modelId="{DEC564C7-886B-40B3-B515-93687309A140}" type="presOf" srcId="{92D738DC-95E9-4272-BC41-D40601C131D6}" destId="{113821C1-95F2-430E-B633-79B12B81CDAA}" srcOrd="0" destOrd="0" presId="urn:microsoft.com/office/officeart/2005/8/layout/process5"/>
    <dgm:cxn modelId="{55A047CA-EA7E-4951-BA5C-C24EC5939528}" srcId="{8890C909-92E6-4020-8886-157F31DC713B}" destId="{7C873381-1616-4642-B469-45CD3443666B}" srcOrd="2" destOrd="0" parTransId="{8DE539BC-D092-42AF-ACCE-92AAA58A0EBD}" sibTransId="{D1652156-09CD-43C3-8B92-8F26C073C482}"/>
    <dgm:cxn modelId="{0C0246F1-BA57-4B10-8465-1C7666856545}" type="presOf" srcId="{B692A2F8-C82F-4C1A-9253-81222597EBBD}" destId="{F736FB94-3E6E-49CB-8DAC-15A61F570E89}" srcOrd="0" destOrd="0" presId="urn:microsoft.com/office/officeart/2005/8/layout/process5"/>
    <dgm:cxn modelId="{22282FFB-83B5-4114-A2A9-8192AF30D0E2}" type="presOf" srcId="{C6E73CF1-EFE4-42D6-9EB2-0016074297E2}" destId="{681000B4-C67F-4865-A9DA-8F6E11B50F5E}" srcOrd="0" destOrd="0" presId="urn:microsoft.com/office/officeart/2005/8/layout/process5"/>
    <dgm:cxn modelId="{69758DF6-9F5B-43C6-A250-8D9EB170E203}" type="presParOf" srcId="{3E472BAA-0B9F-41D6-89E3-C039415F811A}" destId="{113821C1-95F2-430E-B633-79B12B81CDAA}" srcOrd="0" destOrd="0" presId="urn:microsoft.com/office/officeart/2005/8/layout/process5"/>
    <dgm:cxn modelId="{BE281703-0A0C-428A-9E95-12D6406AE265}" type="presParOf" srcId="{3E472BAA-0B9F-41D6-89E3-C039415F811A}" destId="{A0C713B2-777F-4B42-B17F-ACAE1155EE9B}" srcOrd="1" destOrd="0" presId="urn:microsoft.com/office/officeart/2005/8/layout/process5"/>
    <dgm:cxn modelId="{6CE65A77-0EE6-4F08-8EFE-5A058FC76F1C}" type="presParOf" srcId="{A0C713B2-777F-4B42-B17F-ACAE1155EE9B}" destId="{60732CF7-0933-44C8-BB5B-FDDFBDBC07F1}" srcOrd="0" destOrd="0" presId="urn:microsoft.com/office/officeart/2005/8/layout/process5"/>
    <dgm:cxn modelId="{75881DA3-2476-4D0F-90AF-98F011A20615}" type="presParOf" srcId="{3E472BAA-0B9F-41D6-89E3-C039415F811A}" destId="{681000B4-C67F-4865-A9DA-8F6E11B50F5E}" srcOrd="2" destOrd="0" presId="urn:microsoft.com/office/officeart/2005/8/layout/process5"/>
    <dgm:cxn modelId="{5F2B53A1-4248-40D8-8CC0-99DB4DB35280}" type="presParOf" srcId="{3E472BAA-0B9F-41D6-89E3-C039415F811A}" destId="{F736FB94-3E6E-49CB-8DAC-15A61F570E89}" srcOrd="3" destOrd="0" presId="urn:microsoft.com/office/officeart/2005/8/layout/process5"/>
    <dgm:cxn modelId="{2E837FE4-8224-45C6-9903-FF5DA59A79D2}" type="presParOf" srcId="{F736FB94-3E6E-49CB-8DAC-15A61F570E89}" destId="{26A7FDBF-0307-411B-8338-A8104B6D7079}" srcOrd="0" destOrd="0" presId="urn:microsoft.com/office/officeart/2005/8/layout/process5"/>
    <dgm:cxn modelId="{441C383F-F67C-4434-9B24-4DC02F67B09F}" type="presParOf" srcId="{3E472BAA-0B9F-41D6-89E3-C039415F811A}" destId="{7096D243-F5F8-4D9E-B20E-92A01FC501B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7A867-8D8B-4DE1-BDB3-351875250C1E}">
      <dsp:nvSpPr>
        <dsp:cNvPr id="0" name=""/>
        <dsp:cNvSpPr/>
      </dsp:nvSpPr>
      <dsp:spPr>
        <a:xfrm>
          <a:off x="2859846" y="0"/>
          <a:ext cx="8086452" cy="146268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5000" kern="1200" dirty="0">
              <a:latin typeface="Calibri" panose="020F0502020204030204" pitchFamily="34" charset="0"/>
              <a:cs typeface="Calibri" panose="020F0502020204030204" pitchFamily="34" charset="0"/>
            </a:rPr>
            <a:t>Embrace iterative learning</a:t>
          </a:r>
        </a:p>
      </dsp:txBody>
      <dsp:txXfrm>
        <a:off x="2859846" y="182836"/>
        <a:ext cx="7537945" cy="1097013"/>
      </dsp:txXfrm>
    </dsp:sp>
    <dsp:sp modelId="{CAE2B327-C0FA-425E-B3B5-786B2B79F0F8}">
      <dsp:nvSpPr>
        <dsp:cNvPr id="0" name=""/>
        <dsp:cNvSpPr/>
      </dsp:nvSpPr>
      <dsp:spPr>
        <a:xfrm>
          <a:off x="48586" y="0"/>
          <a:ext cx="2811260" cy="1462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latin typeface="Calibri" panose="020F0502020204030204" pitchFamily="34" charset="0"/>
              <a:cs typeface="Calibri" panose="020F0502020204030204" pitchFamily="34" charset="0"/>
            </a:rPr>
            <a:t>Learning Curve</a:t>
          </a:r>
        </a:p>
      </dsp:txBody>
      <dsp:txXfrm>
        <a:off x="119988" y="71402"/>
        <a:ext cx="2668456" cy="1319881"/>
      </dsp:txXfrm>
    </dsp:sp>
    <dsp:sp modelId="{013FD884-4B88-4F9C-A3AD-243FD7BDD712}">
      <dsp:nvSpPr>
        <dsp:cNvPr id="0" name=""/>
        <dsp:cNvSpPr/>
      </dsp:nvSpPr>
      <dsp:spPr>
        <a:xfrm>
          <a:off x="2805048" y="1608954"/>
          <a:ext cx="8166011" cy="146268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4819982"/>
            <a:satOff val="29498"/>
            <a:lumOff val="224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819982"/>
              <a:satOff val="29498"/>
              <a:lumOff val="2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5000" kern="1200" dirty="0">
              <a:latin typeface="Calibri" panose="020F0502020204030204" pitchFamily="34" charset="0"/>
              <a:cs typeface="Calibri" panose="020F0502020204030204" pitchFamily="34" charset="0"/>
            </a:rPr>
            <a:t>Learn the idioms</a:t>
          </a:r>
        </a:p>
      </dsp:txBody>
      <dsp:txXfrm>
        <a:off x="2805048" y="1791790"/>
        <a:ext cx="7617504" cy="1097013"/>
      </dsp:txXfrm>
    </dsp:sp>
    <dsp:sp modelId="{ACA54789-45D4-4185-B6B3-2231D0A9557D}">
      <dsp:nvSpPr>
        <dsp:cNvPr id="0" name=""/>
        <dsp:cNvSpPr/>
      </dsp:nvSpPr>
      <dsp:spPr>
        <a:xfrm>
          <a:off x="23825" y="1608954"/>
          <a:ext cx="2781222" cy="1462685"/>
        </a:xfrm>
        <a:prstGeom prst="roundRect">
          <a:avLst/>
        </a:prstGeom>
        <a:solidFill>
          <a:schemeClr val="accent3">
            <a:hueOff val="-4468243"/>
            <a:satOff val="26037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latin typeface="Calibri" panose="020F0502020204030204" pitchFamily="34" charset="0"/>
              <a:cs typeface="Calibri" panose="020F0502020204030204" pitchFamily="34" charset="0"/>
            </a:rPr>
            <a:t>Convention</a:t>
          </a:r>
        </a:p>
      </dsp:txBody>
      <dsp:txXfrm>
        <a:off x="95227" y="1680356"/>
        <a:ext cx="2638418" cy="1319881"/>
      </dsp:txXfrm>
    </dsp:sp>
    <dsp:sp modelId="{771D6616-1BD1-4105-BB45-D08F16723985}">
      <dsp:nvSpPr>
        <dsp:cNvPr id="0" name=""/>
        <dsp:cNvSpPr/>
      </dsp:nvSpPr>
      <dsp:spPr>
        <a:xfrm>
          <a:off x="2712284" y="3217908"/>
          <a:ext cx="8245504" cy="146268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9639964"/>
            <a:satOff val="58996"/>
            <a:lumOff val="449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639964"/>
              <a:satOff val="58996"/>
              <a:lumOff val="44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5000" kern="1200" dirty="0">
              <a:latin typeface="Calibri" panose="020F0502020204030204" pitchFamily="34" charset="0"/>
              <a:cs typeface="Calibri" panose="020F0502020204030204" pitchFamily="34" charset="0"/>
            </a:rPr>
            <a:t>It’s easy and is here to help</a:t>
          </a:r>
        </a:p>
      </dsp:txBody>
      <dsp:txXfrm>
        <a:off x="2712284" y="3400744"/>
        <a:ext cx="7696997" cy="1097013"/>
      </dsp:txXfrm>
    </dsp:sp>
    <dsp:sp modelId="{66AA82A9-788A-4F09-8828-18513EB616B7}">
      <dsp:nvSpPr>
        <dsp:cNvPr id="0" name=""/>
        <dsp:cNvSpPr/>
      </dsp:nvSpPr>
      <dsp:spPr>
        <a:xfrm>
          <a:off x="37096" y="3217908"/>
          <a:ext cx="2675187" cy="1462685"/>
        </a:xfrm>
        <a:prstGeom prst="roundRect">
          <a:avLst/>
        </a:prstGeom>
        <a:solidFill>
          <a:schemeClr val="accent3">
            <a:hueOff val="-8936486"/>
            <a:satOff val="52073"/>
            <a:lumOff val="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latin typeface="Calibri" panose="020F0502020204030204" pitchFamily="34" charset="0"/>
              <a:cs typeface="Calibri" panose="020F0502020204030204" pitchFamily="34" charset="0"/>
            </a:rPr>
            <a:t>New Language</a:t>
          </a:r>
        </a:p>
      </dsp:txBody>
      <dsp:txXfrm>
        <a:off x="108498" y="3289310"/>
        <a:ext cx="2532383" cy="1319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2620F-5974-4B9B-945C-A3C7E5C0DCC7}">
      <dsp:nvSpPr>
        <dsp:cNvPr id="0" name=""/>
        <dsp:cNvSpPr/>
      </dsp:nvSpPr>
      <dsp:spPr>
        <a:xfrm>
          <a:off x="2784" y="1463372"/>
          <a:ext cx="1599383" cy="799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cs typeface="Calibri" panose="020F0502020204030204" pitchFamily="34" charset="0"/>
            </a:rPr>
            <a:t>app</a:t>
          </a:r>
        </a:p>
      </dsp:txBody>
      <dsp:txXfrm>
        <a:off x="26206" y="1486794"/>
        <a:ext cx="1552539" cy="752847"/>
      </dsp:txXfrm>
    </dsp:sp>
    <dsp:sp modelId="{6F6CBF94-B9ED-47B3-BC18-272C7AC4974B}">
      <dsp:nvSpPr>
        <dsp:cNvPr id="0" name=""/>
        <dsp:cNvSpPr/>
      </dsp:nvSpPr>
      <dsp:spPr>
        <a:xfrm rot="17692822">
          <a:off x="1161746" y="1154170"/>
          <a:ext cx="1520597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1520597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84030" y="1135469"/>
        <a:ext cx="76029" cy="76029"/>
      </dsp:txXfrm>
    </dsp:sp>
    <dsp:sp modelId="{6F18299A-5CF8-47A0-89E4-A7C19E613DAA}">
      <dsp:nvSpPr>
        <dsp:cNvPr id="0" name=""/>
        <dsp:cNvSpPr/>
      </dsp:nvSpPr>
      <dsp:spPr>
        <a:xfrm>
          <a:off x="2241922" y="83903"/>
          <a:ext cx="1599383" cy="799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cs typeface="Calibri" panose="020F0502020204030204" pitchFamily="34" charset="0"/>
            </a:rPr>
            <a:t>navbar</a:t>
          </a:r>
        </a:p>
      </dsp:txBody>
      <dsp:txXfrm>
        <a:off x="2265344" y="107325"/>
        <a:ext cx="1552539" cy="752847"/>
      </dsp:txXfrm>
    </dsp:sp>
    <dsp:sp modelId="{EC2DD9F1-FA49-49A4-A502-6656DC96E4A5}">
      <dsp:nvSpPr>
        <dsp:cNvPr id="0" name=""/>
        <dsp:cNvSpPr/>
      </dsp:nvSpPr>
      <dsp:spPr>
        <a:xfrm rot="19457599">
          <a:off x="1528116" y="1613993"/>
          <a:ext cx="787858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87858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02349" y="1613610"/>
        <a:ext cx="39392" cy="39392"/>
      </dsp:txXfrm>
    </dsp:sp>
    <dsp:sp modelId="{F50EB477-961C-4623-BEA4-F5B622A4C382}">
      <dsp:nvSpPr>
        <dsp:cNvPr id="0" name=""/>
        <dsp:cNvSpPr/>
      </dsp:nvSpPr>
      <dsp:spPr>
        <a:xfrm>
          <a:off x="2241922" y="1003549"/>
          <a:ext cx="1599383" cy="799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cs typeface="Calibri" panose="020F0502020204030204" pitchFamily="34" charset="0"/>
            </a:rPr>
            <a:t>sidebar</a:t>
          </a:r>
        </a:p>
      </dsp:txBody>
      <dsp:txXfrm>
        <a:off x="2265344" y="1026971"/>
        <a:ext cx="1552539" cy="752847"/>
      </dsp:txXfrm>
    </dsp:sp>
    <dsp:sp modelId="{E913814C-3618-4177-90CC-9887C1867616}">
      <dsp:nvSpPr>
        <dsp:cNvPr id="0" name=""/>
        <dsp:cNvSpPr/>
      </dsp:nvSpPr>
      <dsp:spPr>
        <a:xfrm rot="2142401">
          <a:off x="1528116" y="2073815"/>
          <a:ext cx="787858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87858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02349" y="2073433"/>
        <a:ext cx="39392" cy="39392"/>
      </dsp:txXfrm>
    </dsp:sp>
    <dsp:sp modelId="{A0C32845-2780-443A-A68E-610E7138EFF4}">
      <dsp:nvSpPr>
        <dsp:cNvPr id="0" name=""/>
        <dsp:cNvSpPr/>
      </dsp:nvSpPr>
      <dsp:spPr>
        <a:xfrm>
          <a:off x="2241922" y="1923195"/>
          <a:ext cx="1599383" cy="799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cs typeface="Calibri" panose="020F0502020204030204" pitchFamily="34" charset="0"/>
            </a:rPr>
            <a:t>page-holder</a:t>
          </a:r>
        </a:p>
      </dsp:txBody>
      <dsp:txXfrm>
        <a:off x="2265344" y="1946617"/>
        <a:ext cx="1552539" cy="752847"/>
      </dsp:txXfrm>
    </dsp:sp>
    <dsp:sp modelId="{567E300F-AE84-4989-9344-4891E2796938}">
      <dsp:nvSpPr>
        <dsp:cNvPr id="0" name=""/>
        <dsp:cNvSpPr/>
      </dsp:nvSpPr>
      <dsp:spPr>
        <a:xfrm rot="19457599">
          <a:off x="3767253" y="2073815"/>
          <a:ext cx="787858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87858" y="1931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41486" y="2073433"/>
        <a:ext cx="39392" cy="39392"/>
      </dsp:txXfrm>
    </dsp:sp>
    <dsp:sp modelId="{8394A34B-44A9-44A3-B027-CDA51308B814}">
      <dsp:nvSpPr>
        <dsp:cNvPr id="0" name=""/>
        <dsp:cNvSpPr/>
      </dsp:nvSpPr>
      <dsp:spPr>
        <a:xfrm>
          <a:off x="4481059" y="1463372"/>
          <a:ext cx="1599383" cy="7996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cs typeface="Calibri" panose="020F0502020204030204" pitchFamily="34" charset="0"/>
            </a:rPr>
            <a:t>main-content</a:t>
          </a:r>
        </a:p>
      </dsp:txBody>
      <dsp:txXfrm>
        <a:off x="4504481" y="1486794"/>
        <a:ext cx="1552539" cy="752847"/>
      </dsp:txXfrm>
    </dsp:sp>
    <dsp:sp modelId="{9B315AED-90AE-4321-81A0-DC7C5ED5A780}">
      <dsp:nvSpPr>
        <dsp:cNvPr id="0" name=""/>
        <dsp:cNvSpPr/>
      </dsp:nvSpPr>
      <dsp:spPr>
        <a:xfrm rot="19457599">
          <a:off x="6006390" y="1613993"/>
          <a:ext cx="787858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87858" y="193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380623" y="1613610"/>
        <a:ext cx="39392" cy="39392"/>
      </dsp:txXfrm>
    </dsp:sp>
    <dsp:sp modelId="{2974D5CF-75FA-46EF-956F-1DAD824C08FD}">
      <dsp:nvSpPr>
        <dsp:cNvPr id="0" name=""/>
        <dsp:cNvSpPr/>
      </dsp:nvSpPr>
      <dsp:spPr>
        <a:xfrm>
          <a:off x="6720197" y="1003549"/>
          <a:ext cx="1599383" cy="7996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cs typeface="Calibri" panose="020F0502020204030204" pitchFamily="34" charset="0"/>
            </a:rPr>
            <a:t>in-focus</a:t>
          </a:r>
        </a:p>
      </dsp:txBody>
      <dsp:txXfrm>
        <a:off x="6743619" y="1026971"/>
        <a:ext cx="1552539" cy="752847"/>
      </dsp:txXfrm>
    </dsp:sp>
    <dsp:sp modelId="{23BC99D8-7FC0-4E63-AC98-7FC531D4EC78}">
      <dsp:nvSpPr>
        <dsp:cNvPr id="0" name=""/>
        <dsp:cNvSpPr/>
      </dsp:nvSpPr>
      <dsp:spPr>
        <a:xfrm rot="2142401">
          <a:off x="6006390" y="2073815"/>
          <a:ext cx="787858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87858" y="193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380623" y="2073433"/>
        <a:ext cx="39392" cy="39392"/>
      </dsp:txXfrm>
    </dsp:sp>
    <dsp:sp modelId="{08A68D11-B9B7-484E-99A4-8377F35F15D4}">
      <dsp:nvSpPr>
        <dsp:cNvPr id="0" name=""/>
        <dsp:cNvSpPr/>
      </dsp:nvSpPr>
      <dsp:spPr>
        <a:xfrm>
          <a:off x="6720197" y="1923195"/>
          <a:ext cx="1599383" cy="7996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cs typeface="Calibri" panose="020F0502020204030204" pitchFamily="34" charset="0"/>
            </a:rPr>
            <a:t>selected-post</a:t>
          </a:r>
        </a:p>
      </dsp:txBody>
      <dsp:txXfrm>
        <a:off x="6743619" y="1946617"/>
        <a:ext cx="1552539" cy="752847"/>
      </dsp:txXfrm>
    </dsp:sp>
    <dsp:sp modelId="{B4FBA93B-C5DC-4EA0-B776-4A049410A835}">
      <dsp:nvSpPr>
        <dsp:cNvPr id="0" name=""/>
        <dsp:cNvSpPr/>
      </dsp:nvSpPr>
      <dsp:spPr>
        <a:xfrm rot="2142401">
          <a:off x="3767253" y="2533638"/>
          <a:ext cx="787858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87858" y="1931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141486" y="2533256"/>
        <a:ext cx="39392" cy="39392"/>
      </dsp:txXfrm>
    </dsp:sp>
    <dsp:sp modelId="{D5BC5AC2-AA81-4848-BFF8-E6838140091D}">
      <dsp:nvSpPr>
        <dsp:cNvPr id="0" name=""/>
        <dsp:cNvSpPr/>
      </dsp:nvSpPr>
      <dsp:spPr>
        <a:xfrm>
          <a:off x="4481059" y="2383018"/>
          <a:ext cx="1599383" cy="7996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cs typeface="Calibri" panose="020F0502020204030204" pitchFamily="34" charset="0"/>
            </a:rPr>
            <a:t>ad-panel</a:t>
          </a:r>
        </a:p>
      </dsp:txBody>
      <dsp:txXfrm>
        <a:off x="4504481" y="2406440"/>
        <a:ext cx="1552539" cy="752847"/>
      </dsp:txXfrm>
    </dsp:sp>
    <dsp:sp modelId="{327129B3-DDEE-48BD-93FE-BF50590B623F}">
      <dsp:nvSpPr>
        <dsp:cNvPr id="0" name=""/>
        <dsp:cNvSpPr/>
      </dsp:nvSpPr>
      <dsp:spPr>
        <a:xfrm rot="3907178">
          <a:off x="1161746" y="2533638"/>
          <a:ext cx="1520597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1520597" y="193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84030" y="2514937"/>
        <a:ext cx="76029" cy="76029"/>
      </dsp:txXfrm>
    </dsp:sp>
    <dsp:sp modelId="{5196D05D-8FAA-47EB-A732-F7FE94B9837A}">
      <dsp:nvSpPr>
        <dsp:cNvPr id="0" name=""/>
        <dsp:cNvSpPr/>
      </dsp:nvSpPr>
      <dsp:spPr>
        <a:xfrm>
          <a:off x="2241922" y="2842841"/>
          <a:ext cx="1599383" cy="799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cs typeface="Calibri" panose="020F0502020204030204" pitchFamily="34" charset="0"/>
            </a:rPr>
            <a:t>footer</a:t>
          </a:r>
        </a:p>
      </dsp:txBody>
      <dsp:txXfrm>
        <a:off x="2265344" y="2866263"/>
        <a:ext cx="1552539" cy="752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821C1-95F2-430E-B633-79B12B81CDAA}">
      <dsp:nvSpPr>
        <dsp:cNvPr id="0" name=""/>
        <dsp:cNvSpPr/>
      </dsp:nvSpPr>
      <dsp:spPr>
        <a:xfrm>
          <a:off x="9655" y="1388363"/>
          <a:ext cx="2885984" cy="17315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Calibri" panose="020F0502020204030204" pitchFamily="34" charset="0"/>
              <a:cs typeface="Calibri" panose="020F0502020204030204" pitchFamily="34" charset="0"/>
            </a:rPr>
            <a:t>constructor()</a:t>
          </a:r>
        </a:p>
      </dsp:txBody>
      <dsp:txXfrm>
        <a:off x="60372" y="1439080"/>
        <a:ext cx="2784550" cy="1630156"/>
      </dsp:txXfrm>
    </dsp:sp>
    <dsp:sp modelId="{A0C713B2-777F-4B42-B17F-ACAE1155EE9B}">
      <dsp:nvSpPr>
        <dsp:cNvPr id="0" name=""/>
        <dsp:cNvSpPr/>
      </dsp:nvSpPr>
      <dsp:spPr>
        <a:xfrm>
          <a:off x="3149606" y="1896296"/>
          <a:ext cx="611828" cy="715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9606" y="2039441"/>
        <a:ext cx="428280" cy="429434"/>
      </dsp:txXfrm>
    </dsp:sp>
    <dsp:sp modelId="{681000B4-C67F-4865-A9DA-8F6E11B50F5E}">
      <dsp:nvSpPr>
        <dsp:cNvPr id="0" name=""/>
        <dsp:cNvSpPr/>
      </dsp:nvSpPr>
      <dsp:spPr>
        <a:xfrm>
          <a:off x="4050033" y="1388363"/>
          <a:ext cx="2885984" cy="1731590"/>
        </a:xfrm>
        <a:prstGeom prst="roundRect">
          <a:avLst>
            <a:gd name="adj" fmla="val 10000"/>
          </a:avLst>
        </a:prstGeom>
        <a:solidFill>
          <a:schemeClr val="accent3">
            <a:hueOff val="-4468243"/>
            <a:satOff val="26037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>
              <a:latin typeface="Calibri" panose="020F0502020204030204" pitchFamily="34" charset="0"/>
              <a:cs typeface="Calibri" panose="020F0502020204030204" pitchFamily="34" charset="0"/>
            </a:rPr>
            <a:t>ngOnChanges</a:t>
          </a:r>
          <a:r>
            <a:rPr lang="en-IN" sz="3200" kern="1200" dirty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</a:p>
      </dsp:txBody>
      <dsp:txXfrm>
        <a:off x="4100750" y="1439080"/>
        <a:ext cx="2784550" cy="1630156"/>
      </dsp:txXfrm>
    </dsp:sp>
    <dsp:sp modelId="{F736FB94-3E6E-49CB-8DAC-15A61F570E89}">
      <dsp:nvSpPr>
        <dsp:cNvPr id="0" name=""/>
        <dsp:cNvSpPr/>
      </dsp:nvSpPr>
      <dsp:spPr>
        <a:xfrm>
          <a:off x="7189984" y="1896296"/>
          <a:ext cx="611828" cy="715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936486"/>
            <a:satOff val="52073"/>
            <a:lumOff val="1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984" y="2039441"/>
        <a:ext cx="428280" cy="429434"/>
      </dsp:txXfrm>
    </dsp:sp>
    <dsp:sp modelId="{7096D243-F5F8-4D9E-B20E-92A01FC501B7}">
      <dsp:nvSpPr>
        <dsp:cNvPr id="0" name=""/>
        <dsp:cNvSpPr/>
      </dsp:nvSpPr>
      <dsp:spPr>
        <a:xfrm>
          <a:off x="8090411" y="1388363"/>
          <a:ext cx="2885984" cy="1731590"/>
        </a:xfrm>
        <a:prstGeom prst="roundRect">
          <a:avLst>
            <a:gd name="adj" fmla="val 10000"/>
          </a:avLst>
        </a:prstGeom>
        <a:solidFill>
          <a:schemeClr val="accent3">
            <a:hueOff val="-8936486"/>
            <a:satOff val="52073"/>
            <a:lumOff val="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>
              <a:latin typeface="Calibri" panose="020F0502020204030204" pitchFamily="34" charset="0"/>
              <a:cs typeface="Calibri" panose="020F0502020204030204" pitchFamily="34" charset="0"/>
            </a:rPr>
            <a:t>ngOnInit</a:t>
          </a:r>
          <a:r>
            <a:rPr lang="en-IN" sz="3200" kern="1200" dirty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</a:p>
      </dsp:txBody>
      <dsp:txXfrm>
        <a:off x="8141128" y="1439080"/>
        <a:ext cx="2784550" cy="163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11/21/2019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Angular 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A16E41-E1E6-47CD-AF7C-39104DB71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Vivekanand P V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D303B4-641E-4187-BD66-8645721B4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7995" y="384312"/>
            <a:ext cx="3960160" cy="42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CEA9-5821-49A0-B524-9F32DAB5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853"/>
            <a:ext cx="10287000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A067-446A-4ABC-A13F-F03B7BB3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2697"/>
            <a:ext cx="10287000" cy="368410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curve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Conventions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Iterative learning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New language to work with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657FAA3-2341-48C6-A2B9-7A43B54AF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7995" y="384312"/>
            <a:ext cx="3960160" cy="42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D9F7-0467-40BE-B434-FB76208C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17" y="503853"/>
            <a:ext cx="1099488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57AEF6-1A42-448D-A2B2-FA7E35BB4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887040"/>
              </p:ext>
            </p:extLst>
          </p:nvPr>
        </p:nvGraphicFramePr>
        <p:xfrm>
          <a:off x="614018" y="1338470"/>
          <a:ext cx="10994885" cy="468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58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0BDD-5E8D-4C5B-A80B-089260F3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503854"/>
            <a:ext cx="10273748" cy="67559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0090-048E-4905-A202-287625C8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417983"/>
            <a:ext cx="10273748" cy="437321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Install Node.js LTS (10.16+)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Ensure (in terminal/command prompt):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node --version</a:t>
            </a:r>
          </a:p>
          <a:p>
            <a:pPr lvl="1"/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–version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Windows: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-g @angular/cli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Mac: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-g @angular/cli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Ensure (in terminal/command prompt):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ng --version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8980-B318-49D2-BF34-95758D24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503853"/>
            <a:ext cx="10273748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Editor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E396-00DE-4033-AABA-351E6786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431235"/>
            <a:ext cx="10273748" cy="454549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Install Visual Studio Code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Extensions [optional]: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Prettier – Code Formatter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Angular 8 Snippets (by Mikael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Morlund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Angular Essentials (by John Papa)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Angular Snippets (Version 8) (by John Papa)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Code Spell Checker (by Street Side Software)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Material Icon Theme (by Philipp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Kief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23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8980-B318-49D2-BF34-95758D24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265044"/>
            <a:ext cx="10273748" cy="616226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Editor Setup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E396-00DE-4033-AABA-351E6786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881270"/>
            <a:ext cx="10273748" cy="5267739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File &gt; Preferences &gt; Settings: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Search Font [optional]: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Editor: Font Size: 20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Terminal &gt; Integrated &gt; Font Size: 20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Search Format: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Editor: Format on Paste (check)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Editor: Format on Save (check)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Editor: Parameter Hints: Enabled (check)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Search Quote: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JavaScript &gt; Preferences &gt; Quote Style: (single)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TypeScript &gt; Preferences &gt; Quote Style: (single)</a:t>
            </a:r>
          </a:p>
          <a:p>
            <a:pPr lvl="2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Prettier: Single Quote (check)</a:t>
            </a:r>
          </a:p>
        </p:txBody>
      </p:sp>
    </p:spTree>
    <p:extLst>
      <p:ext uri="{BB962C8B-B14F-4D97-AF65-F5344CB8AC3E}">
        <p14:creationId xmlns:p14="http://schemas.microsoft.com/office/powerpoint/2010/main" val="6740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1112-8965-45F6-83C4-6D9A8E27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503853"/>
            <a:ext cx="10273748" cy="562947"/>
          </a:xfrm>
        </p:spPr>
        <p:txBody>
          <a:bodyPr/>
          <a:lstStyle/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– What is it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09B1-89E0-4EE7-AC6B-B3A92283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166191"/>
            <a:ext cx="10986052" cy="4890052"/>
          </a:xfrm>
        </p:spPr>
        <p:txBody>
          <a:bodyPr numCol="2"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be called: Node Package Manager. Not anymore!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Package manager for JavaScript package (like Maven, or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Nuget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Maintains the project dependencies under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~ (tilde) accepts only the patch increments (restrictive)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^ (caret) accepts any version greater than equal (relaxed)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package-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lock.json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maintains the complete set of internal dependencies (exact versions)</a:t>
            </a:r>
          </a:p>
          <a:p>
            <a:r>
              <a:rPr lang="en-IN" sz="2400" dirty="0" err="1">
                <a:latin typeface="Consolas" panose="020B0609020204030204" pitchFamily="49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maintains the local repo as </a:t>
            </a:r>
            <a:r>
              <a:rPr lang="en-IN" sz="2400" dirty="0" err="1">
                <a:latin typeface="Consolas" panose="020B0609020204030204" pitchFamily="49" charset="0"/>
                <a:cs typeface="Calibri" panose="020F0502020204030204" pitchFamily="34" charset="0"/>
              </a:rPr>
              <a:t>node_modules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is usually under </a:t>
            </a:r>
            <a:r>
              <a:rPr lang="en-IN" sz="2400" dirty="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n-IN" sz="2400" dirty="0" err="1">
                <a:latin typeface="Consolas" panose="020B0609020204030204" pitchFamily="49" charset="0"/>
                <a:cs typeface="Calibri" panose="020F0502020204030204" pitchFamily="34" charset="0"/>
              </a:rPr>
              <a:t>gitignore</a:t>
            </a:r>
            <a:endParaRPr lang="en-IN" sz="24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On clone, we repopulate the local repo by </a:t>
            </a:r>
            <a:r>
              <a:rPr lang="en-IN" sz="2400" dirty="0" err="1">
                <a:latin typeface="Consolas" panose="020B0609020204030204" pitchFamily="49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latin typeface="Consolas" panose="020B0609020204030204" pitchFamily="49" charset="0"/>
                <a:cs typeface="Calibri" panose="020F0502020204030204" pitchFamily="34" charset="0"/>
              </a:rPr>
              <a:t> install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Corporate firewalls may block the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central repo access. Proxy setup is required.</a:t>
            </a:r>
          </a:p>
        </p:txBody>
      </p:sp>
    </p:spTree>
    <p:extLst>
      <p:ext uri="{BB962C8B-B14F-4D97-AF65-F5344CB8AC3E}">
        <p14:creationId xmlns:p14="http://schemas.microsoft.com/office/powerpoint/2010/main" val="35707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5A72-FCFD-4AB6-9024-974C487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503853"/>
            <a:ext cx="1094629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Creating Angular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2898-DECE-4E6A-B898-7904818D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1066800"/>
            <a:ext cx="10946296" cy="497619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Inside a suitable directory: </a:t>
            </a:r>
            <a:r>
              <a:rPr lang="en-IN" sz="2400" dirty="0">
                <a:latin typeface="Consolas" panose="020B0609020204030204" pitchFamily="49" charset="0"/>
                <a:cs typeface="Calibri" panose="020F0502020204030204" pitchFamily="34" charset="0"/>
              </a:rPr>
              <a:t>ng new </a:t>
            </a:r>
            <a:r>
              <a:rPr lang="en-IN" sz="2400" i="1" dirty="0">
                <a:latin typeface="Consolas" panose="020B0609020204030204" pitchFamily="49" charset="0"/>
                <a:cs typeface="Calibri" panose="020F0502020204030204" pitchFamily="34" charset="0"/>
              </a:rPr>
              <a:t>my-app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Do not select Router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Select CSS for styles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Angular convention is to use dash-separation for words. All lowercase. No digit allowed in the beginning (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1-app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 or just after the dash (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app-12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This will setup an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project and install all the dependencies required for Angular app. Make sure your firewall doesn’t block (setup proxy if it does). It takes time!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Once completed, my-app is created in its own directory: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cd my-app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code 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5A72-FCFD-4AB6-9024-974C487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503853"/>
            <a:ext cx="1094629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Demo: Project Walkthrough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918F5-7923-4BBE-B7F1-F0D6918A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3" y="1402660"/>
            <a:ext cx="3776913" cy="4680088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B06491E-C7B8-4CE7-8979-F14606C7B820}"/>
              </a:ext>
            </a:extLst>
          </p:cNvPr>
          <p:cNvSpPr/>
          <p:nvPr/>
        </p:nvSpPr>
        <p:spPr>
          <a:xfrm>
            <a:off x="6467060" y="872573"/>
            <a:ext cx="2835965" cy="744192"/>
          </a:xfrm>
          <a:prstGeom prst="wedgeRectCallout">
            <a:avLst>
              <a:gd name="adj1" fmla="val -193263"/>
              <a:gd name="adj2" fmla="val 189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End-to-end test files (protractor tool)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812DEF0-BB91-4A55-ABE3-F69AB15C72CB}"/>
              </a:ext>
            </a:extLst>
          </p:cNvPr>
          <p:cNvSpPr/>
          <p:nvPr/>
        </p:nvSpPr>
        <p:spPr>
          <a:xfrm>
            <a:off x="6467059" y="1837640"/>
            <a:ext cx="2835965" cy="612648"/>
          </a:xfrm>
          <a:prstGeom prst="wedgeRectCallout">
            <a:avLst>
              <a:gd name="adj1" fmla="val -161954"/>
              <a:gd name="adj2" fmla="val 13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local repo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7907D08-94BC-43ED-B2C4-3B2997327986}"/>
              </a:ext>
            </a:extLst>
          </p:cNvPr>
          <p:cNvSpPr/>
          <p:nvPr/>
        </p:nvSpPr>
        <p:spPr>
          <a:xfrm>
            <a:off x="6467059" y="2671163"/>
            <a:ext cx="2835964" cy="549965"/>
          </a:xfrm>
          <a:prstGeom prst="wedgeRectCallout">
            <a:avLst>
              <a:gd name="adj1" fmla="val -193730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Project source files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011FB37-38F6-4A6B-9100-8EE039147579}"/>
              </a:ext>
            </a:extLst>
          </p:cNvPr>
          <p:cNvSpPr/>
          <p:nvPr/>
        </p:nvSpPr>
        <p:spPr>
          <a:xfrm>
            <a:off x="6467059" y="3442003"/>
            <a:ext cx="2835964" cy="440884"/>
          </a:xfrm>
          <a:prstGeom prst="wedgeRectCallout">
            <a:avLst>
              <a:gd name="adj1" fmla="val -166627"/>
              <a:gd name="adj2" fmla="val -15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Charset, indentation, etc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6EF14CF-21DE-4B9B-B37B-39B027F2701E}"/>
              </a:ext>
            </a:extLst>
          </p:cNvPr>
          <p:cNvSpPr/>
          <p:nvPr/>
        </p:nvSpPr>
        <p:spPr>
          <a:xfrm>
            <a:off x="6467059" y="4121426"/>
            <a:ext cx="2835964" cy="612648"/>
          </a:xfrm>
          <a:prstGeom prst="wedgeRectCallout">
            <a:avLst>
              <a:gd name="adj1" fmla="val -168029"/>
              <a:gd name="adj2" fmla="val -41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Angular project settings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A7C65F3-A38F-4E09-86B4-F2A473B12572}"/>
              </a:ext>
            </a:extLst>
          </p:cNvPr>
          <p:cNvSpPr/>
          <p:nvPr/>
        </p:nvSpPr>
        <p:spPr>
          <a:xfrm>
            <a:off x="6467059" y="4972613"/>
            <a:ext cx="2835964" cy="612648"/>
          </a:xfrm>
          <a:prstGeom prst="wedgeRectCallout">
            <a:avLst>
              <a:gd name="adj1" fmla="val -164758"/>
              <a:gd name="adj2" fmla="val 19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compiler settings</a:t>
            </a:r>
          </a:p>
        </p:txBody>
      </p:sp>
    </p:spTree>
    <p:extLst>
      <p:ext uri="{BB962C8B-B14F-4D97-AF65-F5344CB8AC3E}">
        <p14:creationId xmlns:p14="http://schemas.microsoft.com/office/powerpoint/2010/main" val="894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5A72-FCFD-4AB6-9024-974C487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503853"/>
            <a:ext cx="1094629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Demo: Project Walkthrough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directory)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7E251-D290-4B46-B9C1-156C0CBF9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3" y="1217128"/>
            <a:ext cx="4016096" cy="49053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C06BBFD-6A81-4ED0-83F9-B2814446AF18}"/>
              </a:ext>
            </a:extLst>
          </p:cNvPr>
          <p:cNvSpPr/>
          <p:nvPr/>
        </p:nvSpPr>
        <p:spPr>
          <a:xfrm>
            <a:off x="5162068" y="1083849"/>
            <a:ext cx="2955234" cy="715617"/>
          </a:xfrm>
          <a:prstGeom prst="wedgeRectCallout">
            <a:avLst>
              <a:gd name="adj1" fmla="val -137424"/>
              <a:gd name="adj2" fmla="val 47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AppComponent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(root component)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B067992-CB94-42D8-AAC0-604095902434}"/>
              </a:ext>
            </a:extLst>
          </p:cNvPr>
          <p:cNvSpPr/>
          <p:nvPr/>
        </p:nvSpPr>
        <p:spPr>
          <a:xfrm>
            <a:off x="8309803" y="1799466"/>
            <a:ext cx="2955234" cy="612648"/>
          </a:xfrm>
          <a:prstGeom prst="wedgeRectCallout">
            <a:avLst>
              <a:gd name="adj1" fmla="val -237425"/>
              <a:gd name="adj2" fmla="val -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Static files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6AC2256-3CB1-4249-B6D0-1D55FDEFAF96}"/>
              </a:ext>
            </a:extLst>
          </p:cNvPr>
          <p:cNvSpPr/>
          <p:nvPr/>
        </p:nvSpPr>
        <p:spPr>
          <a:xfrm>
            <a:off x="5162069" y="2393068"/>
            <a:ext cx="2955234" cy="612649"/>
          </a:xfrm>
          <a:prstGeom prst="wedgeRectCallout">
            <a:avLst>
              <a:gd name="adj1" fmla="val -110071"/>
              <a:gd name="adj2" fmla="val -41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Different environments: dev, production, …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7843649-2AE4-4191-8F43-8DF4FDDB8CC8}"/>
              </a:ext>
            </a:extLst>
          </p:cNvPr>
          <p:cNvSpPr/>
          <p:nvPr/>
        </p:nvSpPr>
        <p:spPr>
          <a:xfrm>
            <a:off x="8309803" y="2951971"/>
            <a:ext cx="2955234" cy="612649"/>
          </a:xfrm>
          <a:prstGeom prst="wedgeRectCallout">
            <a:avLst>
              <a:gd name="adj1" fmla="val -226214"/>
              <a:gd name="adj2" fmla="val 23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only HTML file!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7F30100-EA5F-4467-9A1C-95D0B5719509}"/>
              </a:ext>
            </a:extLst>
          </p:cNvPr>
          <p:cNvSpPr/>
          <p:nvPr/>
        </p:nvSpPr>
        <p:spPr>
          <a:xfrm>
            <a:off x="5254489" y="3545960"/>
            <a:ext cx="2955234" cy="510418"/>
          </a:xfrm>
          <a:prstGeom prst="wedgeRectCallout">
            <a:avLst>
              <a:gd name="adj1" fmla="val -115900"/>
              <a:gd name="adj2" fmla="val -37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Karma test-runner config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743F3E2-A158-4C8F-A515-72A61F43FC33}"/>
              </a:ext>
            </a:extLst>
          </p:cNvPr>
          <p:cNvSpPr/>
          <p:nvPr/>
        </p:nvSpPr>
        <p:spPr>
          <a:xfrm>
            <a:off x="8309803" y="4104477"/>
            <a:ext cx="2955234" cy="612649"/>
          </a:xfrm>
          <a:prstGeom prst="wedgeRectCallout">
            <a:avLst>
              <a:gd name="adj1" fmla="val -235182"/>
              <a:gd name="adj2" fmla="val -6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Entry point for Angular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82E6E37-450A-4492-A302-37B73C7895E7}"/>
              </a:ext>
            </a:extLst>
          </p:cNvPr>
          <p:cNvSpPr/>
          <p:nvPr/>
        </p:nvSpPr>
        <p:spPr>
          <a:xfrm>
            <a:off x="4652199" y="4445887"/>
            <a:ext cx="2093158" cy="343159"/>
          </a:xfrm>
          <a:prstGeom prst="wedgeRectCallout">
            <a:avLst>
              <a:gd name="adj1" fmla="val -125501"/>
              <a:gd name="adj2" fmla="val -76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older browsers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F0BC47D-45C2-4FF9-B182-F170FAF9A6A5}"/>
              </a:ext>
            </a:extLst>
          </p:cNvPr>
          <p:cNvSpPr/>
          <p:nvPr/>
        </p:nvSpPr>
        <p:spPr>
          <a:xfrm>
            <a:off x="5254489" y="4856645"/>
            <a:ext cx="2955234" cy="343159"/>
          </a:xfrm>
          <a:prstGeom prst="wedgeRectCallout">
            <a:avLst>
              <a:gd name="adj1" fmla="val -126214"/>
              <a:gd name="adj2" fmla="val -90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Global style sheet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1B3D96A-77EF-41DB-BBF4-84DF29ECB2B7}"/>
              </a:ext>
            </a:extLst>
          </p:cNvPr>
          <p:cNvSpPr/>
          <p:nvPr/>
        </p:nvSpPr>
        <p:spPr>
          <a:xfrm>
            <a:off x="5254489" y="5417733"/>
            <a:ext cx="3226902" cy="343159"/>
          </a:xfrm>
          <a:prstGeom prst="wedgeRectCallout">
            <a:avLst>
              <a:gd name="adj1" fmla="val -128985"/>
              <a:gd name="adj2" fmla="val -17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Loads all spec files for Karma</a:t>
            </a:r>
          </a:p>
        </p:txBody>
      </p:sp>
    </p:spTree>
    <p:extLst>
      <p:ext uri="{BB962C8B-B14F-4D97-AF65-F5344CB8AC3E}">
        <p14:creationId xmlns:p14="http://schemas.microsoft.com/office/powerpoint/2010/main" val="16818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5A72-FCFD-4AB6-9024-974C487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503853"/>
            <a:ext cx="1094629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Demo: Project Walkthrough (app directory)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63D61-646B-4BB7-8FF6-2AE6421C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3" y="1421295"/>
            <a:ext cx="4851519" cy="2885662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7693792-36ED-48F1-9018-C95B98C5CDC7}"/>
              </a:ext>
            </a:extLst>
          </p:cNvPr>
          <p:cNvSpPr/>
          <p:nvPr/>
        </p:nvSpPr>
        <p:spPr>
          <a:xfrm>
            <a:off x="6904383" y="1285461"/>
            <a:ext cx="3485321" cy="940904"/>
          </a:xfrm>
          <a:prstGeom prst="wedgeRectCallout">
            <a:avLst>
              <a:gd name="adj1" fmla="val -110947"/>
              <a:gd name="adj2" fmla="val 37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Component-specific style sheet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1A92EC6-BA55-4016-8E51-9CBFDF7FA653}"/>
              </a:ext>
            </a:extLst>
          </p:cNvPr>
          <p:cNvSpPr/>
          <p:nvPr/>
        </p:nvSpPr>
        <p:spPr>
          <a:xfrm>
            <a:off x="6904383" y="2445026"/>
            <a:ext cx="3485321" cy="940904"/>
          </a:xfrm>
          <a:prstGeom prst="wedgeRectCallout">
            <a:avLst>
              <a:gd name="adj1" fmla="val -108285"/>
              <a:gd name="adj2" fmla="val -3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Component-specific template (view)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9E1E531-2833-4805-82C3-CED7E8A6C21B}"/>
              </a:ext>
            </a:extLst>
          </p:cNvPr>
          <p:cNvSpPr/>
          <p:nvPr/>
        </p:nvSpPr>
        <p:spPr>
          <a:xfrm>
            <a:off x="6374296" y="3710608"/>
            <a:ext cx="3485321" cy="940904"/>
          </a:xfrm>
          <a:prstGeom prst="wedgeRectCallout">
            <a:avLst>
              <a:gd name="adj1" fmla="val -86612"/>
              <a:gd name="adj2" fmla="val -123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Unit-test file for the component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DA5126D-D39F-445F-A90F-29545A56C88E}"/>
              </a:ext>
            </a:extLst>
          </p:cNvPr>
          <p:cNvSpPr/>
          <p:nvPr/>
        </p:nvSpPr>
        <p:spPr>
          <a:xfrm>
            <a:off x="4611757" y="4824056"/>
            <a:ext cx="3326296" cy="940903"/>
          </a:xfrm>
          <a:prstGeom prst="wedgeRectCallout">
            <a:avLst>
              <a:gd name="adj1" fmla="val -50744"/>
              <a:gd name="adj2" fmla="val -196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TypeScript class for the component (code-behind)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E93B8A5-34B2-4396-80B8-446EDB53C843}"/>
              </a:ext>
            </a:extLst>
          </p:cNvPr>
          <p:cNvSpPr/>
          <p:nvPr/>
        </p:nvSpPr>
        <p:spPr>
          <a:xfrm>
            <a:off x="921026" y="4824056"/>
            <a:ext cx="3326296" cy="940903"/>
          </a:xfrm>
          <a:prstGeom prst="wedgeRectCallout">
            <a:avLst>
              <a:gd name="adj1" fmla="val 28539"/>
              <a:gd name="adj2" fmla="val -152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Angular Module (root module). One ring to rule them all!</a:t>
            </a:r>
          </a:p>
        </p:txBody>
      </p:sp>
    </p:spTree>
    <p:extLst>
      <p:ext uri="{BB962C8B-B14F-4D97-AF65-F5344CB8AC3E}">
        <p14:creationId xmlns:p14="http://schemas.microsoft.com/office/powerpoint/2010/main" val="485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44" y="503853"/>
            <a:ext cx="9602755" cy="114238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Agenda: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44" y="1981201"/>
            <a:ext cx="9602755" cy="38099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Environment Setup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Data-binding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Templates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Directives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30C939-9E71-4C40-AF2B-5A85B788C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7995" y="384312"/>
            <a:ext cx="3960160" cy="42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5A72-FCFD-4AB6-9024-974C487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503853"/>
            <a:ext cx="1094629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Angular Bootstrapping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8285A-FABD-4AA8-92F7-8AA4F36F2252}"/>
              </a:ext>
            </a:extLst>
          </p:cNvPr>
          <p:cNvSpPr txBox="1"/>
          <p:nvPr/>
        </p:nvSpPr>
        <p:spPr>
          <a:xfrm>
            <a:off x="636103" y="1164237"/>
            <a:ext cx="10946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Step 1: Angular loads </a:t>
            </a:r>
            <a:r>
              <a:rPr lang="en-IN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main.ts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685CB4A-B5DD-4290-881B-539DC73FCA9D}"/>
              </a:ext>
            </a:extLst>
          </p:cNvPr>
          <p:cNvSpPr/>
          <p:nvPr/>
        </p:nvSpPr>
        <p:spPr>
          <a:xfrm>
            <a:off x="636103" y="2253504"/>
            <a:ext cx="3034747" cy="1175496"/>
          </a:xfrm>
          <a:prstGeom prst="wedgeRectCallout">
            <a:avLst>
              <a:gd name="adj1" fmla="val 67798"/>
              <a:gd name="adj2" fmla="val 82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Apply production specific settings defined in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angular.json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70912-0595-45E9-92CE-26237295DAA8}"/>
              </a:ext>
            </a:extLst>
          </p:cNvPr>
          <p:cNvSpPr txBox="1"/>
          <p:nvPr/>
        </p:nvSpPr>
        <p:spPr>
          <a:xfrm>
            <a:off x="3856383" y="3167270"/>
            <a:ext cx="6887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anose="020B0609020204030204" pitchFamily="49" charset="0"/>
              </a:rPr>
              <a:t>if (</a:t>
            </a:r>
            <a:r>
              <a:rPr lang="en-IN" sz="2400" dirty="0" err="1">
                <a:latin typeface="Consolas" panose="020B0609020204030204" pitchFamily="49" charset="0"/>
              </a:rPr>
              <a:t>environment.production</a:t>
            </a:r>
            <a:r>
              <a:rPr lang="en-IN" sz="2400" dirty="0">
                <a:latin typeface="Consolas" panose="020B0609020204030204" pitchFamily="49" charset="0"/>
              </a:rPr>
              <a:t>) {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</a:t>
            </a:r>
            <a:r>
              <a:rPr lang="en-IN" sz="2400" dirty="0" err="1">
                <a:latin typeface="Consolas" panose="020B0609020204030204" pitchFamily="49" charset="0"/>
              </a:rPr>
              <a:t>enableProdMode</a:t>
            </a:r>
            <a:r>
              <a:rPr lang="en-IN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}</a:t>
            </a:r>
          </a:p>
          <a:p>
            <a:br>
              <a:rPr lang="en-IN" sz="2400" dirty="0">
                <a:latin typeface="Consolas" panose="020B0609020204030204" pitchFamily="49" charset="0"/>
              </a:rPr>
            </a:br>
            <a:r>
              <a:rPr lang="en-IN" sz="2400" dirty="0" err="1">
                <a:latin typeface="Consolas" panose="020B0609020204030204" pitchFamily="49" charset="0"/>
              </a:rPr>
              <a:t>platformBrowserDynamic</a:t>
            </a:r>
            <a:r>
              <a:rPr lang="en-IN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.</a:t>
            </a:r>
            <a:r>
              <a:rPr lang="en-IN" sz="2400" dirty="0" err="1">
                <a:latin typeface="Consolas" panose="020B0609020204030204" pitchFamily="49" charset="0"/>
              </a:rPr>
              <a:t>bootstrapModule</a:t>
            </a:r>
            <a:r>
              <a:rPr lang="en-IN" sz="2400" dirty="0">
                <a:latin typeface="Consolas" panose="020B0609020204030204" pitchFamily="49" charset="0"/>
              </a:rPr>
              <a:t>(</a:t>
            </a:r>
            <a:r>
              <a:rPr lang="en-IN" sz="2400" dirty="0" err="1">
                <a:latin typeface="Consolas" panose="020B0609020204030204" pitchFamily="49" charset="0"/>
              </a:rPr>
              <a:t>AppModule</a:t>
            </a:r>
            <a:r>
              <a:rPr lang="en-IN" sz="2400" dirty="0">
                <a:latin typeface="Consolas" panose="020B0609020204030204" pitchFamily="49" charset="0"/>
              </a:rPr>
              <a:t>)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.catch(err =&gt; </a:t>
            </a:r>
            <a:r>
              <a:rPr lang="en-IN" sz="2400" dirty="0" err="1">
                <a:latin typeface="Consolas" panose="020B0609020204030204" pitchFamily="49" charset="0"/>
              </a:rPr>
              <a:t>console.error</a:t>
            </a:r>
            <a:r>
              <a:rPr lang="en-IN" sz="2400" dirty="0">
                <a:latin typeface="Consolas" panose="020B0609020204030204" pitchFamily="49" charset="0"/>
              </a:rPr>
              <a:t>(err));</a:t>
            </a:r>
          </a:p>
          <a:p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9899787-745C-42F5-8A82-DC4A3D7F5F8E}"/>
              </a:ext>
            </a:extLst>
          </p:cNvPr>
          <p:cNvSpPr/>
          <p:nvPr/>
        </p:nvSpPr>
        <p:spPr>
          <a:xfrm>
            <a:off x="8441635" y="3657094"/>
            <a:ext cx="3140763" cy="1033670"/>
          </a:xfrm>
          <a:prstGeom prst="wedgeRectCallout">
            <a:avLst>
              <a:gd name="adj1" fmla="val -48325"/>
              <a:gd name="adj2" fmla="val 84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Load the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AppModule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(root module)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77C6F2F-F467-48D8-B080-9C80A77743A5}"/>
              </a:ext>
            </a:extLst>
          </p:cNvPr>
          <p:cNvSpPr/>
          <p:nvPr/>
        </p:nvSpPr>
        <p:spPr>
          <a:xfrm>
            <a:off x="755375" y="5180588"/>
            <a:ext cx="2809460" cy="822647"/>
          </a:xfrm>
          <a:prstGeom prst="wedgeRectCallout">
            <a:avLst>
              <a:gd name="adj1" fmla="val 74467"/>
              <a:gd name="adj2" fmla="val 7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Global error handler</a:t>
            </a:r>
          </a:p>
        </p:txBody>
      </p:sp>
    </p:spTree>
    <p:extLst>
      <p:ext uri="{BB962C8B-B14F-4D97-AF65-F5344CB8AC3E}">
        <p14:creationId xmlns:p14="http://schemas.microsoft.com/office/powerpoint/2010/main" val="142817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5A72-FCFD-4AB6-9024-974C487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503853"/>
            <a:ext cx="1094629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Angular Bootstrapping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8285A-FABD-4AA8-92F7-8AA4F36F2252}"/>
              </a:ext>
            </a:extLst>
          </p:cNvPr>
          <p:cNvSpPr txBox="1"/>
          <p:nvPr/>
        </p:nvSpPr>
        <p:spPr>
          <a:xfrm>
            <a:off x="636103" y="1164237"/>
            <a:ext cx="10946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Step 2: Angular reads the metadata of </a:t>
            </a:r>
            <a:r>
              <a:rPr lang="en-IN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AppModule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685CB4A-B5DD-4290-881B-539DC73FCA9D}"/>
              </a:ext>
            </a:extLst>
          </p:cNvPr>
          <p:cNvSpPr/>
          <p:nvPr/>
        </p:nvSpPr>
        <p:spPr>
          <a:xfrm>
            <a:off x="7735957" y="1974955"/>
            <a:ext cx="3366054" cy="1175496"/>
          </a:xfrm>
          <a:prstGeom prst="wedgeRectCallout">
            <a:avLst>
              <a:gd name="adj1" fmla="val -77084"/>
              <a:gd name="adj2" fmla="val -3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Declarables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: @Component, @Directive, @Pipe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70912-0595-45E9-92CE-26237295DAA8}"/>
              </a:ext>
            </a:extLst>
          </p:cNvPr>
          <p:cNvSpPr txBox="1"/>
          <p:nvPr/>
        </p:nvSpPr>
        <p:spPr>
          <a:xfrm>
            <a:off x="3843131" y="1983447"/>
            <a:ext cx="68878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anose="020B0609020204030204" pitchFamily="49" charset="0"/>
              </a:rPr>
              <a:t>@</a:t>
            </a:r>
            <a:r>
              <a:rPr lang="en-IN" sz="2400" dirty="0" err="1">
                <a:latin typeface="Consolas" panose="020B0609020204030204" pitchFamily="49" charset="0"/>
              </a:rPr>
              <a:t>NgModule</a:t>
            </a:r>
            <a:r>
              <a:rPr lang="en-IN" sz="2400" dirty="0">
                <a:latin typeface="Consolas" panose="020B0609020204030204" pitchFamily="49" charset="0"/>
              </a:rPr>
              <a:t>({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declarations: [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  </a:t>
            </a:r>
            <a:r>
              <a:rPr lang="en-IN" sz="2400" dirty="0" err="1">
                <a:latin typeface="Consolas" panose="020B0609020204030204" pitchFamily="49" charset="0"/>
              </a:rPr>
              <a:t>AppComponent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IN" sz="2400" dirty="0">
                <a:latin typeface="Consolas" panose="020B0609020204030204" pitchFamily="49" charset="0"/>
              </a:rPr>
              <a:t>  ],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imports: [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  </a:t>
            </a:r>
            <a:r>
              <a:rPr lang="en-IN" sz="2400" dirty="0" err="1">
                <a:latin typeface="Consolas" panose="020B0609020204030204" pitchFamily="49" charset="0"/>
              </a:rPr>
              <a:t>BrowserModule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IN" sz="2400" dirty="0">
                <a:latin typeface="Consolas" panose="020B0609020204030204" pitchFamily="49" charset="0"/>
              </a:rPr>
              <a:t>  ],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providers: [],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bootstrap: [</a:t>
            </a:r>
            <a:r>
              <a:rPr lang="en-IN" sz="2400" dirty="0" err="1">
                <a:latin typeface="Consolas" panose="020B0609020204030204" pitchFamily="49" charset="0"/>
              </a:rPr>
              <a:t>AppComponent</a:t>
            </a:r>
            <a:r>
              <a:rPr lang="en-IN" sz="2400" dirty="0">
                <a:latin typeface="Consolas" panose="020B0609020204030204" pitchFamily="49" charset="0"/>
              </a:rPr>
              <a:t>]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})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export class </a:t>
            </a:r>
            <a:r>
              <a:rPr lang="en-IN" sz="2400" dirty="0" err="1">
                <a:latin typeface="Consolas" panose="020B0609020204030204" pitchFamily="49" charset="0"/>
              </a:rPr>
              <a:t>AppModule</a:t>
            </a:r>
            <a:r>
              <a:rPr lang="en-IN" sz="2400" dirty="0">
                <a:latin typeface="Consolas" panose="020B0609020204030204" pitchFamily="49" charset="0"/>
              </a:rPr>
              <a:t> { }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9899787-745C-42F5-8A82-DC4A3D7F5F8E}"/>
              </a:ext>
            </a:extLst>
          </p:cNvPr>
          <p:cNvSpPr/>
          <p:nvPr/>
        </p:nvSpPr>
        <p:spPr>
          <a:xfrm>
            <a:off x="331303" y="4985878"/>
            <a:ext cx="3140763" cy="1033670"/>
          </a:xfrm>
          <a:prstGeom prst="wedgeRectCallout">
            <a:avLst>
              <a:gd name="adj1" fmla="val 73616"/>
              <a:gd name="adj2" fmla="val -64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@Injectable (legacy?)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77C6F2F-F467-48D8-B080-9C80A77743A5}"/>
              </a:ext>
            </a:extLst>
          </p:cNvPr>
          <p:cNvSpPr/>
          <p:nvPr/>
        </p:nvSpPr>
        <p:spPr>
          <a:xfrm>
            <a:off x="331303" y="3180521"/>
            <a:ext cx="3366054" cy="1683532"/>
          </a:xfrm>
          <a:prstGeom prst="wedgeRectCallout">
            <a:avLst>
              <a:gd name="adj1" fmla="val 65222"/>
              <a:gd name="adj2" fmla="val -21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Importables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(@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NgModule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): built-in, third-party, feature modules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6BF3BA9-E600-40AF-AADC-310C42E1C53C}"/>
              </a:ext>
            </a:extLst>
          </p:cNvPr>
          <p:cNvSpPr/>
          <p:nvPr/>
        </p:nvSpPr>
        <p:spPr>
          <a:xfrm>
            <a:off x="8719934" y="3952208"/>
            <a:ext cx="3140763" cy="1033670"/>
          </a:xfrm>
          <a:prstGeom prst="wedgeRectCallout">
            <a:avLst>
              <a:gd name="adj1" fmla="val -67312"/>
              <a:gd name="adj2" fmla="val 49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component to bootstrap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2B44853-1740-4A1C-B97F-67EF8E6B7E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95699" y="3370029"/>
            <a:ext cx="1805359" cy="1426343"/>
          </a:xfrm>
          <a:prstGeom prst="curved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2FA8798-6A93-4C6E-9AA6-870EE5114219}"/>
              </a:ext>
            </a:extLst>
          </p:cNvPr>
          <p:cNvSpPr/>
          <p:nvPr/>
        </p:nvSpPr>
        <p:spPr>
          <a:xfrm>
            <a:off x="331303" y="1878495"/>
            <a:ext cx="3140763" cy="1033670"/>
          </a:xfrm>
          <a:prstGeom prst="wedgeRectCallout">
            <a:avLst>
              <a:gd name="adj1" fmla="val 62646"/>
              <a:gd name="adj2" fmla="val -15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Decorator in Angular</a:t>
            </a:r>
          </a:p>
        </p:txBody>
      </p:sp>
    </p:spTree>
    <p:extLst>
      <p:ext uri="{BB962C8B-B14F-4D97-AF65-F5344CB8AC3E}">
        <p14:creationId xmlns:p14="http://schemas.microsoft.com/office/powerpoint/2010/main" val="42132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9" grpId="0" animBg="1"/>
      <p:bldP spid="10" grpId="0" animBg="1"/>
      <p:bldP spid="8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5A72-FCFD-4AB6-9024-974C487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503853"/>
            <a:ext cx="1094629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Angular Bootstrapping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8285A-FABD-4AA8-92F7-8AA4F36F2252}"/>
              </a:ext>
            </a:extLst>
          </p:cNvPr>
          <p:cNvSpPr txBox="1"/>
          <p:nvPr/>
        </p:nvSpPr>
        <p:spPr>
          <a:xfrm>
            <a:off x="609601" y="1164237"/>
            <a:ext cx="11251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Step 3: Angular processes </a:t>
            </a:r>
            <a:r>
              <a:rPr lang="en-IN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AppComponent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70912-0595-45E9-92CE-26237295DAA8}"/>
              </a:ext>
            </a:extLst>
          </p:cNvPr>
          <p:cNvSpPr txBox="1"/>
          <p:nvPr/>
        </p:nvSpPr>
        <p:spPr>
          <a:xfrm>
            <a:off x="3843131" y="2553293"/>
            <a:ext cx="6887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anose="020B0609020204030204" pitchFamily="49" charset="0"/>
              </a:rPr>
              <a:t>@Component({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selector: 'app-root',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</a:t>
            </a:r>
            <a:r>
              <a:rPr lang="en-IN" sz="2400" dirty="0" err="1">
                <a:latin typeface="Consolas" panose="020B0609020204030204" pitchFamily="49" charset="0"/>
              </a:rPr>
              <a:t>templateUrl</a:t>
            </a:r>
            <a:r>
              <a:rPr lang="en-IN" sz="2400" dirty="0">
                <a:latin typeface="Consolas" panose="020B0609020204030204" pitchFamily="49" charset="0"/>
              </a:rPr>
              <a:t>: './app.component.html',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</a:t>
            </a:r>
            <a:r>
              <a:rPr lang="en-IN" sz="2400" dirty="0" err="1">
                <a:latin typeface="Consolas" panose="020B0609020204030204" pitchFamily="49" charset="0"/>
              </a:rPr>
              <a:t>styleUrls</a:t>
            </a:r>
            <a:r>
              <a:rPr lang="en-IN" sz="2400" dirty="0">
                <a:latin typeface="Consolas" panose="020B0609020204030204" pitchFamily="49" charset="0"/>
              </a:rPr>
              <a:t>: ['./app.component.css']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})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export class </a:t>
            </a:r>
            <a:r>
              <a:rPr lang="en-IN" sz="2400" dirty="0" err="1">
                <a:latin typeface="Consolas" panose="020B0609020204030204" pitchFamily="49" charset="0"/>
              </a:rPr>
              <a:t>AppComponent</a:t>
            </a:r>
            <a:r>
              <a:rPr lang="en-IN" sz="2400" dirty="0">
                <a:latin typeface="Consolas" panose="020B0609020204030204" pitchFamily="49" charset="0"/>
              </a:rPr>
              <a:t> {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  title = 'my-app';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9899787-745C-42F5-8A82-DC4A3D7F5F8E}"/>
              </a:ext>
            </a:extLst>
          </p:cNvPr>
          <p:cNvSpPr/>
          <p:nvPr/>
        </p:nvSpPr>
        <p:spPr>
          <a:xfrm>
            <a:off x="218657" y="3775048"/>
            <a:ext cx="3140763" cy="1033670"/>
          </a:xfrm>
          <a:prstGeom prst="wedgeRectCallout">
            <a:avLst>
              <a:gd name="adj1" fmla="val 76992"/>
              <a:gd name="adj2" fmla="val -38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Style sheets specific to the component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77C6F2F-F467-48D8-B080-9C80A77743A5}"/>
              </a:ext>
            </a:extLst>
          </p:cNvPr>
          <p:cNvSpPr/>
          <p:nvPr/>
        </p:nvSpPr>
        <p:spPr>
          <a:xfrm>
            <a:off x="218657" y="2295939"/>
            <a:ext cx="3366054" cy="1232453"/>
          </a:xfrm>
          <a:prstGeom prst="wedgeRectCallout">
            <a:avLst>
              <a:gd name="adj1" fmla="val 66797"/>
              <a:gd name="adj2" fmla="val 45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Specific template associated with the component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2FA8798-6A93-4C6E-9AA6-870EE5114219}"/>
              </a:ext>
            </a:extLst>
          </p:cNvPr>
          <p:cNvSpPr/>
          <p:nvPr/>
        </p:nvSpPr>
        <p:spPr>
          <a:xfrm>
            <a:off x="8155058" y="1969559"/>
            <a:ext cx="3140763" cy="1177325"/>
          </a:xfrm>
          <a:prstGeom prst="wedgeRectCallout">
            <a:avLst>
              <a:gd name="adj1" fmla="val -66046"/>
              <a:gd name="adj2" fmla="val 40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Component-specific selector to be used in HTML</a:t>
            </a:r>
          </a:p>
        </p:txBody>
      </p:sp>
    </p:spTree>
    <p:extLst>
      <p:ext uri="{BB962C8B-B14F-4D97-AF65-F5344CB8AC3E}">
        <p14:creationId xmlns:p14="http://schemas.microsoft.com/office/powerpoint/2010/main" val="165261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5A72-FCFD-4AB6-9024-974C487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503853"/>
            <a:ext cx="1094629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Angular Bootstrapping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8285A-FABD-4AA8-92F7-8AA4F36F2252}"/>
              </a:ext>
            </a:extLst>
          </p:cNvPr>
          <p:cNvSpPr txBox="1"/>
          <p:nvPr/>
        </p:nvSpPr>
        <p:spPr>
          <a:xfrm>
            <a:off x="609601" y="1164237"/>
            <a:ext cx="11251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Step 4: Angular processes 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70912-0595-45E9-92CE-26237295DAA8}"/>
              </a:ext>
            </a:extLst>
          </p:cNvPr>
          <p:cNvSpPr txBox="1"/>
          <p:nvPr/>
        </p:nvSpPr>
        <p:spPr>
          <a:xfrm>
            <a:off x="3843131" y="2553293"/>
            <a:ext cx="6887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anose="020B0609020204030204" pitchFamily="49" charset="0"/>
              </a:rPr>
              <a:t>...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&lt;app-root&gt;&lt;/app-root&gt;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&lt;/html&gt;</a:t>
            </a:r>
          </a:p>
          <a:p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2FA8798-6A93-4C6E-9AA6-870EE5114219}"/>
              </a:ext>
            </a:extLst>
          </p:cNvPr>
          <p:cNvSpPr/>
          <p:nvPr/>
        </p:nvSpPr>
        <p:spPr>
          <a:xfrm>
            <a:off x="6639340" y="1969559"/>
            <a:ext cx="4656482" cy="1177325"/>
          </a:xfrm>
          <a:prstGeom prst="wedgeRectCallout">
            <a:avLst>
              <a:gd name="adj1" fmla="val -73304"/>
              <a:gd name="adj2" fmla="val 65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Find the component with this selector and place the component’s template here</a:t>
            </a:r>
          </a:p>
        </p:txBody>
      </p:sp>
    </p:spTree>
    <p:extLst>
      <p:ext uri="{BB962C8B-B14F-4D97-AF65-F5344CB8AC3E}">
        <p14:creationId xmlns:p14="http://schemas.microsoft.com/office/powerpoint/2010/main" val="288408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5A72-FCFD-4AB6-9024-974C487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503853"/>
            <a:ext cx="1094629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Moment of Deliberation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2898-DECE-4E6A-B898-7904818D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1417983"/>
            <a:ext cx="10946296" cy="459850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Please go through the project structure and recognise the different parts of the angular app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Take a deeper look at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directory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Understand how Angular bootstraps (or starts up itself):</a:t>
            </a:r>
          </a:p>
          <a:p>
            <a:pPr lvl="1"/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main.ts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app.module.ts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bootstrap[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AppComponent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app.component.ts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selector and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templateUrl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index.html  and  &lt;app-root&gt;&lt;/app-root&gt;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D30677-5272-491C-904E-D73537BE5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643" y="2295939"/>
            <a:ext cx="2266122" cy="2266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BB74B-CBC3-4387-9A53-BA31FE776D5A}"/>
              </a:ext>
            </a:extLst>
          </p:cNvPr>
          <p:cNvSpPr txBox="1"/>
          <p:nvPr/>
        </p:nvSpPr>
        <p:spPr>
          <a:xfrm>
            <a:off x="7885042" y="4728578"/>
            <a:ext cx="369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angular-reference/01Bootstrap.md</a:t>
            </a:r>
          </a:p>
        </p:txBody>
      </p:sp>
    </p:spTree>
    <p:extLst>
      <p:ext uri="{BB962C8B-B14F-4D97-AF65-F5344CB8AC3E}">
        <p14:creationId xmlns:p14="http://schemas.microsoft.com/office/powerpoint/2010/main" val="41924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5A72-FCFD-4AB6-9024-974C487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503853"/>
            <a:ext cx="1094629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Component-based Design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2898-DECE-4E6A-B898-7904818D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1417983"/>
            <a:ext cx="10946296" cy="4598504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We start with a root component. In our case it is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AppComponent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Typically, the root component is the representation of the Single Page Application (SPA)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In a traditional application we have a multi-page, resource-based navigation. In SPAs we have only one page (index.html) and based on the usage context, we create a component-based navigation. The core idea is that the page never reloads.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Components in this respect are representatives of different capabilities of the app, such as navbar, sidebar, page-holder, etc.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Components should be reusable, flexible, extensible in order to achieve rapid application development and maintainability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We create components so that they can be composed of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134463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5A72-FCFD-4AB6-9024-974C487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503853"/>
            <a:ext cx="10946295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Component-based Design Strategies: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2898-DECE-4E6A-B898-7904818D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1417983"/>
            <a:ext cx="10946296" cy="993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Seen from the application perspective, we have a tree-like structure of the components in which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AppComponent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is at the root. This also sets the parent-child relationship down the line. Take a look at this:</a:t>
            </a: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772DDA-0028-4B95-BB38-321FB257F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487009"/>
              </p:ext>
            </p:extLst>
          </p:nvPr>
        </p:nvGraphicFramePr>
        <p:xfrm>
          <a:off x="636104" y="2411896"/>
          <a:ext cx="8322366" cy="372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08656DC8-FEEF-4AD5-BB35-9539854A0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00582" y="4271289"/>
            <a:ext cx="993914" cy="993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A64D3-EE28-45AF-88AC-F8401F87834E}"/>
              </a:ext>
            </a:extLst>
          </p:cNvPr>
          <p:cNvSpPr txBox="1"/>
          <p:nvPr/>
        </p:nvSpPr>
        <p:spPr>
          <a:xfrm>
            <a:off x="8012680" y="5265203"/>
            <a:ext cx="356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angular-reference/02ComponentDesign.md</a:t>
            </a:r>
          </a:p>
        </p:txBody>
      </p:sp>
    </p:spTree>
    <p:extLst>
      <p:ext uri="{BB962C8B-B14F-4D97-AF65-F5344CB8AC3E}">
        <p14:creationId xmlns:p14="http://schemas.microsoft.com/office/powerpoint/2010/main" val="27050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909-21DF-4511-881B-E63EAD37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853"/>
            <a:ext cx="10986052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Value Binding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27A5FA1-EC35-46FD-9EBF-352B2BD6890C}"/>
              </a:ext>
            </a:extLst>
          </p:cNvPr>
          <p:cNvSpPr/>
          <p:nvPr/>
        </p:nvSpPr>
        <p:spPr>
          <a:xfrm>
            <a:off x="3419061" y="1687998"/>
            <a:ext cx="5274365" cy="244171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{{ value }}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9F0384-982F-47DD-95C9-6EA48DCB2470}"/>
              </a:ext>
            </a:extLst>
          </p:cNvPr>
          <p:cNvSpPr/>
          <p:nvPr/>
        </p:nvSpPr>
        <p:spPr>
          <a:xfrm>
            <a:off x="609600" y="1404733"/>
            <a:ext cx="2716696" cy="32335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Browser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&lt;element&gt;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{{ value }}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&lt;/element&gt;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7E5E91-A997-43E6-B783-D6F04E460807}"/>
              </a:ext>
            </a:extLst>
          </p:cNvPr>
          <p:cNvSpPr/>
          <p:nvPr/>
        </p:nvSpPr>
        <p:spPr>
          <a:xfrm>
            <a:off x="8865704" y="1404733"/>
            <a:ext cx="2716696" cy="32335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value = 1;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A1F519-CE74-4A8B-ADE7-4C71FC6EF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478" y="4405557"/>
            <a:ext cx="1040293" cy="1040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A70BD-1135-4823-8C87-436167F7351A}"/>
              </a:ext>
            </a:extLst>
          </p:cNvPr>
          <p:cNvSpPr txBox="1"/>
          <p:nvPr/>
        </p:nvSpPr>
        <p:spPr>
          <a:xfrm>
            <a:off x="4353339" y="5445850"/>
            <a:ext cx="349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angular-reference/03ValueBinding.md</a:t>
            </a:r>
          </a:p>
        </p:txBody>
      </p:sp>
    </p:spTree>
    <p:extLst>
      <p:ext uri="{BB962C8B-B14F-4D97-AF65-F5344CB8AC3E}">
        <p14:creationId xmlns:p14="http://schemas.microsoft.com/office/powerpoint/2010/main" val="6881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909-21DF-4511-881B-E63EAD37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853"/>
            <a:ext cx="10986052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Property Binding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27A5FA1-EC35-46FD-9EBF-352B2BD6890C}"/>
              </a:ext>
            </a:extLst>
          </p:cNvPr>
          <p:cNvSpPr/>
          <p:nvPr/>
        </p:nvSpPr>
        <p:spPr>
          <a:xfrm>
            <a:off x="3419061" y="1687998"/>
            <a:ext cx="5274365" cy="244171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&lt;app-child [prop]=“value”&gt;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9F0384-982F-47DD-95C9-6EA48DCB2470}"/>
              </a:ext>
            </a:extLst>
          </p:cNvPr>
          <p:cNvSpPr/>
          <p:nvPr/>
        </p:nvSpPr>
        <p:spPr>
          <a:xfrm>
            <a:off x="609600" y="1404733"/>
            <a:ext cx="2716696" cy="32335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  <a:p>
            <a:pPr algn="ctr"/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@Input() prop;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7E5E91-A997-43E6-B783-D6F04E460807}"/>
              </a:ext>
            </a:extLst>
          </p:cNvPr>
          <p:cNvSpPr/>
          <p:nvPr/>
        </p:nvSpPr>
        <p:spPr>
          <a:xfrm>
            <a:off x="8865704" y="1404733"/>
            <a:ext cx="2716696" cy="32335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Parent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value = 1;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A1F519-CE74-4A8B-ADE7-4C71FC6EF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478" y="4405557"/>
            <a:ext cx="1040293" cy="1040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A70BD-1135-4823-8C87-436167F7351A}"/>
              </a:ext>
            </a:extLst>
          </p:cNvPr>
          <p:cNvSpPr txBox="1"/>
          <p:nvPr/>
        </p:nvSpPr>
        <p:spPr>
          <a:xfrm>
            <a:off x="4353339" y="5445850"/>
            <a:ext cx="349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angular-reference/07PropertyBinding.md</a:t>
            </a:r>
          </a:p>
        </p:txBody>
      </p:sp>
    </p:spTree>
    <p:extLst>
      <p:ext uri="{BB962C8B-B14F-4D97-AF65-F5344CB8AC3E}">
        <p14:creationId xmlns:p14="http://schemas.microsoft.com/office/powerpoint/2010/main" val="119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909-21DF-4511-881B-E63EAD37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853"/>
            <a:ext cx="10986052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Component Life-cycle so far…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2D4A73-685F-4DB4-9957-EBFCDE6CC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296584"/>
              </p:ext>
            </p:extLst>
          </p:nvPr>
        </p:nvGraphicFramePr>
        <p:xfrm>
          <a:off x="609600" y="1630016"/>
          <a:ext cx="10986052" cy="4508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5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Agenda: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Directives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Advanced Template Techniques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Hands-on Project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State-management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RxJS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83023AA-87F4-47E9-AF94-881E5352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7995" y="384312"/>
            <a:ext cx="3960160" cy="42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909-21DF-4511-881B-E63EAD37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853"/>
            <a:ext cx="10986052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Event Binding: Basic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27A5FA1-EC35-46FD-9EBF-352B2BD6890C}"/>
              </a:ext>
            </a:extLst>
          </p:cNvPr>
          <p:cNvSpPr/>
          <p:nvPr/>
        </p:nvSpPr>
        <p:spPr>
          <a:xfrm flipH="1">
            <a:off x="3472069" y="1687998"/>
            <a:ext cx="5300870" cy="244171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(event)=“handler($event)”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9F0384-982F-47DD-95C9-6EA48DCB2470}"/>
              </a:ext>
            </a:extLst>
          </p:cNvPr>
          <p:cNvSpPr/>
          <p:nvPr/>
        </p:nvSpPr>
        <p:spPr>
          <a:xfrm>
            <a:off x="609600" y="1404733"/>
            <a:ext cx="2716696" cy="32335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Browser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&lt;element&gt;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&lt;/element&gt;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7E5E91-A997-43E6-B783-D6F04E460807}"/>
              </a:ext>
            </a:extLst>
          </p:cNvPr>
          <p:cNvSpPr/>
          <p:nvPr/>
        </p:nvSpPr>
        <p:spPr>
          <a:xfrm>
            <a:off x="8865704" y="1404733"/>
            <a:ext cx="2716696" cy="32335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handler(</a:t>
            </a:r>
            <a:r>
              <a:rPr lang="en-IN" sz="2800" dirty="0" err="1"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) {...}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A1F519-CE74-4A8B-ADE7-4C71FC6EF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478" y="4405557"/>
            <a:ext cx="1040293" cy="1040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A70BD-1135-4823-8C87-436167F7351A}"/>
              </a:ext>
            </a:extLst>
          </p:cNvPr>
          <p:cNvSpPr txBox="1"/>
          <p:nvPr/>
        </p:nvSpPr>
        <p:spPr>
          <a:xfrm>
            <a:off x="4230756" y="5445850"/>
            <a:ext cx="3783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angular-reference/08EventBindingPart1.md</a:t>
            </a:r>
          </a:p>
        </p:txBody>
      </p:sp>
    </p:spTree>
    <p:extLst>
      <p:ext uri="{BB962C8B-B14F-4D97-AF65-F5344CB8AC3E}">
        <p14:creationId xmlns:p14="http://schemas.microsoft.com/office/powerpoint/2010/main" val="29237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909-21DF-4511-881B-E63EAD37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853"/>
            <a:ext cx="10986052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Event Binding: Child to Parent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27A5FA1-EC35-46FD-9EBF-352B2BD6890C}"/>
              </a:ext>
            </a:extLst>
          </p:cNvPr>
          <p:cNvSpPr/>
          <p:nvPr/>
        </p:nvSpPr>
        <p:spPr>
          <a:xfrm flipH="1">
            <a:off x="3101009" y="1687998"/>
            <a:ext cx="5671930" cy="244171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&lt;app-child (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)=“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pHandler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($event)”&gt;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9F0384-982F-47DD-95C9-6EA48DCB2470}"/>
              </a:ext>
            </a:extLst>
          </p:cNvPr>
          <p:cNvSpPr/>
          <p:nvPr/>
        </p:nvSpPr>
        <p:spPr>
          <a:xfrm>
            <a:off x="609600" y="1404733"/>
            <a:ext cx="2398643" cy="323353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  <a:p>
            <a:r>
              <a:rPr lang="en-IN" sz="20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  <a:p>
            <a:r>
              <a:rPr lang="en-IN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cHandler</a:t>
            </a:r>
            <a:r>
              <a:rPr lang="en-IN" sz="2000" dirty="0">
                <a:latin typeface="Consolas" panose="020B0609020204030204" pitchFamily="49" charset="0"/>
                <a:cs typeface="Calibri" panose="020F0502020204030204" pitchFamily="34" charset="0"/>
              </a:rPr>
              <a:t>() { </a:t>
            </a:r>
            <a:r>
              <a:rPr lang="en-IN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this.ce.emit</a:t>
            </a:r>
            <a:r>
              <a:rPr lang="en-IN" sz="2000" dirty="0">
                <a:latin typeface="Consolas" panose="020B0609020204030204" pitchFamily="49" charset="0"/>
                <a:cs typeface="Calibri" panose="020F0502020204030204" pitchFamily="34" charset="0"/>
              </a:rPr>
              <a:t>() </a:t>
            </a:r>
          </a:p>
          <a:p>
            <a:r>
              <a:rPr lang="en-IN" sz="2000" dirty="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r>
              <a:rPr lang="en-IN" sz="20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7E5E91-A997-43E6-B783-D6F04E460807}"/>
              </a:ext>
            </a:extLst>
          </p:cNvPr>
          <p:cNvSpPr/>
          <p:nvPr/>
        </p:nvSpPr>
        <p:spPr>
          <a:xfrm>
            <a:off x="8865704" y="1404733"/>
            <a:ext cx="2716696" cy="32335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Parent</a:t>
            </a:r>
          </a:p>
          <a:p>
            <a:r>
              <a:rPr lang="en-IN" sz="24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  <a:p>
            <a:r>
              <a:rPr lang="en-IN" sz="2400" dirty="0" err="1">
                <a:latin typeface="Consolas" panose="020B0609020204030204" pitchFamily="49" charset="0"/>
                <a:cs typeface="Calibri" panose="020F0502020204030204" pitchFamily="34" charset="0"/>
              </a:rPr>
              <a:t>pHandler</a:t>
            </a:r>
            <a:r>
              <a:rPr lang="en-IN" sz="24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IN" sz="2400" dirty="0" err="1"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IN" sz="2400" dirty="0">
                <a:latin typeface="Consolas" panose="020B0609020204030204" pitchFamily="49" charset="0"/>
                <a:cs typeface="Calibri" panose="020F0502020204030204" pitchFamily="34" charset="0"/>
              </a:rPr>
              <a:t>) {...}</a:t>
            </a:r>
          </a:p>
          <a:p>
            <a:r>
              <a:rPr lang="en-IN" sz="24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A1F519-CE74-4A8B-ADE7-4C71FC6EF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478" y="4405557"/>
            <a:ext cx="1040293" cy="1040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A70BD-1135-4823-8C87-436167F7351A}"/>
              </a:ext>
            </a:extLst>
          </p:cNvPr>
          <p:cNvSpPr txBox="1"/>
          <p:nvPr/>
        </p:nvSpPr>
        <p:spPr>
          <a:xfrm>
            <a:off x="4230756" y="5445850"/>
            <a:ext cx="3783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angular-reference/09EventBindingPart2.md</a:t>
            </a:r>
          </a:p>
        </p:txBody>
      </p:sp>
    </p:spTree>
    <p:extLst>
      <p:ext uri="{BB962C8B-B14F-4D97-AF65-F5344CB8AC3E}">
        <p14:creationId xmlns:p14="http://schemas.microsoft.com/office/powerpoint/2010/main" val="3191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909-21DF-4511-881B-E63EAD37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853"/>
            <a:ext cx="10986052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Content Projection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27A5FA1-EC35-46FD-9EBF-352B2BD6890C}"/>
              </a:ext>
            </a:extLst>
          </p:cNvPr>
          <p:cNvSpPr/>
          <p:nvPr/>
        </p:nvSpPr>
        <p:spPr>
          <a:xfrm>
            <a:off x="3896139" y="1687998"/>
            <a:ext cx="5764696" cy="244171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&lt;app-child&gt;</a:t>
            </a:r>
          </a:p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&lt;h2&gt;Hi there&lt;/h2&gt;</a:t>
            </a:r>
          </a:p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&lt;/app-child&gt;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9F0384-982F-47DD-95C9-6EA48DCB2470}"/>
              </a:ext>
            </a:extLst>
          </p:cNvPr>
          <p:cNvSpPr/>
          <p:nvPr/>
        </p:nvSpPr>
        <p:spPr>
          <a:xfrm>
            <a:off x="636103" y="1404733"/>
            <a:ext cx="3087757" cy="32335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  <a:p>
            <a:pPr algn="ctr"/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&lt;ng-content&gt;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&lt;/ng-content&gt;</a:t>
            </a:r>
          </a:p>
          <a:p>
            <a:pPr algn="ctr"/>
            <a:r>
              <a:rPr lang="en-IN" sz="2800" dirty="0"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7E5E91-A997-43E6-B783-D6F04E460807}"/>
              </a:ext>
            </a:extLst>
          </p:cNvPr>
          <p:cNvSpPr/>
          <p:nvPr/>
        </p:nvSpPr>
        <p:spPr>
          <a:xfrm>
            <a:off x="9780104" y="1404733"/>
            <a:ext cx="1802296" cy="32335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Parent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A1F519-CE74-4A8B-ADE7-4C71FC6EF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478" y="4405557"/>
            <a:ext cx="1040293" cy="1040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A70BD-1135-4823-8C87-436167F7351A}"/>
              </a:ext>
            </a:extLst>
          </p:cNvPr>
          <p:cNvSpPr txBox="1"/>
          <p:nvPr/>
        </p:nvSpPr>
        <p:spPr>
          <a:xfrm>
            <a:off x="4353339" y="5445850"/>
            <a:ext cx="3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angular-reference/10ContentProjection.md</a:t>
            </a:r>
          </a:p>
        </p:txBody>
      </p:sp>
    </p:spTree>
    <p:extLst>
      <p:ext uri="{BB962C8B-B14F-4D97-AF65-F5344CB8AC3E}">
        <p14:creationId xmlns:p14="http://schemas.microsoft.com/office/powerpoint/2010/main" val="329765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909-21DF-4511-881B-E63EAD37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853"/>
            <a:ext cx="10986052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Template References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A1F519-CE74-4A8B-ADE7-4C71FC6EF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3480" y="265179"/>
            <a:ext cx="1040293" cy="1040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A70BD-1135-4823-8C87-436167F7351A}"/>
              </a:ext>
            </a:extLst>
          </p:cNvPr>
          <p:cNvSpPr txBox="1"/>
          <p:nvPr/>
        </p:nvSpPr>
        <p:spPr>
          <a:xfrm>
            <a:off x="8501269" y="1305472"/>
            <a:ext cx="369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angular-reference/11TemplateReferences.md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CF375B-3B8E-4780-97BB-B53ECB3AFD87}"/>
              </a:ext>
            </a:extLst>
          </p:cNvPr>
          <p:cNvSpPr/>
          <p:nvPr/>
        </p:nvSpPr>
        <p:spPr>
          <a:xfrm>
            <a:off x="1126435" y="1424609"/>
            <a:ext cx="3419061" cy="4459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FDDB3-2A00-4F98-B5B2-7E090C140B28}"/>
              </a:ext>
            </a:extLst>
          </p:cNvPr>
          <p:cNvSpPr/>
          <p:nvPr/>
        </p:nvSpPr>
        <p:spPr>
          <a:xfrm>
            <a:off x="1391478" y="2160104"/>
            <a:ext cx="2849218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onsolas" panose="020B0609020204030204" pitchFamily="49" charset="0"/>
              </a:rPr>
              <a:t>#tr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EC5DB-D8FB-42A1-909B-59306A769232}"/>
              </a:ext>
            </a:extLst>
          </p:cNvPr>
          <p:cNvSpPr/>
          <p:nvPr/>
        </p:nvSpPr>
        <p:spPr>
          <a:xfrm>
            <a:off x="1391478" y="3548690"/>
            <a:ext cx="2849218" cy="10100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D42FD0F7-BD31-4DAA-B7F9-DD039208ED50}"/>
              </a:ext>
            </a:extLst>
          </p:cNvPr>
          <p:cNvSpPr/>
          <p:nvPr/>
        </p:nvSpPr>
        <p:spPr>
          <a:xfrm>
            <a:off x="4359965" y="2223473"/>
            <a:ext cx="1020418" cy="1950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69803-32D1-404E-85FD-7F3E2DD74CA5}"/>
              </a:ext>
            </a:extLst>
          </p:cNvPr>
          <p:cNvSpPr/>
          <p:nvPr/>
        </p:nvSpPr>
        <p:spPr>
          <a:xfrm>
            <a:off x="1391478" y="5075583"/>
            <a:ext cx="2849218" cy="5035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0EBF88FA-441F-405E-92D2-589B7F9D01B5}"/>
              </a:ext>
            </a:extLst>
          </p:cNvPr>
          <p:cNvSpPr/>
          <p:nvPr/>
        </p:nvSpPr>
        <p:spPr>
          <a:xfrm>
            <a:off x="404192" y="2319130"/>
            <a:ext cx="868017" cy="31142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9DD0F9-305C-48AF-8C58-32647B2ED7AB}"/>
              </a:ext>
            </a:extLst>
          </p:cNvPr>
          <p:cNvSpPr/>
          <p:nvPr/>
        </p:nvSpPr>
        <p:spPr>
          <a:xfrm>
            <a:off x="8468139" y="2809461"/>
            <a:ext cx="3127513" cy="22661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</a:p>
          <a:p>
            <a:pPr algn="ctr"/>
            <a:endParaRPr lang="en-IN" sz="24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algn="ctr"/>
            <a:r>
              <a:rPr lang="en-IN" sz="2400" dirty="0">
                <a:latin typeface="Consolas" panose="020B0609020204030204" pitchFamily="49" charset="0"/>
                <a:cs typeface="Calibri" panose="020F0502020204030204" pitchFamily="34" charset="0"/>
              </a:rPr>
              <a:t>@</a:t>
            </a:r>
            <a:r>
              <a:rPr lang="en-IN" sz="2400" dirty="0" err="1">
                <a:latin typeface="Consolas" panose="020B0609020204030204" pitchFamily="49" charset="0"/>
                <a:cs typeface="Calibri" panose="020F0502020204030204" pitchFamily="34" charset="0"/>
              </a:rPr>
              <a:t>ViewChild</a:t>
            </a:r>
            <a:r>
              <a:rPr lang="en-IN" sz="2400" dirty="0">
                <a:latin typeface="Consolas" panose="020B0609020204030204" pitchFamily="49" charset="0"/>
                <a:cs typeface="Calibri" panose="020F0502020204030204" pitchFamily="34" charset="0"/>
              </a:rPr>
              <a:t>(‘tr’)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B9305F0-71F7-41F5-B8D2-7A217BD18A72}"/>
              </a:ext>
            </a:extLst>
          </p:cNvPr>
          <p:cNvCxnSpPr>
            <a:cxnSpLocks/>
            <a:stCxn id="5" idx="0"/>
            <a:endCxn id="15" idx="1"/>
          </p:cNvCxnSpPr>
          <p:nvPr/>
        </p:nvCxnSpPr>
        <p:spPr>
          <a:xfrm rot="16200000" flipH="1">
            <a:off x="4750904" y="225287"/>
            <a:ext cx="1782418" cy="5652052"/>
          </a:xfrm>
          <a:prstGeom prst="curvedConnector4">
            <a:avLst>
              <a:gd name="adj1" fmla="val -12825"/>
              <a:gd name="adj2" fmla="val 62603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0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909-21DF-4511-881B-E63EAD37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853"/>
            <a:ext cx="10986052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Angular Directives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A1F519-CE74-4A8B-ADE7-4C71FC6EF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3480" y="265179"/>
            <a:ext cx="1040293" cy="1040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A70BD-1135-4823-8C87-436167F7351A}"/>
              </a:ext>
            </a:extLst>
          </p:cNvPr>
          <p:cNvSpPr txBox="1"/>
          <p:nvPr/>
        </p:nvSpPr>
        <p:spPr>
          <a:xfrm>
            <a:off x="8501269" y="1305472"/>
            <a:ext cx="3690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angular-reference/12BuiltInDirectives.md</a:t>
            </a:r>
          </a:p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13CustomDirectives.ms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CF375B-3B8E-4780-97BB-B53ECB3AFD87}"/>
              </a:ext>
            </a:extLst>
          </p:cNvPr>
          <p:cNvSpPr/>
          <p:nvPr/>
        </p:nvSpPr>
        <p:spPr>
          <a:xfrm>
            <a:off x="1126435" y="1424609"/>
            <a:ext cx="3419061" cy="4459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FDDB3-2A00-4F98-B5B2-7E090C140B28}"/>
              </a:ext>
            </a:extLst>
          </p:cNvPr>
          <p:cNvSpPr/>
          <p:nvPr/>
        </p:nvSpPr>
        <p:spPr>
          <a:xfrm>
            <a:off x="1391478" y="2160104"/>
            <a:ext cx="2849218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onsolas" panose="020B0609020204030204" pitchFamily="49" charset="0"/>
              </a:rPr>
              <a:t>Host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9DD0F9-305C-48AF-8C58-32647B2ED7AB}"/>
              </a:ext>
            </a:extLst>
          </p:cNvPr>
          <p:cNvSpPr/>
          <p:nvPr/>
        </p:nvSpPr>
        <p:spPr>
          <a:xfrm>
            <a:off x="8468139" y="2809461"/>
            <a:ext cx="3127513" cy="22661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Directive</a:t>
            </a:r>
          </a:p>
          <a:p>
            <a:pPr algn="ctr"/>
            <a:endParaRPr lang="en-IN" sz="24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algn="ctr"/>
            <a:r>
              <a:rPr lang="en-IN" sz="2400" dirty="0">
                <a:latin typeface="Consolas" panose="020B0609020204030204" pitchFamily="49" charset="0"/>
                <a:cs typeface="Calibri" panose="020F0502020204030204" pitchFamily="34" charset="0"/>
              </a:rPr>
              <a:t>@</a:t>
            </a:r>
            <a:r>
              <a:rPr lang="en-IN" sz="2400" dirty="0" err="1">
                <a:latin typeface="Consolas" panose="020B0609020204030204" pitchFamily="49" charset="0"/>
                <a:cs typeface="Calibri" panose="020F0502020204030204" pitchFamily="34" charset="0"/>
              </a:rPr>
              <a:t>HostBinding</a:t>
            </a:r>
            <a:r>
              <a:rPr lang="en-IN" sz="2400" dirty="0"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B9305F0-71F7-41F5-B8D2-7A217BD18A72}"/>
              </a:ext>
            </a:extLst>
          </p:cNvPr>
          <p:cNvCxnSpPr>
            <a:cxnSpLocks/>
            <a:stCxn id="5" idx="0"/>
            <a:endCxn id="15" idx="1"/>
          </p:cNvCxnSpPr>
          <p:nvPr/>
        </p:nvCxnSpPr>
        <p:spPr>
          <a:xfrm rot="16200000" flipH="1">
            <a:off x="4750904" y="225287"/>
            <a:ext cx="1782418" cy="5652052"/>
          </a:xfrm>
          <a:prstGeom prst="curvedConnector4">
            <a:avLst>
              <a:gd name="adj1" fmla="val -12825"/>
              <a:gd name="adj2" fmla="val 62603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9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5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39D1-127F-4B5C-A6A8-D4A43B70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3705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Important Angular Built-in Directives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34ABC5-38B8-41C6-B0D0-E8B79C111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76450"/>
              </p:ext>
            </p:extLst>
          </p:nvPr>
        </p:nvGraphicFramePr>
        <p:xfrm>
          <a:off x="1295400" y="1152598"/>
          <a:ext cx="9601200" cy="4790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43096095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71328215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51680188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61604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4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ngClass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</a:t>
                      </a:r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css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String, string[],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ngStyle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individual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9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Toggle disabled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16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readOnly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Toggle </a:t>
                      </a:r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readonly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5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class/</a:t>
                      </a:r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class.x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</a:t>
                      </a:r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css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String/Boolean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style.x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Booean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ngIf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Conditional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1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ngFor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Render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el of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39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ngSwitch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Attribute/Structural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Conditional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Works with *</a:t>
                      </a:r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ngSwitchCase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*</a:t>
                      </a:r>
                      <a:r>
                        <a:rPr lang="en-I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ngSwitchDefault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4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9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for Day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Agenda: 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 Management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RxJS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Forms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Http Communication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Architecting Angular Apps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Debug, build, test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Road ahead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3A93594-D5B0-4C4B-A222-E949A5649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7995" y="384312"/>
            <a:ext cx="3960160" cy="42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47AF-1BEB-4364-A9ED-030CC17F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853"/>
            <a:ext cx="10287000" cy="1142385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Front-end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DB86-05ED-43B9-B436-A4574B47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41744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Traditional Model: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F6E552E-0D4D-4F57-B2C9-1CC2C2544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096" y="3038045"/>
            <a:ext cx="1692138" cy="16921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D8A500E-A8C0-4AFB-BF1D-896246390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07432" y="3101364"/>
            <a:ext cx="1580323" cy="15655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D74E683-8475-4186-9EE2-20D00367E389}"/>
              </a:ext>
            </a:extLst>
          </p:cNvPr>
          <p:cNvSpPr/>
          <p:nvPr/>
        </p:nvSpPr>
        <p:spPr>
          <a:xfrm>
            <a:off x="3087755" y="3038045"/>
            <a:ext cx="5698436" cy="75207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090347E-A968-49B1-B8A2-56E5BFF7C891}"/>
              </a:ext>
            </a:extLst>
          </p:cNvPr>
          <p:cNvSpPr/>
          <p:nvPr/>
        </p:nvSpPr>
        <p:spPr>
          <a:xfrm>
            <a:off x="5367130" y="1717052"/>
            <a:ext cx="3008243" cy="1250179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111FD-FC01-4F07-A202-BE672A271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663" y="1813502"/>
            <a:ext cx="2838450" cy="10572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44EF6A-46B9-4856-8F87-AE6ACB59592C}"/>
              </a:ext>
            </a:extLst>
          </p:cNvPr>
          <p:cNvSpPr/>
          <p:nvPr/>
        </p:nvSpPr>
        <p:spPr>
          <a:xfrm flipH="1">
            <a:off x="3087755" y="3860936"/>
            <a:ext cx="5698436" cy="752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120668C-3F43-46D4-A69F-1FCE26775C77}"/>
              </a:ext>
            </a:extLst>
          </p:cNvPr>
          <p:cNvSpPr/>
          <p:nvPr/>
        </p:nvSpPr>
        <p:spPr>
          <a:xfrm flipV="1">
            <a:off x="4404277" y="4613013"/>
            <a:ext cx="3008243" cy="1250179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30DA5E-EF04-46E2-82F5-F91F00D8F7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995"/>
          <a:stretch/>
        </p:blipFill>
        <p:spPr>
          <a:xfrm>
            <a:off x="4634118" y="4767350"/>
            <a:ext cx="2389534" cy="1005643"/>
          </a:xfrm>
          <a:prstGeom prst="rect">
            <a:avLst/>
          </a:prstGeom>
        </p:spPr>
      </p:pic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44BABE9-294D-47BB-B93B-49A6ADAD215B}"/>
              </a:ext>
            </a:extLst>
          </p:cNvPr>
          <p:cNvSpPr/>
          <p:nvPr/>
        </p:nvSpPr>
        <p:spPr>
          <a:xfrm>
            <a:off x="8786190" y="5088835"/>
            <a:ext cx="1961323" cy="9674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Server responds with HTML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596B3859-A3E0-4FF8-88FC-B5C0A0DC4B83}"/>
              </a:ext>
            </a:extLst>
          </p:cNvPr>
          <p:cNvSpPr/>
          <p:nvPr/>
        </p:nvSpPr>
        <p:spPr>
          <a:xfrm>
            <a:off x="1295400" y="5088835"/>
            <a:ext cx="1961323" cy="9674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User seeks a webpage</a:t>
            </a:r>
          </a:p>
        </p:txBody>
      </p:sp>
    </p:spTree>
    <p:extLst>
      <p:ext uri="{BB962C8B-B14F-4D97-AF65-F5344CB8AC3E}">
        <p14:creationId xmlns:p14="http://schemas.microsoft.com/office/powerpoint/2010/main" val="29402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47AF-1BEB-4364-A9ED-030CC17F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24" y="503853"/>
            <a:ext cx="10255276" cy="49095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Front-end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DB86-05ED-43B9-B436-A4574B47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24" y="1014050"/>
            <a:ext cx="10255276" cy="41744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Modern Approach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74E683-8475-4186-9EE2-20D00367E389}"/>
              </a:ext>
            </a:extLst>
          </p:cNvPr>
          <p:cNvSpPr/>
          <p:nvPr/>
        </p:nvSpPr>
        <p:spPr>
          <a:xfrm>
            <a:off x="7182677" y="3488728"/>
            <a:ext cx="2353550" cy="7496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72056A-35FD-4BD1-A4B6-43CA8EA062D3}"/>
              </a:ext>
            </a:extLst>
          </p:cNvPr>
          <p:cNvSpPr/>
          <p:nvPr/>
        </p:nvSpPr>
        <p:spPr>
          <a:xfrm flipH="1">
            <a:off x="7189345" y="4337196"/>
            <a:ext cx="2346469" cy="74967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4BADC63-5524-4DAE-85B4-8856C179A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844" y="3429000"/>
            <a:ext cx="2438400" cy="24384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DD3A40-083F-4DA3-A5D4-B08BF9DB3356}"/>
              </a:ext>
            </a:extLst>
          </p:cNvPr>
          <p:cNvSpPr/>
          <p:nvPr/>
        </p:nvSpPr>
        <p:spPr>
          <a:xfrm flipH="1">
            <a:off x="2309313" y="3452575"/>
            <a:ext cx="2244097" cy="7858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F465B45-4807-4853-9381-1C9A3F04A1EA}"/>
              </a:ext>
            </a:extLst>
          </p:cNvPr>
          <p:cNvSpPr/>
          <p:nvPr/>
        </p:nvSpPr>
        <p:spPr>
          <a:xfrm>
            <a:off x="2301964" y="4238407"/>
            <a:ext cx="2302150" cy="7858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C4E9DEF-CE7E-4905-A93B-C6FD9E73F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324" y="3545416"/>
            <a:ext cx="1558537" cy="155853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074178B-FE08-4E42-AA9F-C610C9DBE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1479" y="3488728"/>
            <a:ext cx="1692138" cy="1692138"/>
          </a:xfrm>
          <a:prstGeom prst="rect">
            <a:avLst/>
          </a:prstGeom>
        </p:spPr>
      </p:pic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08E5E22F-C7CA-4607-9A0D-6599417A00FB}"/>
              </a:ext>
            </a:extLst>
          </p:cNvPr>
          <p:cNvSpPr/>
          <p:nvPr/>
        </p:nvSpPr>
        <p:spPr>
          <a:xfrm>
            <a:off x="9691480" y="2425148"/>
            <a:ext cx="1387338" cy="1003852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Frontend Server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E28C3107-1177-4C50-8642-DC7AC918C90A}"/>
              </a:ext>
            </a:extLst>
          </p:cNvPr>
          <p:cNvSpPr/>
          <p:nvPr/>
        </p:nvSpPr>
        <p:spPr>
          <a:xfrm>
            <a:off x="601731" y="2425148"/>
            <a:ext cx="1387338" cy="1003852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Backend Server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D9D7152A-42E6-4A14-89A8-01544529F642}"/>
              </a:ext>
            </a:extLst>
          </p:cNvPr>
          <p:cNvSpPr/>
          <p:nvPr/>
        </p:nvSpPr>
        <p:spPr>
          <a:xfrm>
            <a:off x="7578909" y="2680280"/>
            <a:ext cx="1692137" cy="673939"/>
          </a:xfrm>
          <a:prstGeom prst="wedgeRoundRectCallout">
            <a:avLst>
              <a:gd name="adj1" fmla="val -22399"/>
              <a:gd name="adj2" fmla="val 9022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Synchronous requests by user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B73D8256-C109-4552-B230-8ACC136A5DCF}"/>
              </a:ext>
            </a:extLst>
          </p:cNvPr>
          <p:cNvSpPr/>
          <p:nvPr/>
        </p:nvSpPr>
        <p:spPr>
          <a:xfrm>
            <a:off x="2814223" y="2871477"/>
            <a:ext cx="1692137" cy="612648"/>
          </a:xfrm>
          <a:prstGeom prst="wedgeRoundRectCallout">
            <a:avLst>
              <a:gd name="adj1" fmla="val -47460"/>
              <a:gd name="adj2" fmla="val 73316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Asynchronous requests by app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F28F2B02-9344-435A-ABC0-0F118D85403C}"/>
              </a:ext>
            </a:extLst>
          </p:cNvPr>
          <p:cNvSpPr/>
          <p:nvPr/>
        </p:nvSpPr>
        <p:spPr>
          <a:xfrm>
            <a:off x="2603315" y="5163666"/>
            <a:ext cx="1692137" cy="612648"/>
          </a:xfrm>
          <a:prstGeom prst="wedgeRoundRectCallout">
            <a:avLst>
              <a:gd name="adj1" fmla="val 37121"/>
              <a:gd name="adj2" fmla="val -932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Data in JSON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E9AC0778-A647-4D2C-8B3D-6A17EEB1EC87}"/>
              </a:ext>
            </a:extLst>
          </p:cNvPr>
          <p:cNvSpPr/>
          <p:nvPr/>
        </p:nvSpPr>
        <p:spPr>
          <a:xfrm>
            <a:off x="7497784" y="5270038"/>
            <a:ext cx="1692137" cy="612648"/>
          </a:xfrm>
          <a:prstGeom prst="wedgeRoundRectCallout">
            <a:avLst>
              <a:gd name="adj1" fmla="val -39629"/>
              <a:gd name="adj2" fmla="val -9973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Angular app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D2D0C197-E44F-4047-847C-9C7237B70669}"/>
              </a:ext>
            </a:extLst>
          </p:cNvPr>
          <p:cNvSpPr/>
          <p:nvPr/>
        </p:nvSpPr>
        <p:spPr>
          <a:xfrm>
            <a:off x="7087244" y="835271"/>
            <a:ext cx="2321799" cy="1192439"/>
          </a:xfrm>
          <a:prstGeom prst="wedgeRectCallout">
            <a:avLst>
              <a:gd name="adj1" fmla="val -78481"/>
              <a:gd name="adj2" fmla="val 1636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User requests: www.domain.com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28D47386-F2C1-4E1B-B4E4-29B2002D5740}"/>
              </a:ext>
            </a:extLst>
          </p:cNvPr>
          <p:cNvSpPr/>
          <p:nvPr/>
        </p:nvSpPr>
        <p:spPr>
          <a:xfrm>
            <a:off x="3220277" y="1450733"/>
            <a:ext cx="2302149" cy="1168860"/>
          </a:xfrm>
          <a:prstGeom prst="wedgeRectCallout">
            <a:avLst>
              <a:gd name="adj1" fmla="val 41913"/>
              <a:gd name="adj2" fmla="val 1189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Subsequent requests are made by the Angular app</a:t>
            </a:r>
          </a:p>
        </p:txBody>
      </p:sp>
    </p:spTree>
    <p:extLst>
      <p:ext uri="{BB962C8B-B14F-4D97-AF65-F5344CB8AC3E}">
        <p14:creationId xmlns:p14="http://schemas.microsoft.com/office/powerpoint/2010/main" val="33745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 animBg="1"/>
      <p:bldP spid="20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C568-285D-4B1E-80E8-DD13542E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503853"/>
            <a:ext cx="10300252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07266-09E9-4AA6-9AB8-56DE68B1B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229" y="1411627"/>
            <a:ext cx="8045541" cy="3816626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840CBA9-FDAB-47B2-81BE-FFAB0EEDD912}"/>
              </a:ext>
            </a:extLst>
          </p:cNvPr>
          <p:cNvSpPr/>
          <p:nvPr/>
        </p:nvSpPr>
        <p:spPr>
          <a:xfrm>
            <a:off x="10634134" y="2511286"/>
            <a:ext cx="1351722" cy="1060174"/>
          </a:xfrm>
          <a:prstGeom prst="wedgeRectCallout">
            <a:avLst>
              <a:gd name="adj1" fmla="val -76715"/>
              <a:gd name="adj2" fmla="val -9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Navbar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2F3A704-49BD-4786-A5FD-76FAE9E09E3B}"/>
              </a:ext>
            </a:extLst>
          </p:cNvPr>
          <p:cNvSpPr/>
          <p:nvPr/>
        </p:nvSpPr>
        <p:spPr>
          <a:xfrm>
            <a:off x="239274" y="3723861"/>
            <a:ext cx="1408043" cy="1030362"/>
          </a:xfrm>
          <a:prstGeom prst="wedgeRectCallout">
            <a:avLst>
              <a:gd name="adj1" fmla="val 59812"/>
              <a:gd name="adj2" fmla="val -105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Sidebar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95DB984-7970-4F51-90B3-E2D396E44B9E}"/>
              </a:ext>
            </a:extLst>
          </p:cNvPr>
          <p:cNvSpPr/>
          <p:nvPr/>
        </p:nvSpPr>
        <p:spPr>
          <a:xfrm>
            <a:off x="6204594" y="4257538"/>
            <a:ext cx="861392" cy="559628"/>
          </a:xfrm>
          <a:prstGeom prst="wedgeRectCallout">
            <a:avLst>
              <a:gd name="adj1" fmla="val -96789"/>
              <a:gd name="adj2" fmla="val -49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401D672-AC07-4B5D-ABCD-71CF47A25F4D}"/>
              </a:ext>
            </a:extLst>
          </p:cNvPr>
          <p:cNvSpPr/>
          <p:nvPr/>
        </p:nvSpPr>
        <p:spPr>
          <a:xfrm>
            <a:off x="10436822" y="5015946"/>
            <a:ext cx="1408043" cy="1030362"/>
          </a:xfrm>
          <a:prstGeom prst="wedgeRectCallout">
            <a:avLst>
              <a:gd name="adj1" fmla="val -78541"/>
              <a:gd name="adj2" fmla="val -59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Main content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23B63EC-DDCE-437E-98B2-7460C8358EF8}"/>
              </a:ext>
            </a:extLst>
          </p:cNvPr>
          <p:cNvSpPr/>
          <p:nvPr/>
        </p:nvSpPr>
        <p:spPr>
          <a:xfrm>
            <a:off x="434008" y="1835702"/>
            <a:ext cx="861392" cy="559628"/>
          </a:xfrm>
          <a:prstGeom prst="wedgeRectCallout">
            <a:avLst>
              <a:gd name="adj1" fmla="val 90903"/>
              <a:gd name="adj2" fmla="val 59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593C67EE-02E6-4038-9AF3-1B583D351B0A}"/>
              </a:ext>
            </a:extLst>
          </p:cNvPr>
          <p:cNvSpPr/>
          <p:nvPr/>
        </p:nvSpPr>
        <p:spPr>
          <a:xfrm>
            <a:off x="1921565" y="1577009"/>
            <a:ext cx="8322365" cy="463826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16CB3DD2-CBFB-4443-A05D-B2862B9E3312}"/>
              </a:ext>
            </a:extLst>
          </p:cNvPr>
          <p:cNvSpPr/>
          <p:nvPr/>
        </p:nvSpPr>
        <p:spPr>
          <a:xfrm>
            <a:off x="3803374" y="2835964"/>
            <a:ext cx="2054087" cy="1477617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99798C-AF51-45CA-8E5B-77C09F7E2962}"/>
              </a:ext>
            </a:extLst>
          </p:cNvPr>
          <p:cNvSpPr/>
          <p:nvPr/>
        </p:nvSpPr>
        <p:spPr>
          <a:xfrm>
            <a:off x="1798981" y="2040835"/>
            <a:ext cx="1845367" cy="31874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ABDE47-C1E7-4B65-987D-A420759F4865}"/>
              </a:ext>
            </a:extLst>
          </p:cNvPr>
          <p:cNvSpPr/>
          <p:nvPr/>
        </p:nvSpPr>
        <p:spPr>
          <a:xfrm>
            <a:off x="1673821" y="2319402"/>
            <a:ext cx="1970527" cy="2780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F84C3A5-F569-4C8E-B0AC-C11516827813}"/>
              </a:ext>
            </a:extLst>
          </p:cNvPr>
          <p:cNvSpPr/>
          <p:nvPr/>
        </p:nvSpPr>
        <p:spPr>
          <a:xfrm>
            <a:off x="3766932" y="2040835"/>
            <a:ext cx="6251711" cy="3187418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B2E2-AB27-496C-B6B0-CEEFE04D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17" y="503853"/>
            <a:ext cx="10282583" cy="702095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Main Contenders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7564E4-632E-4846-80E6-C3E96BB8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88127"/>
              </p:ext>
            </p:extLst>
          </p:nvPr>
        </p:nvGraphicFramePr>
        <p:xfrm>
          <a:off x="614017" y="1574800"/>
          <a:ext cx="10968384" cy="44628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6128">
                  <a:extLst>
                    <a:ext uri="{9D8B030D-6E8A-4147-A177-3AD203B41FA5}">
                      <a16:colId xmlns:a16="http://schemas.microsoft.com/office/drawing/2014/main" val="1288297426"/>
                    </a:ext>
                  </a:extLst>
                </a:gridCol>
                <a:gridCol w="3656128">
                  <a:extLst>
                    <a:ext uri="{9D8B030D-6E8A-4147-A177-3AD203B41FA5}">
                      <a16:colId xmlns:a16="http://schemas.microsoft.com/office/drawing/2014/main" val="3913965536"/>
                    </a:ext>
                  </a:extLst>
                </a:gridCol>
                <a:gridCol w="3656128">
                  <a:extLst>
                    <a:ext uri="{9D8B030D-6E8A-4147-A177-3AD203B41FA5}">
                      <a16:colId xmlns:a16="http://schemas.microsoft.com/office/drawing/2014/main" val="755560765"/>
                    </a:ext>
                  </a:extLst>
                </a:gridCol>
              </a:tblGrid>
              <a:tr h="3089965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27524"/>
                  </a:ext>
                </a:extLst>
              </a:tr>
              <a:tr h="429371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Evan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3198"/>
                  </a:ext>
                </a:extLst>
              </a:tr>
              <a:tr h="45852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01340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46838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DED2BE48-24CF-4E5E-9255-1C9681CA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069" y="1868556"/>
            <a:ext cx="2425988" cy="257754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FFA9C3-A36F-4484-B155-829C6147B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3671" y="2034208"/>
            <a:ext cx="2684657" cy="2411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04AD80-29E0-4060-BAAA-77EB51E07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6495" y="2229611"/>
            <a:ext cx="2274905" cy="197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2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CEA9-5821-49A0-B524-9F32DAB5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853"/>
            <a:ext cx="10287000" cy="5629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Why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A067-446A-4ABC-A13F-F03B7BB3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2697"/>
            <a:ext cx="10287000" cy="3935894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Framework (batteries included!)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Matured (learnt enough lessons!)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Backed by Google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Large ecosystem of libraries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Modularity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657FAA3-2341-48C6-A2B9-7A43B54AF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7995" y="384312"/>
            <a:ext cx="3960160" cy="42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1474</TotalTime>
  <Words>1544</Words>
  <Application>Microsoft Office PowerPoint</Application>
  <PresentationFormat>Widescreen</PresentationFormat>
  <Paragraphs>361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Diamond Grid 16x9</vt:lpstr>
      <vt:lpstr>Angular 8</vt:lpstr>
      <vt:lpstr>Agenda: Day 1</vt:lpstr>
      <vt:lpstr>Agenda: Day 2</vt:lpstr>
      <vt:lpstr>Agenda: Day 3</vt:lpstr>
      <vt:lpstr>Front-end Development</vt:lpstr>
      <vt:lpstr>Front-end Development</vt:lpstr>
      <vt:lpstr>Component-based Architecture</vt:lpstr>
      <vt:lpstr>Main Contenders</vt:lpstr>
      <vt:lpstr>Why Angular?</vt:lpstr>
      <vt:lpstr>Challenges</vt:lpstr>
      <vt:lpstr>Solution</vt:lpstr>
      <vt:lpstr>Environment Setup</vt:lpstr>
      <vt:lpstr>Editor Setup</vt:lpstr>
      <vt:lpstr>Editor Setup - Continued</vt:lpstr>
      <vt:lpstr>Npm – What is it all about?</vt:lpstr>
      <vt:lpstr>Creating Angular App</vt:lpstr>
      <vt:lpstr>Demo: Project Walkthrough</vt:lpstr>
      <vt:lpstr>Demo: Project Walkthrough (src directory) </vt:lpstr>
      <vt:lpstr>Demo: Project Walkthrough (app directory)</vt:lpstr>
      <vt:lpstr>Angular Bootstrapping</vt:lpstr>
      <vt:lpstr>Angular Bootstrapping</vt:lpstr>
      <vt:lpstr>Angular Bootstrapping</vt:lpstr>
      <vt:lpstr>Angular Bootstrapping</vt:lpstr>
      <vt:lpstr>Moment of Deliberation</vt:lpstr>
      <vt:lpstr>Component-based Design Strategies</vt:lpstr>
      <vt:lpstr>Component-based Design Strategies: Continued</vt:lpstr>
      <vt:lpstr>Value Binding</vt:lpstr>
      <vt:lpstr>Property Binding</vt:lpstr>
      <vt:lpstr>Component Life-cycle so far…</vt:lpstr>
      <vt:lpstr>Event Binding: Basic</vt:lpstr>
      <vt:lpstr>Event Binding: Child to Parent</vt:lpstr>
      <vt:lpstr>Content Projection</vt:lpstr>
      <vt:lpstr>Template References</vt:lpstr>
      <vt:lpstr>Angular Directives</vt:lpstr>
      <vt:lpstr>Important Angular Built-in Directives</vt:lpstr>
      <vt:lpstr>Q &amp; A for Day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Vivekanand P V</dc:creator>
  <cp:lastModifiedBy>Vivekanand P V</cp:lastModifiedBy>
  <cp:revision>2</cp:revision>
  <dcterms:created xsi:type="dcterms:W3CDTF">2019-09-07T07:24:43Z</dcterms:created>
  <dcterms:modified xsi:type="dcterms:W3CDTF">2019-11-21T18:00:45Z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