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8" r:id="rId11"/>
    <p:sldId id="269" r:id="rId12"/>
    <p:sldId id="270" r:id="rId13"/>
    <p:sldId id="271" r:id="rId14"/>
    <p:sldId id="272"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tmp"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2323812" y="208913"/>
            <a:ext cx="10969336" cy="98171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department data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276864" y="3313747"/>
            <a:ext cx="7981210" cy="1938992"/>
          </a:xfrm>
          <a:prstGeom prst="rect">
            <a:avLst/>
          </a:prstGeom>
          <a:noFill/>
        </p:spPr>
        <p:txBody>
          <a:bodyPr wrap="square" rtlCol="0">
            <a:spAutoFit/>
          </a:bodyPr>
          <a:lstStyle/>
          <a:p>
            <a:r>
              <a:rPr lang="en-US" sz="2400" dirty="0"/>
              <a:t>STUDENT NAME: R. DHINESH BABU</a:t>
            </a:r>
          </a:p>
          <a:p>
            <a:r>
              <a:rPr lang="en-US" sz="2400" dirty="0"/>
              <a:t>REGISTER NO: 312218982 ( asunm1701312218982)</a:t>
            </a:r>
          </a:p>
          <a:p>
            <a:r>
              <a:rPr lang="en-US" sz="2400" dirty="0"/>
              <a:t>DEPARTMENT: B.COM (General)</a:t>
            </a:r>
          </a:p>
          <a:p>
            <a:r>
              <a:rPr lang="en-US" sz="2400" dirty="0"/>
              <a:t>COLLEGE: Apollo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9353550" y="9525"/>
            <a:ext cx="2466975" cy="3419475"/>
          </a:xfrm>
          <a:prstGeom prst="rect">
            <a:avLst/>
          </a:prstGeom>
        </p:spPr>
      </p:pic>
      <p:sp>
        <p:nvSpPr>
          <p:cNvPr id="1048672" name="object 7"/>
          <p:cNvSpPr txBox="1">
            <a:spLocks noGrp="1"/>
          </p:cNvSpPr>
          <p:nvPr>
            <p:ph type="title"/>
          </p:nvPr>
        </p:nvSpPr>
        <p:spPr>
          <a:xfrm>
            <a:off x="533400" y="182298"/>
            <a:ext cx="8699500" cy="2617383"/>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IN" sz="4250" spc="20" dirty="0"/>
            </a:br>
            <a:r>
              <a:rPr lang="en-US" sz="2800" b="0" spc="20" dirty="0"/>
              <a:t>CURRENT EMPLOYEE RATING AND EMPLOYEE TYPES INCLUDES: EMPLOYE WORKING RATING SCORE AND EMPLOYE WORKING TIME</a:t>
            </a:r>
            <a:endParaRPr sz="4250" dirty="0"/>
          </a:p>
        </p:txBody>
      </p:sp>
      <p:sp>
        <p:nvSpPr>
          <p:cNvPr id="104867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586228" y="20193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7" name="object 8"/>
          <p:cNvSpPr txBox="1"/>
          <p:nvPr/>
        </p:nvSpPr>
        <p:spPr>
          <a:xfrm>
            <a:off x="739774" y="291147"/>
            <a:ext cx="10537444" cy="632032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r>
              <a:rPr lang="en-IN" sz="4800" b="1" spc="5" dirty="0">
                <a:latin typeface="Trebuchet MS"/>
                <a:cs typeface="Trebuchet MS"/>
              </a:rPr>
              <a:t> </a:t>
            </a:r>
          </a:p>
          <a:p>
            <a:pPr marL="12700">
              <a:lnSpc>
                <a:spcPct val="100000"/>
              </a:lnSpc>
              <a:spcBef>
                <a:spcPts val="105"/>
              </a:spcBef>
            </a:pPr>
            <a:r>
              <a:rPr lang="en-IN" sz="2800" spc="5" dirty="0">
                <a:latin typeface="Trebuchet MS"/>
                <a:cs typeface="Trebuchet MS"/>
              </a:rPr>
              <a:t>Data preparation: Clean and organize data and, ensuring accuracy and consistency.</a:t>
            </a:r>
          </a:p>
          <a:p>
            <a:pPr marL="12700">
              <a:lnSpc>
                <a:spcPct val="100000"/>
              </a:lnSpc>
              <a:spcBef>
                <a:spcPts val="105"/>
              </a:spcBef>
            </a:pPr>
            <a:r>
              <a:rPr lang="en-IN" sz="2800" spc="5" dirty="0">
                <a:latin typeface="Trebuchet MS"/>
                <a:cs typeface="Trebuchet MS"/>
              </a:rPr>
              <a:t> </a:t>
            </a:r>
          </a:p>
          <a:p>
            <a:pPr marL="12700">
              <a:lnSpc>
                <a:spcPct val="100000"/>
              </a:lnSpc>
              <a:spcBef>
                <a:spcPts val="105"/>
              </a:spcBef>
            </a:pPr>
            <a:r>
              <a:rPr lang="en-IN" sz="2800" spc="5" dirty="0">
                <a:latin typeface="Trebuchet MS"/>
                <a:cs typeface="Trebuchet MS"/>
              </a:rPr>
              <a:t>Trend Analysis: Apply charts and graphs (e.g.,  line charts, bar graphs) to visualize trends over time, such as employee performance or turnover rates.</a:t>
            </a:r>
          </a:p>
          <a:p>
            <a:pPr marL="12700">
              <a:lnSpc>
                <a:spcPct val="100000"/>
              </a:lnSpc>
              <a:spcBef>
                <a:spcPts val="105"/>
              </a:spcBef>
            </a:pPr>
            <a:endParaRPr lang="en-IN" sz="2800" spc="5" dirty="0">
              <a:latin typeface="Trebuchet MS"/>
              <a:cs typeface="Trebuchet MS"/>
            </a:endParaRPr>
          </a:p>
          <a:p>
            <a:pPr marL="12700">
              <a:lnSpc>
                <a:spcPct val="100000"/>
              </a:lnSpc>
              <a:spcBef>
                <a:spcPts val="105"/>
              </a:spcBef>
            </a:pPr>
            <a:r>
              <a:rPr lang="en-IN" sz="2800" spc="5" dirty="0">
                <a:latin typeface="Trebuchet MS"/>
                <a:cs typeface="Trebuchet MS"/>
              </a:rPr>
              <a:t>Pivot tables: Create pivot tables to aggregate and analyse data across different dimensions, such as department, tenure, or job role.</a:t>
            </a:r>
          </a:p>
          <a:p>
            <a:pPr marL="12700">
              <a:lnSpc>
                <a:spcPct val="100000"/>
              </a:lnSpc>
              <a:spcBef>
                <a:spcPts val="105"/>
              </a:spcBef>
            </a:pPr>
            <a:endParaRPr lang="en-IN" sz="2800" spc="5" dirty="0">
              <a:latin typeface="Trebuchet MS"/>
              <a:cs typeface="Trebuchet MS"/>
            </a:endParaRPr>
          </a:p>
        </p:txBody>
      </p:sp>
      <p:sp>
        <p:nvSpPr>
          <p:cNvPr id="104867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ext Placeholder 2"/>
          <p:cNvSpPr>
            <a:spLocks noGrp="1"/>
          </p:cNvSpPr>
          <p:nvPr>
            <p:ph type="body" idx="1"/>
          </p:nvPr>
        </p:nvSpPr>
        <p:spPr>
          <a:xfrm>
            <a:off x="609600" y="375285"/>
            <a:ext cx="9067800" cy="1292662"/>
          </a:xfrm>
        </p:spPr>
        <p:txBody>
          <a:bodyPr/>
          <a:lstStyle/>
          <a:p>
            <a:r>
              <a:rPr lang="en-US" sz="2800" dirty="0"/>
              <a:t>Regression Analysis: Utilize regression functions to identify relationships between variables, such as the impact of training </a:t>
            </a:r>
          </a:p>
          <a:p>
            <a:r>
              <a:rPr lang="en-US" sz="2800" dirty="0"/>
              <a:t>On 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097168" name="Picture 7"/>
          <p:cNvPicPr>
            <a:picLocks noChangeAspect="1"/>
          </p:cNvPicPr>
          <p:nvPr/>
        </p:nvPicPr>
        <p:blipFill>
          <a:blip r:embed="rId3"/>
          <a:srcRect/>
          <a:stretch/>
        </p:blipFill>
        <p:spPr>
          <a:xfrm>
            <a:off x="392906" y="1143634"/>
            <a:ext cx="10884312" cy="57143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xfrm>
            <a:off x="755332" y="385444"/>
            <a:ext cx="10681335" cy="5909310"/>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The conclusion of employee types and current employee rating  data analysis reveals key insights into workforce trends, performance, and areas for improvements. By analyzing </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metrics  productivity, turnover rates, and engagements levels, organizations can identify strengths and weaknesses in their HR strategies.  This analysis supports data-driven decision-making, enabling</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targeted interventions to enhance employee performance, optimize recruitment processes, and improve overall organizational effectiveness.</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In essence, effective data analysis provides a foundation for strategic planning and operational improvements, leading to a more motivated and productive workforce.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current rating data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766878" y="21336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150187" y="-34128"/>
            <a:ext cx="8917613" cy="606448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br>
              <a:rPr lang="en-US" sz="4250" spc="10" dirty="0"/>
            </a:br>
            <a:r>
              <a:rPr lang="en-US" sz="2800" b="0" spc="10" dirty="0"/>
              <a:t>Employee types and current employee rating is a critical factor influencing organizational success, requiring effective assessment and management strategies. Addressing performance issues can enhance productivity and employee satisfaction.                </a:t>
            </a:r>
            <a:br>
              <a:rPr lang="en-US" sz="2800" b="0" spc="10" dirty="0"/>
            </a:br>
            <a:br>
              <a:rPr lang="en-US" sz="2800" b="0" spc="10" dirty="0"/>
            </a:br>
            <a:r>
              <a:rPr lang="en-US" sz="2800" b="0" spc="10" dirty="0"/>
              <a:t>An employee dataset overview provides essential insights into workforce demographics, performance metrics, and engagement levels. Crucial for optimizing human resource strategies. Proper analysis can reveal trends and gaps, aiding in targeted improvements. </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7239000" y="13385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676275" y="1816953"/>
            <a:ext cx="7924800" cy="489364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solidFill>
                  <a:srgbClr val="0D0D0D"/>
                </a:solidFill>
                <a:latin typeface="Times New Roman" panose="02020603050405020304" pitchFamily="18" charset="0"/>
                <a:cs typeface="Times New Roman" panose="02020603050405020304" pitchFamily="18" charset="0"/>
              </a:rPr>
              <a:t>The project involves analyzing employee types and current employee rating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3"/>
          <p:cNvSpPr>
            <a:spLocks noGrp="1"/>
          </p:cNvSpPr>
          <p:nvPr>
            <p:ph type="title"/>
          </p:nvPr>
        </p:nvSpPr>
        <p:spPr>
          <a:xfrm>
            <a:off x="76200" y="76200"/>
            <a:ext cx="11811000" cy="7010400"/>
          </a:xfrm>
        </p:spPr>
        <p:txBody>
          <a:bodyPr/>
          <a:lstStyle/>
          <a:p>
            <a:r>
              <a:rPr lang="en-US" dirty="0"/>
              <a:t>PROJECT FOCUS:</a:t>
            </a:r>
            <a:br>
              <a:rPr lang="en-US" sz="2800" b="0" dirty="0"/>
            </a:br>
            <a:br>
              <a:rPr lang="en-US" sz="2800" b="0" dirty="0"/>
            </a:br>
            <a:r>
              <a:rPr lang="en-US" sz="2800" b="0" dirty="0"/>
              <a:t>This project focuses on leveraging Excel to analyze employee department data. Key tasks include;</a:t>
            </a:r>
            <a:br>
              <a:rPr lang="en-US" sz="2800" b="0" dirty="0"/>
            </a:br>
            <a:br>
              <a:rPr lang="en-US" sz="2800" b="0" dirty="0"/>
            </a:br>
            <a:r>
              <a:rPr lang="en-US" sz="2800" b="0" dirty="0"/>
              <a:t>1. Data organization: Importing, cleaning, and structuring employee data for clarity and consistency.</a:t>
            </a:r>
            <a:br>
              <a:rPr lang="en-US" sz="2800" b="0" dirty="0"/>
            </a:br>
            <a:br>
              <a:rPr lang="en-US" sz="2800" b="0" dirty="0"/>
            </a:br>
            <a:r>
              <a:rPr lang="en-US" sz="2800" b="0" dirty="0"/>
              <a:t>2. Analysis: Applying Excel functions and formulas to assess performance metrics, filling missing values, and other key indicators.</a:t>
            </a:r>
            <a:br>
              <a:rPr lang="en-US" sz="2800" b="0" dirty="0"/>
            </a:br>
            <a:br>
              <a:rPr lang="en-US" sz="2800" b="0" dirty="0"/>
            </a:br>
            <a:r>
              <a:rPr lang="en-US" sz="2800" b="0" dirty="0"/>
              <a:t>3. Visualization: Creating charts, graphs, and pivot tables to visualize trends and patterns.</a:t>
            </a:r>
            <a:br>
              <a:rPr lang="en-US" sz="2800" b="0" dirty="0"/>
            </a:br>
            <a:br>
              <a:rPr lang="en-US" sz="2800" b="0" dirty="0"/>
            </a:br>
            <a:r>
              <a:rPr lang="en-US" sz="2800" b="0" dirty="0"/>
              <a:t>4. Reporting: Summarizing finding of HR strategies and decision making.</a:t>
            </a:r>
            <a:br>
              <a:rPr lang="en-US" sz="2800" b="0"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304800" y="200025"/>
            <a:ext cx="11506200" cy="574131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2800" b="0" spc="5" dirty="0"/>
              <a:t>The end users in employee </a:t>
            </a:r>
            <a:r>
              <a:rPr lang="en-US" sz="2800" b="0" spc="5" dirty="0"/>
              <a:t>types and current employee rating data</a:t>
            </a:r>
            <a:br>
              <a:rPr lang="en-US" sz="2800" b="0" spc="5" dirty="0"/>
            </a:br>
            <a:r>
              <a:rPr lang="en-IN" sz="2800" b="0" spc="5" dirty="0"/>
              <a:t> analysis typically include:</a:t>
            </a:r>
            <a:br>
              <a:rPr lang="en-IN" sz="2800" b="0" spc="5" dirty="0"/>
            </a:br>
            <a:br>
              <a:rPr lang="en-IN" sz="2800" b="0" spc="5" dirty="0"/>
            </a:br>
            <a:r>
              <a:rPr lang="en-IN" sz="2800" b="0" spc="5" dirty="0"/>
              <a:t>1. Human Resource (HR) Managements: They use the insights to make informed decision about promotions, training, and development.</a:t>
            </a:r>
            <a:br>
              <a:rPr lang="en-IN" sz="2800" b="0" spc="5" dirty="0"/>
            </a:br>
            <a:br>
              <a:rPr lang="en-IN" sz="2800" b="0" spc="5" dirty="0"/>
            </a:br>
            <a:r>
              <a:rPr lang="en-IN" sz="2800" b="0" spc="5" dirty="0"/>
              <a:t>2. Team Leaders and Supervisors: They apply performance data to provide feedback, set goals, and manage team performance.</a:t>
            </a:r>
            <a:br>
              <a:rPr lang="en-IN" sz="2800" b="0" spc="5" dirty="0"/>
            </a:br>
            <a:br>
              <a:rPr lang="en-IN" sz="2800" b="0" spc="5" dirty="0"/>
            </a:br>
            <a:r>
              <a:rPr lang="en-IN" sz="2800" b="0" spc="5" dirty="0"/>
              <a:t>3. Employees. They benefit from feedback and performance evaluations that help them improve and advance in their careers.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715388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br>
              <a:rPr lang="en-IN" sz="3600" dirty="0"/>
            </a:br>
            <a:r>
              <a:rPr lang="en-IN" sz="3600" dirty="0"/>
              <a:t>                </a:t>
            </a:r>
            <a:r>
              <a:rPr lang="en-IN" sz="2800" b="0" dirty="0"/>
              <a:t>*Filtering – to fill the missing values.</a:t>
            </a:r>
            <a:br>
              <a:rPr lang="en-IN" sz="2800" b="0" dirty="0"/>
            </a:br>
            <a:br>
              <a:rPr lang="en-IN" sz="2800" b="0" dirty="0"/>
            </a:br>
            <a:r>
              <a:rPr lang="en-IN" sz="2800" b="0" dirty="0"/>
              <a:t>                     *Conditional </a:t>
            </a:r>
            <a:r>
              <a:rPr lang="en-IN" sz="2800" b="0" dirty="0" err="1"/>
              <a:t>formate</a:t>
            </a:r>
            <a:r>
              <a:rPr lang="en-IN" sz="2800" b="0" dirty="0"/>
              <a:t>- blank values.</a:t>
            </a:r>
            <a:br>
              <a:rPr lang="en-IN" sz="2800" b="0" dirty="0"/>
            </a:br>
            <a:br>
              <a:rPr lang="en-IN" sz="2800" b="0" dirty="0"/>
            </a:br>
            <a:r>
              <a:rPr lang="en-IN" sz="2800" b="0" dirty="0"/>
              <a:t>                     *Using-Pivot table &amp; chart.                   </a:t>
            </a:r>
            <a:br>
              <a:rPr lang="en-IN" sz="2800" b="0" dirty="0"/>
            </a:br>
            <a:r>
              <a:rPr lang="en-IN" sz="2800" b="0" dirty="0"/>
              <a:t>               </a:t>
            </a:r>
            <a:br>
              <a:rPr lang="en-IN" sz="3600" dirty="0"/>
            </a:br>
            <a:r>
              <a:rPr lang="en-IN" sz="3600" dirty="0"/>
              <a:t>   </a:t>
            </a:r>
            <a:br>
              <a:rPr lang="en-IN" sz="3600" dirty="0"/>
            </a:br>
            <a:r>
              <a:rPr lang="en-IN" sz="3600" dirty="0"/>
              <a:t>                </a:t>
            </a:r>
            <a:br>
              <a:rPr lang="en-IN" sz="3600" dirty="0"/>
            </a:br>
            <a:br>
              <a:rPr lang="en-IN" sz="3600" dirty="0"/>
            </a:br>
            <a:br>
              <a:rPr lang="en-IN" sz="3600" dirty="0"/>
            </a:b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85444"/>
            <a:ext cx="10681335" cy="5355312"/>
          </a:xfrm>
        </p:spPr>
        <p:txBody>
          <a:bodyPr/>
          <a:lstStyle/>
          <a:p>
            <a:r>
              <a:rPr lang="en-IN" dirty="0"/>
              <a:t>Dataset Description</a:t>
            </a:r>
            <a:br>
              <a:rPr lang="en-IN" dirty="0"/>
            </a:br>
            <a:br>
              <a:rPr lang="en-IN" dirty="0"/>
            </a:br>
            <a:r>
              <a:rPr lang="en-IN" sz="2800" b="0" dirty="0"/>
              <a:t>Employee data set – Kaggle</a:t>
            </a:r>
            <a:br>
              <a:rPr lang="en-IN" sz="2800" b="0" dirty="0"/>
            </a:br>
            <a:r>
              <a:rPr lang="en-IN" sz="2800" b="0" dirty="0"/>
              <a:t>there are26 feature ID</a:t>
            </a:r>
            <a:br>
              <a:rPr lang="en-IN" sz="2800" b="0" dirty="0"/>
            </a:br>
            <a:br>
              <a:rPr lang="en-IN" sz="2800" b="0" dirty="0"/>
            </a:br>
            <a:r>
              <a:rPr lang="en-IN" sz="2800" b="0" dirty="0"/>
              <a:t>The important ten feature                                                   </a:t>
            </a:r>
            <a:br>
              <a:rPr lang="en-IN" sz="2800" b="0" dirty="0"/>
            </a:br>
            <a:r>
              <a:rPr lang="en-IN" sz="2800" b="0" dirty="0"/>
              <a:t>*First Name</a:t>
            </a:r>
            <a:br>
              <a:rPr lang="en-IN" sz="2800" b="0" dirty="0"/>
            </a:br>
            <a:r>
              <a:rPr lang="en-IN" sz="2800" b="0" dirty="0"/>
              <a:t>*Gender</a:t>
            </a:r>
            <a:br>
              <a:rPr lang="en-US" sz="2800" b="0" dirty="0"/>
            </a:br>
            <a:r>
              <a:rPr lang="en-US" sz="2800" b="0" dirty="0"/>
              <a:t>*employee type</a:t>
            </a:r>
            <a:br>
              <a:rPr lang="en-US" sz="2800" b="0" dirty="0"/>
            </a:br>
            <a:r>
              <a:rPr lang="en-US" sz="2800" b="0" dirty="0"/>
              <a:t>*current employee rating</a:t>
            </a:r>
            <a:br>
              <a:rPr lang="en-IN" sz="2800" b="0" dirty="0"/>
            </a:br>
            <a:r>
              <a:rPr lang="en-IN" sz="2800" b="0" dirty="0"/>
              <a:t>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department data using Excel  </vt:lpstr>
      <vt:lpstr>PROJECT TITLE</vt:lpstr>
      <vt:lpstr>AGENDA</vt:lpstr>
      <vt:lpstr>PROBLEM STATEMENT     Employee types and current employee rating is a critical factor influencing organizational success, requiring effective assessment and management strategies. Addressing performance issues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 </vt:lpstr>
      <vt:lpstr>PROJECT OVERVIEW</vt:lpstr>
      <vt:lpstr>PROJECT FOCUS:  This project focuses on leveraging Excel to analyze employee department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 of HR strategies and decision making. </vt:lpstr>
      <vt:lpstr>WHO ARE THE END USERS?  The end users in employee types and current employee rating data  analysis typically include:  1. Human Resource (HR) Managements: They use the insights to make informed decision about promotions, training, and development.  2. Team Leaders and Supervisors: They apply performance data to provide feedback, set goals, and manage team performance.  3. Employees. They benefit from feedback and performance evaluations that help them improve and advance in their careers.</vt:lpstr>
      <vt:lpstr>OUR SOLUTION AND ITS VALUE PROPOSITION                   *Filtering – to fill the missing values.                       *Conditional formate- blank values.                       *Using-Pivot table &amp; chart.                                                           </vt:lpstr>
      <vt:lpstr>Dataset Description  Employee data set – Kaggle there are26 feature ID  The important ten feature                                                    *First Name *Gender *employee type *current employee rating  </vt:lpstr>
      <vt:lpstr>THE "WOW" IN OUR SOLUTION   CURRENT EMPLOYEE RATING AND EMPLOYEE TYPES INCLUDES: EMPLOYE WORKING RATING SCORE AND EMPLOYE WORKING TIME</vt:lpstr>
      <vt:lpstr>PowerPoint Presentation</vt:lpstr>
      <vt:lpstr>PowerPoint Presentation</vt:lpstr>
      <vt:lpstr>RESULTS</vt:lpstr>
      <vt:lpstr>Conclusion  The conclusion of employee types and current employee rating  data analysis reveals key insights into workforce trends, performance, and areas for improvements. By analyzing  metrics  productivity, turnover rates, and engagements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mrspartan25@gmail.com</cp:lastModifiedBy>
  <cp:revision>3</cp:revision>
  <dcterms:created xsi:type="dcterms:W3CDTF">2024-03-29T04:07:22Z</dcterms:created>
  <dcterms:modified xsi:type="dcterms:W3CDTF">2024-09-12T17:29:42Z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0e9a939ec2674ae3ad03665d0a3094c5</vt:lpwstr>
  </property>
</Properties>
</file>