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5"/>
  </p:notesMasterIdLst>
  <p:sldIdLst>
    <p:sldId id="257" r:id="rId3"/>
    <p:sldId id="258" r:id="rId4"/>
    <p:sldId id="259" r:id="rId5"/>
    <p:sldId id="260" r:id="rId6"/>
    <p:sldId id="261"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zh-CN" sz="2000" b="1" dirty="0" err="1">
                <a:solidFill>
                  <a:schemeClr val="accent1">
                    <a:lumMod val="75000"/>
                  </a:schemeClr>
                </a:solidFill>
                <a:latin typeface="Arial"/>
                <a:cs typeface="Arial"/>
              </a:rPr>
              <a:t>D.Dhinesh</a:t>
            </a:r>
            <a:r>
              <a:rPr lang="en-US" altLang="zh-CN" sz="2000" b="1" dirty="0">
                <a:solidFill>
                  <a:schemeClr val="accent1">
                    <a:lumMod val="75000"/>
                  </a:schemeClr>
                </a:solidFill>
                <a:latin typeface="Arial"/>
                <a:cs typeface="Arial"/>
              </a:rPr>
              <a:t> </a:t>
            </a:r>
            <a:r>
              <a:rPr lang="en-US" altLang="zh-CN" sz="2000" b="1" dirty="0" err="1">
                <a:solidFill>
                  <a:schemeClr val="accent1">
                    <a:lumMod val="75000"/>
                  </a:schemeClr>
                </a:solidFill>
                <a:latin typeface="Arial"/>
                <a:cs typeface="Arial"/>
              </a:rPr>
              <a:t>kumar</a:t>
            </a:r>
            <a:endParaRPr lang="zh-CN" altLang="en-US" dirty="0"/>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IT department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5" name="Picture 4">
            <a:extLst>
              <a:ext uri="{FF2B5EF4-FFF2-40B4-BE49-F238E27FC236}">
                <a16:creationId xmlns:a16="http://schemas.microsoft.com/office/drawing/2014/main" id="{A1F1EDEC-2EEA-747F-0612-2EF87513387E}"/>
              </a:ext>
            </a:extLst>
          </p:cNvPr>
          <p:cNvPicPr>
            <a:picLocks noChangeAspect="1"/>
          </p:cNvPicPr>
          <p:nvPr/>
        </p:nvPicPr>
        <p:blipFill>
          <a:blip r:embed="rId2"/>
          <a:stretch>
            <a:fillRect/>
          </a:stretch>
        </p:blipFill>
        <p:spPr>
          <a:xfrm>
            <a:off x="581192" y="1232452"/>
            <a:ext cx="11029616" cy="50578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descr="A screenshot of a computer&#10;&#10;Description automatically generated">
            <a:extLst>
              <a:ext uri="{FF2B5EF4-FFF2-40B4-BE49-F238E27FC236}">
                <a16:creationId xmlns:a16="http://schemas.microsoft.com/office/drawing/2014/main" id="{BADB575D-563A-E61D-6202-1B469A5B32A4}"/>
              </a:ext>
            </a:extLst>
          </p:cNvPr>
          <p:cNvPicPr>
            <a:picLocks noChangeAspect="1"/>
          </p:cNvPicPr>
          <p:nvPr/>
        </p:nvPicPr>
        <p:blipFill>
          <a:blip r:embed="rId2"/>
          <a:stretch>
            <a:fillRect/>
          </a:stretch>
        </p:blipFill>
        <p:spPr>
          <a:xfrm>
            <a:off x="683288" y="1232452"/>
            <a:ext cx="10927520" cy="5319073"/>
          </a:xfrm>
          <a:prstGeom prst="rect">
            <a:avLst/>
          </a:prstGeom>
        </p:spPr>
      </p:pic>
    </p:spTree>
    <p:extLst>
      <p:ext uri="{BB962C8B-B14F-4D97-AF65-F5344CB8AC3E}">
        <p14:creationId xmlns:p14="http://schemas.microsoft.com/office/powerpoint/2010/main" val="83820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3F4AAF-01B7-4A6F-9FE9-4E5DC3D55C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1109</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DHINESH KUMAR D</cp:lastModifiedBy>
  <cp:revision>1</cp:revision>
  <dcterms:created xsi:type="dcterms:W3CDTF">2021-05-25T18:50:10Z</dcterms:created>
  <dcterms:modified xsi:type="dcterms:W3CDTF">2024-04-08T08:46:20Z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