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09480" y="1520280"/>
            <a:ext cx="10972080" cy="3768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 type="body"/>
          </p:nvPr>
        </p:nvSpPr>
        <p:spPr>
          <a:xfrm>
            <a:off x="609480" y="1520280"/>
            <a:ext cx="109720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1"/>
          <p:cNvSpPr txBox="1"/>
          <p:nvPr>
            <p:ph idx="2" type="body"/>
          </p:nvPr>
        </p:nvSpPr>
        <p:spPr>
          <a:xfrm>
            <a:off x="609480" y="3488760"/>
            <a:ext cx="109720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609480" y="152028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2" type="body"/>
          </p:nvPr>
        </p:nvSpPr>
        <p:spPr>
          <a:xfrm>
            <a:off x="6231960" y="152028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3" type="body"/>
          </p:nvPr>
        </p:nvSpPr>
        <p:spPr>
          <a:xfrm>
            <a:off x="609480" y="348876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4" type="body"/>
          </p:nvPr>
        </p:nvSpPr>
        <p:spPr>
          <a:xfrm>
            <a:off x="6231960" y="348876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txBox="1"/>
          <p:nvPr>
            <p:ph idx="1" type="body"/>
          </p:nvPr>
        </p:nvSpPr>
        <p:spPr>
          <a:xfrm>
            <a:off x="609480" y="1520280"/>
            <a:ext cx="35326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2" type="body"/>
          </p:nvPr>
        </p:nvSpPr>
        <p:spPr>
          <a:xfrm>
            <a:off x="4319280" y="1520280"/>
            <a:ext cx="35326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3" type="body"/>
          </p:nvPr>
        </p:nvSpPr>
        <p:spPr>
          <a:xfrm>
            <a:off x="8028720" y="1520280"/>
            <a:ext cx="35326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4" type="body"/>
          </p:nvPr>
        </p:nvSpPr>
        <p:spPr>
          <a:xfrm>
            <a:off x="609480" y="3488760"/>
            <a:ext cx="35326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5" type="body"/>
          </p:nvPr>
        </p:nvSpPr>
        <p:spPr>
          <a:xfrm>
            <a:off x="4319280" y="3488760"/>
            <a:ext cx="35326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6" type="body"/>
          </p:nvPr>
        </p:nvSpPr>
        <p:spPr>
          <a:xfrm>
            <a:off x="8028720" y="3488760"/>
            <a:ext cx="35326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609480" y="1520280"/>
            <a:ext cx="10972080" cy="3768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
          <p:cNvSpPr txBox="1"/>
          <p:nvPr>
            <p:ph idx="1" type="body"/>
          </p:nvPr>
        </p:nvSpPr>
        <p:spPr>
          <a:xfrm>
            <a:off x="609480" y="1520280"/>
            <a:ext cx="5354280" cy="3768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5"/>
          <p:cNvSpPr txBox="1"/>
          <p:nvPr>
            <p:ph idx="2" type="body"/>
          </p:nvPr>
        </p:nvSpPr>
        <p:spPr>
          <a:xfrm>
            <a:off x="6231960" y="1520280"/>
            <a:ext cx="5354280" cy="3768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609480" y="259200"/>
            <a:ext cx="10972080" cy="50292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609480" y="152028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2" type="body"/>
          </p:nvPr>
        </p:nvSpPr>
        <p:spPr>
          <a:xfrm>
            <a:off x="6231960" y="1520280"/>
            <a:ext cx="5354280" cy="3768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3" type="body"/>
          </p:nvPr>
        </p:nvSpPr>
        <p:spPr>
          <a:xfrm>
            <a:off x="609480" y="348876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9"/>
          <p:cNvSpPr txBox="1"/>
          <p:nvPr>
            <p:ph idx="1" type="body"/>
          </p:nvPr>
        </p:nvSpPr>
        <p:spPr>
          <a:xfrm>
            <a:off x="609480" y="1520280"/>
            <a:ext cx="5354280" cy="3768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9"/>
          <p:cNvSpPr txBox="1"/>
          <p:nvPr>
            <p:ph idx="2" type="body"/>
          </p:nvPr>
        </p:nvSpPr>
        <p:spPr>
          <a:xfrm>
            <a:off x="6231960" y="152028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3" type="body"/>
          </p:nvPr>
        </p:nvSpPr>
        <p:spPr>
          <a:xfrm>
            <a:off x="6231960" y="348876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609480" y="152028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6231960" y="1520280"/>
            <a:ext cx="53542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3" type="body"/>
          </p:nvPr>
        </p:nvSpPr>
        <p:spPr>
          <a:xfrm>
            <a:off x="609480" y="3488760"/>
            <a:ext cx="10972080" cy="17974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80" y="259200"/>
            <a:ext cx="10972080" cy="108468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480" y="1520280"/>
            <a:ext cx="10972080" cy="37684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hyperlink" Target="https://colab.research.google.com/drive/1jzrh-ftlXzI-8ips_sNFHjwz-42C64XF#scrollTo=w66R4goW4Bl1&amp;line=346&amp;uniqifier=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0" y="-360"/>
            <a:ext cx="12192120" cy="6858360"/>
          </a:xfrm>
          <a:custGeom>
            <a:rect b="b" l="l" r="r" t="t"/>
            <a:pathLst>
              <a:path extrusionOk="0" h="19051" w="33867">
                <a:moveTo>
                  <a:pt x="0" y="19051"/>
                </a:moveTo>
                <a:lnTo>
                  <a:pt x="33867" y="19051"/>
                </a:lnTo>
                <a:lnTo>
                  <a:pt x="33867" y="0"/>
                </a:lnTo>
                <a:lnTo>
                  <a:pt x="0" y="0"/>
                </a:lnTo>
                <a:lnTo>
                  <a:pt x="0" y="19051"/>
                </a:lnTo>
                <a:close/>
              </a:path>
            </a:pathLst>
          </a:custGeom>
          <a:solidFill>
            <a:srgbClr val="FFFFFF"/>
          </a:solidFill>
          <a:ln>
            <a:noFill/>
          </a:ln>
        </p:spPr>
      </p:sp>
      <p:cxnSp>
        <p:nvCxnSpPr>
          <p:cNvPr id="65" name="Google Shape;65;p14"/>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66" name="Google Shape;66;p14"/>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67" name="Google Shape;67;p14"/>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68" name="Google Shape;68;p14"/>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69" name="Google Shape;69;p14"/>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70" name="Google Shape;70;p14"/>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71" name="Google Shape;71;p14"/>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72" name="Google Shape;72;p14"/>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73" name="Google Shape;73;p14"/>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74" name="Google Shape;74;p14"/>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75" name="Google Shape;75;p14"/>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IN" sz="1130" u="none" cap="none"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76" name="Google Shape;76;p14"/>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sp>
        <p:nvSpPr>
          <p:cNvPr id="77" name="Google Shape;77;p14"/>
          <p:cNvSpPr/>
          <p:nvPr/>
        </p:nvSpPr>
        <p:spPr>
          <a:xfrm>
            <a:off x="900000" y="450000"/>
            <a:ext cx="1229040" cy="1057680"/>
          </a:xfrm>
          <a:custGeom>
            <a:rect b="b" l="l" r="r" t="t"/>
            <a:pathLst>
              <a:path extrusionOk="0" h="2938" w="3414">
                <a:moveTo>
                  <a:pt x="0" y="1470"/>
                </a:moveTo>
                <a:lnTo>
                  <a:pt x="734" y="0"/>
                </a:lnTo>
                <a:lnTo>
                  <a:pt x="2679" y="0"/>
                </a:lnTo>
                <a:lnTo>
                  <a:pt x="3414" y="1470"/>
                </a:lnTo>
                <a:lnTo>
                  <a:pt x="2679" y="2938"/>
                </a:lnTo>
                <a:lnTo>
                  <a:pt x="734" y="2938"/>
                </a:lnTo>
                <a:lnTo>
                  <a:pt x="0" y="1470"/>
                </a:lnTo>
                <a:close/>
              </a:path>
            </a:pathLst>
          </a:custGeom>
          <a:solidFill>
            <a:srgbClr val="5FCBEF"/>
          </a:solidFill>
          <a:ln>
            <a:noFill/>
          </a:ln>
        </p:spPr>
      </p:sp>
      <p:sp>
        <p:nvSpPr>
          <p:cNvPr id="78" name="Google Shape;78;p14"/>
          <p:cNvSpPr/>
          <p:nvPr/>
        </p:nvSpPr>
        <p:spPr>
          <a:xfrm>
            <a:off x="3822840" y="1440"/>
            <a:ext cx="1667160" cy="1438560"/>
          </a:xfrm>
          <a:custGeom>
            <a:rect b="b" l="l" r="r" t="t"/>
            <a:pathLst>
              <a:path extrusionOk="0" h="3996" w="4631">
                <a:moveTo>
                  <a:pt x="0" y="1997"/>
                </a:moveTo>
                <a:lnTo>
                  <a:pt x="999" y="0"/>
                </a:lnTo>
                <a:lnTo>
                  <a:pt x="3633" y="0"/>
                </a:lnTo>
                <a:lnTo>
                  <a:pt x="4631" y="1997"/>
                </a:lnTo>
                <a:lnTo>
                  <a:pt x="3633" y="3996"/>
                </a:lnTo>
                <a:lnTo>
                  <a:pt x="999" y="3996"/>
                </a:lnTo>
                <a:lnTo>
                  <a:pt x="0" y="1997"/>
                </a:lnTo>
                <a:close/>
              </a:path>
            </a:pathLst>
          </a:custGeom>
          <a:solidFill>
            <a:srgbClr val="42D0A2"/>
          </a:solidFill>
          <a:ln>
            <a:noFill/>
          </a:ln>
        </p:spPr>
      </p:sp>
      <p:sp>
        <p:nvSpPr>
          <p:cNvPr id="79" name="Google Shape;79;p14"/>
          <p:cNvSpPr/>
          <p:nvPr/>
        </p:nvSpPr>
        <p:spPr>
          <a:xfrm>
            <a:off x="3775680" y="5850000"/>
            <a:ext cx="724320" cy="619560"/>
          </a:xfrm>
          <a:custGeom>
            <a:rect b="b" l="l" r="r" t="t"/>
            <a:pathLst>
              <a:path extrusionOk="0" h="1721" w="2012">
                <a:moveTo>
                  <a:pt x="0" y="861"/>
                </a:moveTo>
                <a:lnTo>
                  <a:pt x="430" y="0"/>
                </a:lnTo>
                <a:lnTo>
                  <a:pt x="1582" y="0"/>
                </a:lnTo>
                <a:lnTo>
                  <a:pt x="2012" y="861"/>
                </a:lnTo>
                <a:lnTo>
                  <a:pt x="1582" y="1721"/>
                </a:lnTo>
                <a:lnTo>
                  <a:pt x="430" y="1721"/>
                </a:lnTo>
                <a:lnTo>
                  <a:pt x="0" y="861"/>
                </a:lnTo>
                <a:close/>
              </a:path>
            </a:pathLst>
          </a:custGeom>
          <a:solidFill>
            <a:srgbClr val="42B051"/>
          </a:solidFill>
          <a:ln>
            <a:noFill/>
          </a:ln>
        </p:spPr>
      </p:sp>
      <p:sp>
        <p:nvSpPr>
          <p:cNvPr id="80" name="Google Shape;80;p14"/>
          <p:cNvSpPr/>
          <p:nvPr/>
        </p:nvSpPr>
        <p:spPr>
          <a:xfrm>
            <a:off x="2070000" y="180000"/>
            <a:ext cx="648000" cy="562320"/>
          </a:xfrm>
          <a:custGeom>
            <a:rect b="b" l="l" r="r" t="t"/>
            <a:pathLst>
              <a:path extrusionOk="0" h="1562" w="1800">
                <a:moveTo>
                  <a:pt x="0" y="780"/>
                </a:moveTo>
                <a:lnTo>
                  <a:pt x="390" y="0"/>
                </a:lnTo>
                <a:lnTo>
                  <a:pt x="1410" y="0"/>
                </a:lnTo>
                <a:lnTo>
                  <a:pt x="1800" y="780"/>
                </a:lnTo>
                <a:lnTo>
                  <a:pt x="1410" y="1562"/>
                </a:lnTo>
                <a:lnTo>
                  <a:pt x="390" y="1562"/>
                </a:lnTo>
                <a:lnTo>
                  <a:pt x="0" y="780"/>
                </a:lnTo>
                <a:close/>
              </a:path>
            </a:pathLst>
          </a:custGeom>
          <a:solidFill>
            <a:srgbClr val="2E946B"/>
          </a:solidFill>
          <a:ln>
            <a:noFill/>
          </a:ln>
        </p:spPr>
      </p:sp>
      <p:sp>
        <p:nvSpPr>
          <p:cNvPr id="81" name="Google Shape;81;p14"/>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1</a:t>
            </a:r>
            <a:endParaRPr b="0" sz="1130" strike="noStrike">
              <a:solidFill>
                <a:schemeClr val="dk1"/>
              </a:solidFill>
              <a:latin typeface="Times New Roman"/>
              <a:ea typeface="Times New Roman"/>
              <a:cs typeface="Times New Roman"/>
              <a:sym typeface="Times New Roman"/>
            </a:endParaRPr>
          </a:p>
        </p:txBody>
      </p:sp>
      <p:sp>
        <p:nvSpPr>
          <p:cNvPr id="82" name="Google Shape;82;p14"/>
          <p:cNvSpPr txBox="1"/>
          <p:nvPr/>
        </p:nvSpPr>
        <p:spPr>
          <a:xfrm>
            <a:off x="409680" y="1710000"/>
            <a:ext cx="11380320" cy="40730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3600" strike="noStrike">
                <a:solidFill>
                  <a:srgbClr val="000000"/>
                </a:solidFill>
                <a:latin typeface="Times New Roman"/>
                <a:ea typeface="Times New Roman"/>
                <a:cs typeface="Times New Roman"/>
                <a:sym typeface="Times New Roman"/>
              </a:rPr>
              <a:t>Name:</a:t>
            </a:r>
            <a:r>
              <a:rPr b="0" lang="en-IN" sz="3600" strike="noStrike">
                <a:solidFill>
                  <a:srgbClr val="000000"/>
                </a:solidFill>
                <a:latin typeface="Times New Roman"/>
                <a:ea typeface="Times New Roman"/>
                <a:cs typeface="Times New Roman"/>
                <a:sym typeface="Times New Roman"/>
              </a:rPr>
              <a:t> S.D</a:t>
            </a:r>
            <a:r>
              <a:rPr lang="en-IN" sz="3600">
                <a:latin typeface="Times New Roman"/>
                <a:ea typeface="Times New Roman"/>
                <a:cs typeface="Times New Roman"/>
                <a:sym typeface="Times New Roman"/>
              </a:rPr>
              <a:t>HINESHKUMAR</a:t>
            </a:r>
            <a:endParaRPr b="0" sz="3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3600" strike="noStrike">
                <a:solidFill>
                  <a:srgbClr val="000000"/>
                </a:solidFill>
                <a:latin typeface="Times New Roman"/>
                <a:ea typeface="Times New Roman"/>
                <a:cs typeface="Times New Roman"/>
                <a:sym typeface="Times New Roman"/>
              </a:rPr>
              <a:t>NM</a:t>
            </a:r>
            <a:r>
              <a:rPr b="0" lang="en-IN" sz="3600" strike="noStrike">
                <a:solidFill>
                  <a:srgbClr val="000000"/>
                </a:solidFill>
                <a:latin typeface="Times New Roman"/>
                <a:ea typeface="Times New Roman"/>
                <a:cs typeface="Times New Roman"/>
                <a:sym typeface="Times New Roman"/>
              </a:rPr>
              <a:t> </a:t>
            </a:r>
            <a:r>
              <a:rPr b="1" lang="en-IN" sz="3600" strike="noStrike">
                <a:solidFill>
                  <a:srgbClr val="000000"/>
                </a:solidFill>
                <a:latin typeface="Times New Roman"/>
                <a:ea typeface="Times New Roman"/>
                <a:cs typeface="Times New Roman"/>
                <a:sym typeface="Times New Roman"/>
              </a:rPr>
              <a:t>id: </a:t>
            </a:r>
            <a:r>
              <a:rPr b="0" lang="en-IN" sz="3600" strike="noStrike">
                <a:solidFill>
                  <a:srgbClr val="000000"/>
                </a:solidFill>
                <a:latin typeface="Times New Roman"/>
                <a:ea typeface="Times New Roman"/>
                <a:cs typeface="Times New Roman"/>
                <a:sym typeface="Times New Roman"/>
              </a:rPr>
              <a:t>au73032110401</a:t>
            </a:r>
            <a:r>
              <a:rPr lang="en-IN" sz="3600">
                <a:latin typeface="Times New Roman"/>
                <a:ea typeface="Times New Roman"/>
                <a:cs typeface="Times New Roman"/>
                <a:sym typeface="Times New Roman"/>
              </a:rPr>
              <a:t>0</a:t>
            </a:r>
            <a:endParaRPr b="0" sz="3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3600" strike="noStrike">
                <a:solidFill>
                  <a:srgbClr val="000000"/>
                </a:solidFill>
                <a:latin typeface="Times New Roman"/>
                <a:ea typeface="Times New Roman"/>
                <a:cs typeface="Times New Roman"/>
                <a:sym typeface="Times New Roman"/>
              </a:rPr>
              <a:t>Reg. No:</a:t>
            </a:r>
            <a:r>
              <a:rPr b="0" lang="en-IN" sz="3600" strike="noStrike">
                <a:solidFill>
                  <a:srgbClr val="000000"/>
                </a:solidFill>
                <a:latin typeface="Times New Roman"/>
                <a:ea typeface="Times New Roman"/>
                <a:cs typeface="Times New Roman"/>
                <a:sym typeface="Times New Roman"/>
              </a:rPr>
              <a:t> </a:t>
            </a:r>
            <a:r>
              <a:rPr lang="en-IN" sz="3600">
                <a:solidFill>
                  <a:srgbClr val="000000"/>
                </a:solidFill>
                <a:latin typeface="Times New Roman"/>
                <a:ea typeface="Times New Roman"/>
                <a:cs typeface="Times New Roman"/>
                <a:sym typeface="Times New Roman"/>
              </a:rPr>
              <a:t>73032110401</a:t>
            </a:r>
            <a:r>
              <a:rPr lang="en-IN" sz="3600">
                <a:latin typeface="Times New Roman"/>
                <a:ea typeface="Times New Roman"/>
                <a:cs typeface="Times New Roman"/>
                <a:sym typeface="Times New Roman"/>
              </a:rPr>
              <a:t>0</a:t>
            </a:r>
            <a:endParaRPr b="0" sz="3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3600" strike="noStrike">
                <a:solidFill>
                  <a:srgbClr val="000000"/>
                </a:solidFill>
                <a:latin typeface="Times New Roman"/>
                <a:ea typeface="Times New Roman"/>
                <a:cs typeface="Times New Roman"/>
                <a:sym typeface="Times New Roman"/>
              </a:rPr>
              <a:t>Year:</a:t>
            </a:r>
            <a:r>
              <a:rPr b="0" lang="en-IN" sz="3600" strike="noStrike">
                <a:solidFill>
                  <a:srgbClr val="000000"/>
                </a:solidFill>
                <a:latin typeface="Times New Roman"/>
                <a:ea typeface="Times New Roman"/>
                <a:cs typeface="Times New Roman"/>
                <a:sym typeface="Times New Roman"/>
              </a:rPr>
              <a:t> III </a:t>
            </a:r>
            <a:endParaRPr b="0" sz="3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3600" strike="noStrike">
                <a:solidFill>
                  <a:srgbClr val="000000"/>
                </a:solidFill>
                <a:latin typeface="Times New Roman"/>
                <a:ea typeface="Times New Roman"/>
                <a:cs typeface="Times New Roman"/>
                <a:sym typeface="Times New Roman"/>
              </a:rPr>
              <a:t>Department:</a:t>
            </a:r>
            <a:r>
              <a:rPr b="0" lang="en-IN" sz="3600" strike="noStrike">
                <a:solidFill>
                  <a:srgbClr val="000000"/>
                </a:solidFill>
                <a:latin typeface="Times New Roman"/>
                <a:ea typeface="Times New Roman"/>
                <a:cs typeface="Times New Roman"/>
                <a:sym typeface="Times New Roman"/>
              </a:rPr>
              <a:t> BE/COMPUTER SCIENCE AND ENGINEERING</a:t>
            </a:r>
            <a:endParaRPr b="0" sz="3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3600" strike="noStrike">
                <a:solidFill>
                  <a:srgbClr val="000000"/>
                </a:solidFill>
                <a:latin typeface="Times New Roman"/>
                <a:ea typeface="Times New Roman"/>
                <a:cs typeface="Times New Roman"/>
                <a:sym typeface="Times New Roman"/>
              </a:rPr>
              <a:t>College Name:</a:t>
            </a:r>
            <a:r>
              <a:rPr b="0" lang="en-IN" sz="3600" strike="noStrike">
                <a:solidFill>
                  <a:srgbClr val="000000"/>
                </a:solidFill>
                <a:latin typeface="Times New Roman"/>
                <a:ea typeface="Times New Roman"/>
                <a:cs typeface="Times New Roman"/>
                <a:sym typeface="Times New Roman"/>
              </a:rPr>
              <a:t> BUILDERS ENGINEERING COLLEGE</a:t>
            </a:r>
            <a:endParaRPr b="0" sz="3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3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3600" strike="noStrike">
              <a:solidFill>
                <a:schemeClr val="dk1"/>
              </a:solidFill>
              <a:latin typeface="Times New Roman"/>
              <a:ea typeface="Times New Roman"/>
              <a:cs typeface="Times New Roman"/>
              <a:sym typeface="Times New Roman"/>
            </a:endParaRPr>
          </a:p>
        </p:txBody>
      </p:sp>
      <p:pic>
        <p:nvPicPr>
          <p:cNvPr id="83" name="Google Shape;83;p14"/>
          <p:cNvPicPr preferRelativeResize="0"/>
          <p:nvPr/>
        </p:nvPicPr>
        <p:blipFill rotWithShape="1">
          <a:blip r:embed="rId3">
            <a:alphaModFix/>
          </a:blip>
          <a:srcRect b="0" l="0" r="0" t="0"/>
          <a:stretch/>
        </p:blipFill>
        <p:spPr>
          <a:xfrm>
            <a:off x="676440" y="6467400"/>
            <a:ext cx="2142720" cy="19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p:nvPr/>
        </p:nvSpPr>
        <p:spPr>
          <a:xfrm>
            <a:off x="0" y="-360"/>
            <a:ext cx="12192120" cy="6858360"/>
          </a:xfrm>
          <a:custGeom>
            <a:rect b="b" l="l" r="r" t="t"/>
            <a:pathLst>
              <a:path extrusionOk="0" h="19051" w="33867">
                <a:moveTo>
                  <a:pt x="0" y="19051"/>
                </a:moveTo>
                <a:lnTo>
                  <a:pt x="33867" y="19051"/>
                </a:lnTo>
                <a:lnTo>
                  <a:pt x="33867" y="0"/>
                </a:lnTo>
                <a:lnTo>
                  <a:pt x="0" y="0"/>
                </a:lnTo>
                <a:lnTo>
                  <a:pt x="0" y="19051"/>
                </a:lnTo>
                <a:close/>
              </a:path>
            </a:pathLst>
          </a:custGeom>
          <a:solidFill>
            <a:srgbClr val="FFFFFF"/>
          </a:solidFill>
          <a:ln>
            <a:noFill/>
          </a:ln>
        </p:spPr>
      </p:sp>
      <p:cxnSp>
        <p:nvCxnSpPr>
          <p:cNvPr id="268" name="Google Shape;268;p23"/>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269" name="Google Shape;269;p23"/>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270" name="Google Shape;270;p23"/>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271" name="Google Shape;271;p23"/>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272" name="Google Shape;272;p23"/>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273" name="Google Shape;273;p23"/>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274" name="Google Shape;274;p23"/>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275" name="Google Shape;275;p23"/>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276" name="Google Shape;276;p23"/>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277" name="Google Shape;277;p23"/>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278" name="Google Shape;278;p23"/>
          <p:cNvSpPr txBox="1"/>
          <p:nvPr/>
        </p:nvSpPr>
        <p:spPr>
          <a:xfrm>
            <a:off x="767880" y="213480"/>
            <a:ext cx="3275700" cy="709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4800" strike="noStrike">
                <a:solidFill>
                  <a:srgbClr val="000000"/>
                </a:solidFill>
                <a:latin typeface="Trebuchet MS"/>
                <a:ea typeface="Trebuchet MS"/>
                <a:cs typeface="Trebuchet MS"/>
                <a:sym typeface="Trebuchet MS"/>
              </a:rPr>
              <a:t>RESULTS </a:t>
            </a:r>
            <a:endParaRPr b="0" sz="4800" strike="noStrike">
              <a:solidFill>
                <a:schemeClr val="dk1"/>
              </a:solidFill>
              <a:latin typeface="Times New Roman"/>
              <a:ea typeface="Times New Roman"/>
              <a:cs typeface="Times New Roman"/>
              <a:sym typeface="Times New Roman"/>
            </a:endParaRPr>
          </a:p>
        </p:txBody>
      </p:sp>
      <p:pic>
        <p:nvPicPr>
          <p:cNvPr id="279" name="Google Shape;279;p23"/>
          <p:cNvPicPr preferRelativeResize="0"/>
          <p:nvPr/>
        </p:nvPicPr>
        <p:blipFill rotWithShape="1">
          <a:blip r:embed="rId3">
            <a:alphaModFix/>
          </a:blip>
          <a:srcRect b="0" l="0" r="0" t="0"/>
          <a:stretch/>
        </p:blipFill>
        <p:spPr>
          <a:xfrm>
            <a:off x="715680" y="1017600"/>
            <a:ext cx="4144320" cy="2159641"/>
          </a:xfrm>
          <a:prstGeom prst="rect">
            <a:avLst/>
          </a:prstGeom>
          <a:noFill/>
          <a:ln>
            <a:noFill/>
          </a:ln>
        </p:spPr>
      </p:pic>
      <p:pic>
        <p:nvPicPr>
          <p:cNvPr id="280" name="Google Shape;280;p23"/>
          <p:cNvPicPr preferRelativeResize="0"/>
          <p:nvPr/>
        </p:nvPicPr>
        <p:blipFill rotWithShape="1">
          <a:blip r:embed="rId4">
            <a:alphaModFix/>
          </a:blip>
          <a:srcRect b="0" l="0" r="0" t="0"/>
          <a:stretch/>
        </p:blipFill>
        <p:spPr>
          <a:xfrm>
            <a:off x="5485680" y="1093800"/>
            <a:ext cx="4054321" cy="2070000"/>
          </a:xfrm>
          <a:prstGeom prst="rect">
            <a:avLst/>
          </a:prstGeom>
          <a:noFill/>
          <a:ln>
            <a:noFill/>
          </a:ln>
        </p:spPr>
      </p:pic>
      <p:pic>
        <p:nvPicPr>
          <p:cNvPr id="281" name="Google Shape;281;p23"/>
          <p:cNvPicPr preferRelativeResize="0"/>
          <p:nvPr/>
        </p:nvPicPr>
        <p:blipFill rotWithShape="1">
          <a:blip r:embed="rId5">
            <a:alphaModFix/>
          </a:blip>
          <a:srcRect b="0" l="0" r="0" t="0"/>
          <a:stretch/>
        </p:blipFill>
        <p:spPr>
          <a:xfrm>
            <a:off x="805455" y="3439405"/>
            <a:ext cx="4054321" cy="2549521"/>
          </a:xfrm>
          <a:prstGeom prst="rect">
            <a:avLst/>
          </a:prstGeom>
          <a:noFill/>
          <a:ln>
            <a:noFill/>
          </a:ln>
        </p:spPr>
      </p:pic>
      <p:pic>
        <p:nvPicPr>
          <p:cNvPr id="282" name="Google Shape;282;p23"/>
          <p:cNvPicPr preferRelativeResize="0"/>
          <p:nvPr/>
        </p:nvPicPr>
        <p:blipFill rotWithShape="1">
          <a:blip r:embed="rId6">
            <a:alphaModFix/>
          </a:blip>
          <a:srcRect b="0" l="0" r="0" t="0"/>
          <a:stretch/>
        </p:blipFill>
        <p:spPr>
          <a:xfrm>
            <a:off x="5490000" y="3461400"/>
            <a:ext cx="4049999" cy="2551680"/>
          </a:xfrm>
          <a:prstGeom prst="rect">
            <a:avLst/>
          </a:prstGeom>
          <a:noFill/>
          <a:ln>
            <a:noFill/>
          </a:ln>
        </p:spPr>
      </p:pic>
      <p:sp>
        <p:nvSpPr>
          <p:cNvPr id="283" name="Google Shape;283;p23"/>
          <p:cNvSpPr txBox="1"/>
          <p:nvPr/>
        </p:nvSpPr>
        <p:spPr>
          <a:xfrm>
            <a:off x="828850" y="6310675"/>
            <a:ext cx="1819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u="sng">
                <a:solidFill>
                  <a:schemeClr val="hlink"/>
                </a:solidFill>
                <a:hlinkClick r:id="rId7"/>
              </a:rPr>
              <a:t>Demo link </a:t>
            </a:r>
            <a:r>
              <a:rPr lang="en-IN" sz="1600">
                <a:solidFill>
                  <a:schemeClr val="dk1"/>
                </a:solidFill>
              </a:rPr>
              <a:t>: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p:nvPr/>
        </p:nvSpPr>
        <p:spPr>
          <a:xfrm>
            <a:off x="990000" y="2970000"/>
            <a:ext cx="8550000" cy="738000"/>
          </a:xfrm>
          <a:custGeom>
            <a:rect b="b" l="l" r="r" t="t"/>
            <a:pathLst>
              <a:path extrusionOk="0" h="2050" w="23750">
                <a:moveTo>
                  <a:pt x="0" y="2050"/>
                </a:moveTo>
                <a:lnTo>
                  <a:pt x="23750" y="2050"/>
                </a:lnTo>
                <a:lnTo>
                  <a:pt x="23750" y="0"/>
                </a:lnTo>
                <a:lnTo>
                  <a:pt x="0" y="0"/>
                </a:lnTo>
                <a:lnTo>
                  <a:pt x="0" y="2050"/>
                </a:lnTo>
                <a:close/>
              </a:path>
            </a:pathLst>
          </a:custGeom>
          <a:noFill/>
          <a:ln>
            <a:noFill/>
          </a:ln>
        </p:spPr>
        <p:txBody>
          <a:bodyPr anchorCtr="0" anchor="t" bIns="0" lIns="0" spcFirstLastPara="1" rIns="0" wrap="square" tIns="0">
            <a:noAutofit/>
          </a:bodyPr>
          <a:lstStyle/>
          <a:p>
            <a:pPr indent="0" lvl="0" marL="0" marR="0" rtl="0" algn="ctr">
              <a:spcBef>
                <a:spcPts val="0"/>
              </a:spcBef>
              <a:spcAft>
                <a:spcPts val="0"/>
              </a:spcAft>
              <a:buClr>
                <a:srgbClr val="197EDB"/>
              </a:buClr>
              <a:buSzPts val="4800"/>
              <a:buFont typeface="Times New Roman"/>
              <a:buNone/>
            </a:pPr>
            <a:r>
              <a:rPr b="1" lang="en-IN" sz="4800" strike="noStrike">
                <a:solidFill>
                  <a:srgbClr val="197EDB"/>
                </a:solidFill>
                <a:latin typeface="Times New Roman"/>
                <a:ea typeface="Times New Roman"/>
                <a:cs typeface="Times New Roman"/>
                <a:sym typeface="Times New Roman"/>
              </a:rPr>
              <a:t>Hand Gesture Virtual Mouse</a:t>
            </a:r>
            <a:endParaRPr b="0" sz="4800" strike="noStrike">
              <a:solidFill>
                <a:schemeClr val="dk1"/>
              </a:solidFill>
              <a:latin typeface="Times New Roman"/>
              <a:ea typeface="Times New Roman"/>
              <a:cs typeface="Times New Roman"/>
              <a:sym typeface="Times New Roman"/>
            </a:endParaRPr>
          </a:p>
        </p:txBody>
      </p:sp>
      <p:cxnSp>
        <p:nvCxnSpPr>
          <p:cNvPr id="89" name="Google Shape;89;p15"/>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90" name="Google Shape;90;p15"/>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91" name="Google Shape;91;p15"/>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92" name="Google Shape;92;p15"/>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93" name="Google Shape;93;p15"/>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94" name="Google Shape;94;p15"/>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95" name="Google Shape;95;p15"/>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96" name="Google Shape;96;p15"/>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97" name="Google Shape;97;p15"/>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98" name="Google Shape;98;p15"/>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99" name="Google Shape;99;p15"/>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100" name="Google Shape;100;p15"/>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sp>
        <p:nvSpPr>
          <p:cNvPr id="101" name="Google Shape;101;p15"/>
          <p:cNvSpPr/>
          <p:nvPr/>
        </p:nvSpPr>
        <p:spPr>
          <a:xfrm>
            <a:off x="9353520" y="5362560"/>
            <a:ext cx="457560" cy="457560"/>
          </a:xfrm>
          <a:custGeom>
            <a:rect b="b" l="l" r="r" t="t"/>
            <a:pathLst>
              <a:path extrusionOk="0" h="1271" w="1271">
                <a:moveTo>
                  <a:pt x="0" y="1271"/>
                </a:moveTo>
                <a:lnTo>
                  <a:pt x="1271" y="1271"/>
                </a:lnTo>
                <a:lnTo>
                  <a:pt x="1271" y="0"/>
                </a:lnTo>
                <a:lnTo>
                  <a:pt x="0" y="0"/>
                </a:lnTo>
                <a:lnTo>
                  <a:pt x="0" y="1271"/>
                </a:lnTo>
                <a:close/>
              </a:path>
            </a:pathLst>
          </a:custGeom>
          <a:solidFill>
            <a:srgbClr val="42B051"/>
          </a:solidFill>
          <a:ln>
            <a:noFill/>
          </a:ln>
        </p:spPr>
      </p:sp>
      <p:sp>
        <p:nvSpPr>
          <p:cNvPr id="102" name="Google Shape;102;p15"/>
          <p:cNvSpPr/>
          <p:nvPr/>
        </p:nvSpPr>
        <p:spPr>
          <a:xfrm>
            <a:off x="9353520" y="5895720"/>
            <a:ext cx="181080" cy="181440"/>
          </a:xfrm>
          <a:custGeom>
            <a:rect b="b" l="l" r="r" t="t"/>
            <a:pathLst>
              <a:path extrusionOk="0" h="504" w="503">
                <a:moveTo>
                  <a:pt x="0" y="504"/>
                </a:moveTo>
                <a:lnTo>
                  <a:pt x="503" y="504"/>
                </a:lnTo>
                <a:lnTo>
                  <a:pt x="503" y="0"/>
                </a:lnTo>
                <a:lnTo>
                  <a:pt x="0" y="0"/>
                </a:lnTo>
                <a:lnTo>
                  <a:pt x="0" y="504"/>
                </a:lnTo>
                <a:close/>
              </a:path>
            </a:pathLst>
          </a:custGeom>
          <a:solidFill>
            <a:srgbClr val="2E946B"/>
          </a:solidFill>
          <a:ln>
            <a:noFill/>
          </a:ln>
        </p:spPr>
      </p:sp>
      <p:sp>
        <p:nvSpPr>
          <p:cNvPr id="103" name="Google Shape;103;p15"/>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2</a:t>
            </a:r>
            <a:endParaRPr b="0" sz="1130" strike="noStrike">
              <a:solidFill>
                <a:schemeClr val="dk1"/>
              </a:solidFill>
              <a:latin typeface="Times New Roman"/>
              <a:ea typeface="Times New Roman"/>
              <a:cs typeface="Times New Roman"/>
              <a:sym typeface="Times New Roman"/>
            </a:endParaRPr>
          </a:p>
        </p:txBody>
      </p:sp>
      <p:pic>
        <p:nvPicPr>
          <p:cNvPr id="104" name="Google Shape;104;p15"/>
          <p:cNvPicPr preferRelativeResize="0"/>
          <p:nvPr/>
        </p:nvPicPr>
        <p:blipFill rotWithShape="1">
          <a:blip r:embed="rId3">
            <a:alphaModFix/>
          </a:blip>
          <a:srcRect b="0" l="0" r="0" t="0"/>
          <a:stretch/>
        </p:blipFill>
        <p:spPr>
          <a:xfrm>
            <a:off x="676440" y="6467400"/>
            <a:ext cx="2142720" cy="199800"/>
          </a:xfrm>
          <a:prstGeom prst="rect">
            <a:avLst/>
          </a:prstGeom>
          <a:noFill/>
          <a:ln>
            <a:noFill/>
          </a:ln>
        </p:spPr>
      </p:pic>
      <p:pic>
        <p:nvPicPr>
          <p:cNvPr id="105" name="Google Shape;105;p15"/>
          <p:cNvPicPr preferRelativeResize="0"/>
          <p:nvPr/>
        </p:nvPicPr>
        <p:blipFill rotWithShape="1">
          <a:blip r:embed="rId4">
            <a:alphaModFix/>
          </a:blip>
          <a:srcRect b="0" l="0" r="0" t="0"/>
          <a:stretch/>
        </p:blipFill>
        <p:spPr>
          <a:xfrm>
            <a:off x="466560" y="6410160"/>
            <a:ext cx="3704760" cy="294840"/>
          </a:xfrm>
          <a:prstGeom prst="rect">
            <a:avLst/>
          </a:prstGeom>
          <a:noFill/>
          <a:ln>
            <a:noFill/>
          </a:ln>
        </p:spPr>
      </p:pic>
      <p:sp>
        <p:nvSpPr>
          <p:cNvPr id="106" name="Google Shape;106;p15"/>
          <p:cNvSpPr txBox="1"/>
          <p:nvPr/>
        </p:nvSpPr>
        <p:spPr>
          <a:xfrm>
            <a:off x="752400" y="881640"/>
            <a:ext cx="4479840" cy="6328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4290" strike="noStrike">
                <a:solidFill>
                  <a:srgbClr val="000000"/>
                </a:solidFill>
                <a:latin typeface="Trebuchet MS"/>
                <a:ea typeface="Trebuchet MS"/>
                <a:cs typeface="Trebuchet MS"/>
                <a:sym typeface="Trebuchet MS"/>
              </a:rPr>
              <a:t>PROJECT TITLE</a:t>
            </a:r>
            <a:endParaRPr b="0" sz="429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p:nvPr/>
        </p:nvSpPr>
        <p:spPr>
          <a:xfrm>
            <a:off x="1289915" y="111495"/>
            <a:ext cx="8708690" cy="6247545"/>
          </a:xfrm>
          <a:custGeom>
            <a:rect b="b" l="l" r="r" t="t"/>
            <a:pathLst>
              <a:path extrusionOk="0" h="9250" w="26000">
                <a:moveTo>
                  <a:pt x="0" y="9250"/>
                </a:moveTo>
                <a:lnTo>
                  <a:pt x="26000" y="9250"/>
                </a:lnTo>
                <a:lnTo>
                  <a:pt x="26000" y="0"/>
                </a:lnTo>
                <a:lnTo>
                  <a:pt x="0" y="0"/>
                </a:lnTo>
                <a:lnTo>
                  <a:pt x="0" y="925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2400" strike="noStrike">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b="0" sz="24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24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24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lang="en-IN" sz="2400" strike="noStrike">
                <a:solidFill>
                  <a:schemeClr val="dk1"/>
                </a:solidFill>
                <a:latin typeface="Times New Roman"/>
                <a:ea typeface="Times New Roman"/>
                <a:cs typeface="Times New Roman"/>
                <a:sym typeface="Times New Roman"/>
              </a:rPr>
              <a:t>        </a:t>
            </a:r>
            <a:br>
              <a:rPr lang="en-IN" sz="2400">
                <a:solidFill>
                  <a:schemeClr val="dk1"/>
                </a:solidFill>
                <a:latin typeface="Arial"/>
                <a:ea typeface="Arial"/>
                <a:cs typeface="Arial"/>
                <a:sym typeface="Arial"/>
              </a:rPr>
            </a:br>
            <a:r>
              <a:rPr b="0" lang="en-IN" sz="3600" strike="noStrike">
                <a:solidFill>
                  <a:schemeClr val="dk1"/>
                </a:solidFill>
                <a:latin typeface="Times New Roman"/>
                <a:ea typeface="Times New Roman"/>
                <a:cs typeface="Times New Roman"/>
                <a:sym typeface="Times New Roman"/>
              </a:rPr>
              <a:t>1. Introduction to Hand Gesture Virtual Mouse.</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2. Technologies and Tools.</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3. Hardware Requirements.</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4. Software Development  </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5. Algorithm.</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6. Use Cases and Applications.</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7. Conclusion. </a:t>
            </a:r>
            <a:endParaRPr/>
          </a:p>
          <a:p>
            <a:pPr indent="0" lvl="0" marL="0" marR="0" rtl="0" algn="l">
              <a:spcBef>
                <a:spcPts val="0"/>
              </a:spcBef>
              <a:spcAft>
                <a:spcPts val="0"/>
              </a:spcAft>
              <a:buNone/>
            </a:pPr>
            <a:r>
              <a:t/>
            </a:r>
            <a:endParaRPr b="0" sz="24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2400" strike="noStrike">
              <a:solidFill>
                <a:schemeClr val="dk1"/>
              </a:solidFill>
              <a:latin typeface="Times New Roman"/>
              <a:ea typeface="Times New Roman"/>
              <a:cs typeface="Times New Roman"/>
              <a:sym typeface="Times New Roman"/>
            </a:endParaRPr>
          </a:p>
        </p:txBody>
      </p:sp>
      <p:cxnSp>
        <p:nvCxnSpPr>
          <p:cNvPr id="113" name="Google Shape;113;p16"/>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114" name="Google Shape;114;p16"/>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115" name="Google Shape;115;p16"/>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116" name="Google Shape;116;p16"/>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117" name="Google Shape;117;p16"/>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118" name="Google Shape;118;p16"/>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119" name="Google Shape;119;p16"/>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120" name="Google Shape;120;p16"/>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121" name="Google Shape;121;p16"/>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122" name="Google Shape;122;p16"/>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123" name="Google Shape;123;p16"/>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124" name="Google Shape;124;p16"/>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sp>
        <p:nvSpPr>
          <p:cNvPr id="125" name="Google Shape;125;p16"/>
          <p:cNvSpPr/>
          <p:nvPr/>
        </p:nvSpPr>
        <p:spPr>
          <a:xfrm>
            <a:off x="7362720" y="447480"/>
            <a:ext cx="362160" cy="362160"/>
          </a:xfrm>
          <a:custGeom>
            <a:rect b="b" l="l" r="r" t="t"/>
            <a:pathLst>
              <a:path extrusionOk="0" h="1006" w="1006">
                <a:moveTo>
                  <a:pt x="0" y="504"/>
                </a:moveTo>
                <a:cubicBezTo>
                  <a:pt x="0" y="225"/>
                  <a:pt x="226" y="0"/>
                  <a:pt x="504" y="0"/>
                </a:cubicBezTo>
                <a:cubicBezTo>
                  <a:pt x="781" y="0"/>
                  <a:pt x="1006" y="225"/>
                  <a:pt x="1006" y="504"/>
                </a:cubicBezTo>
                <a:cubicBezTo>
                  <a:pt x="1006" y="781"/>
                  <a:pt x="781" y="1006"/>
                  <a:pt x="504" y="1006"/>
                </a:cubicBezTo>
                <a:cubicBezTo>
                  <a:pt x="226" y="1006"/>
                  <a:pt x="0" y="781"/>
                  <a:pt x="0" y="504"/>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11010600" y="5609880"/>
            <a:ext cx="648360" cy="648360"/>
          </a:xfrm>
          <a:custGeom>
            <a:rect b="b" l="l" r="r" t="t"/>
            <a:pathLst>
              <a:path extrusionOk="0" h="1801" w="1801">
                <a:moveTo>
                  <a:pt x="0" y="900"/>
                </a:moveTo>
                <a:cubicBezTo>
                  <a:pt x="0" y="403"/>
                  <a:pt x="403" y="0"/>
                  <a:pt x="901" y="0"/>
                </a:cubicBezTo>
                <a:cubicBezTo>
                  <a:pt x="1398" y="0"/>
                  <a:pt x="1801" y="403"/>
                  <a:pt x="1801" y="900"/>
                </a:cubicBezTo>
                <a:cubicBezTo>
                  <a:pt x="1801" y="1397"/>
                  <a:pt x="1398" y="1801"/>
                  <a:pt x="901" y="1801"/>
                </a:cubicBezTo>
                <a:cubicBezTo>
                  <a:pt x="403" y="1801"/>
                  <a:pt x="0" y="1397"/>
                  <a:pt x="0" y="900"/>
                </a:cubicBezTo>
                <a:close/>
              </a:path>
            </a:pathLst>
          </a:custGeom>
          <a:solidFill>
            <a:srgbClr val="2E8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0686960" y="6134040"/>
            <a:ext cx="248040" cy="248040"/>
          </a:xfrm>
          <a:custGeom>
            <a:rect b="b" l="l" r="r" t="t"/>
            <a:pathLst>
              <a:path extrusionOk="0" h="689" w="689">
                <a:moveTo>
                  <a:pt x="0" y="344"/>
                </a:moveTo>
                <a:cubicBezTo>
                  <a:pt x="0" y="154"/>
                  <a:pt x="154" y="0"/>
                  <a:pt x="345" y="0"/>
                </a:cubicBezTo>
                <a:cubicBezTo>
                  <a:pt x="535" y="0"/>
                  <a:pt x="689" y="154"/>
                  <a:pt x="689" y="344"/>
                </a:cubicBezTo>
                <a:cubicBezTo>
                  <a:pt x="689" y="535"/>
                  <a:pt x="535" y="689"/>
                  <a:pt x="345" y="689"/>
                </a:cubicBezTo>
                <a:cubicBezTo>
                  <a:pt x="154" y="689"/>
                  <a:pt x="0" y="535"/>
                  <a:pt x="0" y="344"/>
                </a:cubicBezTo>
                <a:close/>
              </a:path>
            </a:pathLst>
          </a:custGeom>
          <a:solidFill>
            <a:srgbClr val="2E9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16"/>
          <p:cNvPicPr preferRelativeResize="0"/>
          <p:nvPr/>
        </p:nvPicPr>
        <p:blipFill rotWithShape="1">
          <a:blip r:embed="rId3">
            <a:alphaModFix/>
          </a:blip>
          <a:srcRect b="0" l="0" r="0" t="0"/>
          <a:stretch/>
        </p:blipFill>
        <p:spPr>
          <a:xfrm>
            <a:off x="466560" y="6410160"/>
            <a:ext cx="3704760" cy="294840"/>
          </a:xfrm>
          <a:prstGeom prst="rect">
            <a:avLst/>
          </a:prstGeom>
          <a:noFill/>
          <a:ln>
            <a:noFill/>
          </a:ln>
        </p:spPr>
      </p:pic>
      <p:pic>
        <p:nvPicPr>
          <p:cNvPr id="129" name="Google Shape;129;p16"/>
          <p:cNvPicPr preferRelativeResize="0"/>
          <p:nvPr/>
        </p:nvPicPr>
        <p:blipFill rotWithShape="1">
          <a:blip r:embed="rId4">
            <a:alphaModFix/>
          </a:blip>
          <a:srcRect b="0" l="0" r="0" t="0"/>
          <a:stretch/>
        </p:blipFill>
        <p:spPr>
          <a:xfrm flipH="1">
            <a:off x="92160" y="4347900"/>
            <a:ext cx="973835" cy="2260800"/>
          </a:xfrm>
          <a:prstGeom prst="rect">
            <a:avLst/>
          </a:prstGeom>
          <a:noFill/>
          <a:ln>
            <a:noFill/>
          </a:ln>
        </p:spPr>
      </p:pic>
      <p:sp>
        <p:nvSpPr>
          <p:cNvPr id="130" name="Google Shape;130;p16"/>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3</a:t>
            </a:r>
            <a:endParaRPr b="0" sz="1130" strike="noStrike">
              <a:solidFill>
                <a:schemeClr val="dk1"/>
              </a:solidFill>
              <a:latin typeface="Times New Roman"/>
              <a:ea typeface="Times New Roman"/>
              <a:cs typeface="Times New Roman"/>
              <a:sym typeface="Times New Roman"/>
            </a:endParaRPr>
          </a:p>
        </p:txBody>
      </p:sp>
      <p:sp>
        <p:nvSpPr>
          <p:cNvPr id="131" name="Google Shape;131;p16"/>
          <p:cNvSpPr txBox="1"/>
          <p:nvPr/>
        </p:nvSpPr>
        <p:spPr>
          <a:xfrm>
            <a:off x="752400" y="502200"/>
            <a:ext cx="2878200" cy="709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4800" strike="noStrike">
                <a:solidFill>
                  <a:srgbClr val="000000"/>
                </a:solidFill>
                <a:latin typeface="Trebuchet MS"/>
                <a:ea typeface="Trebuchet MS"/>
                <a:cs typeface="Trebuchet MS"/>
                <a:sym typeface="Trebuchet MS"/>
              </a:rPr>
              <a:t>AGENDA</a:t>
            </a:r>
            <a:endParaRPr b="0" sz="48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p:nvPr/>
        </p:nvSpPr>
        <p:spPr>
          <a:xfrm>
            <a:off x="0" y="-360"/>
            <a:ext cx="12192120" cy="6858360"/>
          </a:xfrm>
          <a:custGeom>
            <a:rect b="b" l="l" r="r" t="t"/>
            <a:pathLst>
              <a:path extrusionOk="0" h="19051" w="33867">
                <a:moveTo>
                  <a:pt x="0" y="19051"/>
                </a:moveTo>
                <a:lnTo>
                  <a:pt x="33867" y="19051"/>
                </a:lnTo>
                <a:lnTo>
                  <a:pt x="33867" y="0"/>
                </a:lnTo>
                <a:lnTo>
                  <a:pt x="0" y="0"/>
                </a:lnTo>
                <a:lnTo>
                  <a:pt x="0" y="19051"/>
                </a:lnTo>
                <a:close/>
              </a:path>
            </a:pathLst>
          </a:custGeom>
          <a:solidFill>
            <a:srgbClr val="FFFFFF"/>
          </a:solidFill>
          <a:ln>
            <a:noFill/>
          </a:ln>
        </p:spPr>
      </p:sp>
      <p:cxnSp>
        <p:nvCxnSpPr>
          <p:cNvPr id="137" name="Google Shape;137;p17"/>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138" name="Google Shape;138;p17"/>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139" name="Google Shape;139;p17"/>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140" name="Google Shape;140;p17"/>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141" name="Google Shape;141;p17"/>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142" name="Google Shape;142;p17"/>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143" name="Google Shape;143;p17"/>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144" name="Google Shape;144;p17"/>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145" name="Google Shape;145;p17"/>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146" name="Google Shape;146;p17"/>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147" name="Google Shape;147;p17"/>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148" name="Google Shape;148;p17"/>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sp>
        <p:nvSpPr>
          <p:cNvPr id="149" name="Google Shape;149;p17"/>
          <p:cNvSpPr/>
          <p:nvPr/>
        </p:nvSpPr>
        <p:spPr>
          <a:xfrm>
            <a:off x="9532440" y="5302440"/>
            <a:ext cx="457560" cy="457560"/>
          </a:xfrm>
          <a:custGeom>
            <a:rect b="b" l="l" r="r" t="t"/>
            <a:pathLst>
              <a:path extrusionOk="0" h="1271" w="1271">
                <a:moveTo>
                  <a:pt x="0" y="1271"/>
                </a:moveTo>
                <a:lnTo>
                  <a:pt x="1271" y="1271"/>
                </a:lnTo>
                <a:lnTo>
                  <a:pt x="1271" y="0"/>
                </a:lnTo>
                <a:lnTo>
                  <a:pt x="0" y="0"/>
                </a:lnTo>
                <a:lnTo>
                  <a:pt x="0" y="1271"/>
                </a:lnTo>
                <a:close/>
              </a:path>
            </a:pathLst>
          </a:custGeom>
          <a:solidFill>
            <a:srgbClr val="42B051"/>
          </a:solidFill>
          <a:ln>
            <a:noFill/>
          </a:ln>
        </p:spPr>
      </p:sp>
      <p:sp>
        <p:nvSpPr>
          <p:cNvPr id="150" name="Google Shape;150;p17"/>
          <p:cNvSpPr/>
          <p:nvPr/>
        </p:nvSpPr>
        <p:spPr>
          <a:xfrm>
            <a:off x="9353520" y="5895720"/>
            <a:ext cx="181080" cy="181440"/>
          </a:xfrm>
          <a:custGeom>
            <a:rect b="b" l="l" r="r" t="t"/>
            <a:pathLst>
              <a:path extrusionOk="0" h="504" w="503">
                <a:moveTo>
                  <a:pt x="0" y="504"/>
                </a:moveTo>
                <a:lnTo>
                  <a:pt x="503" y="504"/>
                </a:lnTo>
                <a:lnTo>
                  <a:pt x="503" y="0"/>
                </a:lnTo>
                <a:lnTo>
                  <a:pt x="0" y="0"/>
                </a:lnTo>
                <a:lnTo>
                  <a:pt x="0" y="504"/>
                </a:lnTo>
                <a:close/>
              </a:path>
            </a:pathLst>
          </a:custGeom>
          <a:solidFill>
            <a:srgbClr val="2E946B"/>
          </a:solidFill>
          <a:ln>
            <a:noFill/>
          </a:ln>
        </p:spPr>
      </p:sp>
      <p:sp>
        <p:nvSpPr>
          <p:cNvPr id="151" name="Google Shape;151;p17"/>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4</a:t>
            </a:r>
            <a:endParaRPr b="0" sz="1130" strike="noStrike">
              <a:solidFill>
                <a:schemeClr val="dk1"/>
              </a:solidFill>
              <a:latin typeface="Times New Roman"/>
              <a:ea typeface="Times New Roman"/>
              <a:cs typeface="Times New Roman"/>
              <a:sym typeface="Times New Roman"/>
            </a:endParaRPr>
          </a:p>
        </p:txBody>
      </p:sp>
      <p:pic>
        <p:nvPicPr>
          <p:cNvPr id="152" name="Google Shape;152;p17"/>
          <p:cNvPicPr preferRelativeResize="0"/>
          <p:nvPr/>
        </p:nvPicPr>
        <p:blipFill rotWithShape="1">
          <a:blip r:embed="rId3">
            <a:alphaModFix/>
          </a:blip>
          <a:srcRect b="0" l="0" r="0" t="0"/>
          <a:stretch/>
        </p:blipFill>
        <p:spPr>
          <a:xfrm rot="-871800">
            <a:off x="9932400" y="4095000"/>
            <a:ext cx="2037240" cy="2402640"/>
          </a:xfrm>
          <a:prstGeom prst="rect">
            <a:avLst/>
          </a:prstGeom>
          <a:noFill/>
          <a:ln>
            <a:noFill/>
          </a:ln>
        </p:spPr>
      </p:pic>
      <p:pic>
        <p:nvPicPr>
          <p:cNvPr id="153" name="Google Shape;153;p17"/>
          <p:cNvPicPr preferRelativeResize="0"/>
          <p:nvPr/>
        </p:nvPicPr>
        <p:blipFill rotWithShape="1">
          <a:blip r:embed="rId4">
            <a:alphaModFix/>
          </a:blip>
          <a:srcRect b="0" l="0" r="0" t="0"/>
          <a:stretch/>
        </p:blipFill>
        <p:spPr>
          <a:xfrm>
            <a:off x="676440" y="6467400"/>
            <a:ext cx="2142720" cy="199800"/>
          </a:xfrm>
          <a:prstGeom prst="rect">
            <a:avLst/>
          </a:prstGeom>
          <a:noFill/>
          <a:ln>
            <a:noFill/>
          </a:ln>
        </p:spPr>
      </p:pic>
      <p:sp>
        <p:nvSpPr>
          <p:cNvPr id="154" name="Google Shape;154;p17"/>
          <p:cNvSpPr txBox="1"/>
          <p:nvPr/>
        </p:nvSpPr>
        <p:spPr>
          <a:xfrm>
            <a:off x="332280" y="455400"/>
            <a:ext cx="7000560" cy="6328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4280" strike="noStrike">
                <a:solidFill>
                  <a:srgbClr val="000000"/>
                </a:solidFill>
                <a:latin typeface="Trebuchet MS"/>
                <a:ea typeface="Trebuchet MS"/>
                <a:cs typeface="Trebuchet MS"/>
                <a:sym typeface="Trebuchet MS"/>
              </a:rPr>
              <a:t>PROBLEM  STATEMENT</a:t>
            </a:r>
            <a:endParaRPr b="0" sz="4280" strike="noStrike">
              <a:solidFill>
                <a:schemeClr val="dk1"/>
              </a:solidFill>
              <a:latin typeface="Times New Roman"/>
              <a:ea typeface="Times New Roman"/>
              <a:cs typeface="Times New Roman"/>
              <a:sym typeface="Times New Roman"/>
            </a:endParaRPr>
          </a:p>
        </p:txBody>
      </p:sp>
      <p:sp>
        <p:nvSpPr>
          <p:cNvPr id="155" name="Google Shape;155;p17"/>
          <p:cNvSpPr txBox="1"/>
          <p:nvPr/>
        </p:nvSpPr>
        <p:spPr>
          <a:xfrm>
            <a:off x="270000" y="1260000"/>
            <a:ext cx="9810000" cy="495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2800" strike="noStrike">
                <a:solidFill>
                  <a:schemeClr val="dk1"/>
                </a:solidFill>
                <a:latin typeface="Times New Roman"/>
                <a:ea typeface="Times New Roman"/>
                <a:cs typeface="Times New Roman"/>
                <a:sym typeface="Times New Roman"/>
              </a:rPr>
              <a:t>In today's digital age, traditional computer mice are ubiquitous but limited in their functionality and user experience. Many users struggle with the constraints of physical mice, such as space limitations, accuracy issues, and the need for additional accessories like mouse pads. Moreover, individuals with mobility impairments may find it challenging to use conventional mice effectively.</a:t>
            </a:r>
            <a:endParaRPr/>
          </a:p>
          <a:p>
            <a:pPr indent="0" lvl="0" marL="0" marR="0" rtl="0" algn="l">
              <a:spcBef>
                <a:spcPts val="0"/>
              </a:spcBef>
              <a:spcAft>
                <a:spcPts val="0"/>
              </a:spcAft>
              <a:buNone/>
            </a:pPr>
            <a:r>
              <a:t/>
            </a:r>
            <a:endParaRPr b="0" sz="28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lang="en-IN" sz="2800" strike="noStrike">
                <a:solidFill>
                  <a:schemeClr val="dk1"/>
                </a:solidFill>
                <a:latin typeface="Times New Roman"/>
                <a:ea typeface="Times New Roman"/>
                <a:cs typeface="Times New Roman"/>
                <a:sym typeface="Times New Roman"/>
              </a:rPr>
              <a:t>Key Challenges:</a:t>
            </a:r>
            <a:endParaRPr/>
          </a:p>
          <a:p>
            <a:pPr indent="0" lvl="0" marL="0" marR="0" rtl="0" algn="l">
              <a:spcBef>
                <a:spcPts val="0"/>
              </a:spcBef>
              <a:spcAft>
                <a:spcPts val="0"/>
              </a:spcAft>
              <a:buNone/>
            </a:pPr>
            <a:r>
              <a:rPr b="0" lang="en-IN" sz="2800" strike="noStrike">
                <a:solidFill>
                  <a:schemeClr val="dk1"/>
                </a:solidFill>
                <a:latin typeface="Times New Roman"/>
                <a:ea typeface="Times New Roman"/>
                <a:cs typeface="Times New Roman"/>
                <a:sym typeface="Times New Roman"/>
              </a:rPr>
              <a:t>     1. Gesture Recognition Accuracy.</a:t>
            </a:r>
            <a:endParaRPr/>
          </a:p>
          <a:p>
            <a:pPr indent="0" lvl="0" marL="0" marR="0" rtl="0" algn="l">
              <a:spcBef>
                <a:spcPts val="0"/>
              </a:spcBef>
              <a:spcAft>
                <a:spcPts val="0"/>
              </a:spcAft>
              <a:buNone/>
            </a:pPr>
            <a:r>
              <a:rPr b="0" lang="en-IN" sz="2800" strike="noStrike">
                <a:solidFill>
                  <a:schemeClr val="dk1"/>
                </a:solidFill>
                <a:latin typeface="Times New Roman"/>
                <a:ea typeface="Times New Roman"/>
                <a:cs typeface="Times New Roman"/>
                <a:sym typeface="Times New Roman"/>
              </a:rPr>
              <a:t>     2. User Adaptation.</a:t>
            </a:r>
            <a:endParaRPr/>
          </a:p>
          <a:p>
            <a:pPr indent="0" lvl="0" marL="0" marR="0" rtl="0" algn="l">
              <a:spcBef>
                <a:spcPts val="0"/>
              </a:spcBef>
              <a:spcAft>
                <a:spcPts val="0"/>
              </a:spcAft>
              <a:buNone/>
            </a:pPr>
            <a:r>
              <a:rPr b="0" lang="en-IN" sz="2800" strike="noStrike">
                <a:solidFill>
                  <a:schemeClr val="dk1"/>
                </a:solidFill>
                <a:latin typeface="Times New Roman"/>
                <a:ea typeface="Times New Roman"/>
                <a:cs typeface="Times New Roman"/>
                <a:sym typeface="Times New Roman"/>
              </a:rPr>
              <a:t>     3. Compatibility and Accessibility.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p:nvPr/>
        </p:nvSpPr>
        <p:spPr>
          <a:xfrm>
            <a:off x="138240" y="1350000"/>
            <a:ext cx="11471760" cy="4410000"/>
          </a:xfrm>
          <a:custGeom>
            <a:rect b="b" l="l" r="r" t="t"/>
            <a:pathLst>
              <a:path extrusionOk="0" h="12250" w="31866">
                <a:moveTo>
                  <a:pt x="0" y="12250"/>
                </a:moveTo>
                <a:lnTo>
                  <a:pt x="31866" y="12250"/>
                </a:lnTo>
                <a:lnTo>
                  <a:pt x="31866" y="0"/>
                </a:lnTo>
                <a:lnTo>
                  <a:pt x="0" y="0"/>
                </a:lnTo>
                <a:lnTo>
                  <a:pt x="0" y="12250"/>
                </a:lnTo>
                <a:close/>
              </a:path>
            </a:pathLst>
          </a:custGeom>
          <a:solidFill>
            <a:srgbClr val="F2F2F2">
              <a:alpha val="69803"/>
            </a:srgbClr>
          </a:solidFill>
          <a:ln>
            <a:noFill/>
          </a:ln>
        </p:spPr>
        <p:txBody>
          <a:bodyPr anchorCtr="0" anchor="t" bIns="0" lIns="0" spcFirstLastPara="1" rIns="0" wrap="square" tIns="0">
            <a:noAutofit/>
          </a:bodyPr>
          <a:lstStyle/>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Hand Gesture Virtual Mouse – Enhanced mouse interaction </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and user experience.</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Software developed using Python.</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Hardware Requirements – Web camera.</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This can works with different multiple image processing </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techniques.</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Media Pipe Framework – Hand Gesture Tracking.</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OpenCV library – Computer Vision.</a:t>
            </a:r>
            <a:endParaRPr/>
          </a:p>
          <a:p>
            <a:pPr indent="-216000" lvl="0" marL="216000" marR="0" rtl="0" algn="l">
              <a:spcBef>
                <a:spcPts val="0"/>
              </a:spcBef>
              <a:spcAft>
                <a:spcPts val="0"/>
              </a:spcAft>
              <a:buClr>
                <a:srgbClr val="050404"/>
              </a:buClr>
              <a:buSzPts val="1440"/>
              <a:buFont typeface="Noto Sans Symbols"/>
              <a:buChar char="●"/>
            </a:pPr>
            <a:r>
              <a:rPr b="0" lang="en-IN" sz="3200" strike="noStrike">
                <a:solidFill>
                  <a:schemeClr val="dk1"/>
                </a:solidFill>
                <a:latin typeface="Times New Roman"/>
                <a:ea typeface="Times New Roman"/>
                <a:cs typeface="Times New Roman"/>
                <a:sym typeface="Times New Roman"/>
              </a:rPr>
              <a:t>Algorithm – Transformational Algorithm.</a:t>
            </a:r>
            <a:endParaRPr/>
          </a:p>
          <a:p>
            <a:pPr indent="-141704" lvl="0" marL="216000" marR="0" rtl="0" algn="l">
              <a:spcBef>
                <a:spcPts val="0"/>
              </a:spcBef>
              <a:spcAft>
                <a:spcPts val="0"/>
              </a:spcAft>
              <a:buClr>
                <a:srgbClr val="050404"/>
              </a:buClr>
              <a:buSzPts val="1170"/>
              <a:buFont typeface="Noto Sans Symbols"/>
              <a:buNone/>
            </a:pPr>
            <a:r>
              <a:t/>
            </a:r>
            <a:endParaRPr b="0" sz="2600" strike="noStrike">
              <a:solidFill>
                <a:schemeClr val="dk1"/>
              </a:solidFill>
              <a:latin typeface="Times New Roman"/>
              <a:ea typeface="Times New Roman"/>
              <a:cs typeface="Times New Roman"/>
              <a:sym typeface="Times New Roman"/>
            </a:endParaRPr>
          </a:p>
        </p:txBody>
      </p:sp>
      <p:cxnSp>
        <p:nvCxnSpPr>
          <p:cNvPr id="161" name="Google Shape;161;p18"/>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162" name="Google Shape;162;p18"/>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163" name="Google Shape;163;p18"/>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164" name="Google Shape;164;p18"/>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165" name="Google Shape;165;p18"/>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166" name="Google Shape;166;p18"/>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167" name="Google Shape;167;p18"/>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168" name="Google Shape;168;p18"/>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169" name="Google Shape;169;p18"/>
          <p:cNvSpPr/>
          <p:nvPr/>
        </p:nvSpPr>
        <p:spPr>
          <a:xfrm>
            <a:off x="10350000" y="360000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170" name="Google Shape;170;p18"/>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171" name="Google Shape;171;p18"/>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172" name="Google Shape;172;p18"/>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sp>
        <p:nvSpPr>
          <p:cNvPr id="173" name="Google Shape;173;p18"/>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5</a:t>
            </a:r>
            <a:endParaRPr b="0" sz="1130" strike="noStrike">
              <a:solidFill>
                <a:schemeClr val="dk1"/>
              </a:solidFill>
              <a:latin typeface="Times New Roman"/>
              <a:ea typeface="Times New Roman"/>
              <a:cs typeface="Times New Roman"/>
              <a:sym typeface="Times New Roman"/>
            </a:endParaRPr>
          </a:p>
        </p:txBody>
      </p:sp>
      <p:pic>
        <p:nvPicPr>
          <p:cNvPr id="174" name="Google Shape;174;p18"/>
          <p:cNvPicPr preferRelativeResize="0"/>
          <p:nvPr/>
        </p:nvPicPr>
        <p:blipFill rotWithShape="1">
          <a:blip r:embed="rId3">
            <a:alphaModFix/>
          </a:blip>
          <a:srcRect b="0" l="0" r="0" t="0"/>
          <a:stretch/>
        </p:blipFill>
        <p:spPr>
          <a:xfrm>
            <a:off x="10440000" y="4860000"/>
            <a:ext cx="1530000" cy="1757880"/>
          </a:xfrm>
          <a:prstGeom prst="rect">
            <a:avLst/>
          </a:prstGeom>
          <a:noFill/>
          <a:ln>
            <a:noFill/>
          </a:ln>
        </p:spPr>
      </p:pic>
      <p:pic>
        <p:nvPicPr>
          <p:cNvPr id="175" name="Google Shape;175;p18"/>
          <p:cNvPicPr preferRelativeResize="0"/>
          <p:nvPr/>
        </p:nvPicPr>
        <p:blipFill rotWithShape="1">
          <a:blip r:embed="rId4">
            <a:alphaModFix/>
          </a:blip>
          <a:srcRect b="0" l="0" r="0" t="0"/>
          <a:stretch/>
        </p:blipFill>
        <p:spPr>
          <a:xfrm>
            <a:off x="676440" y="6467400"/>
            <a:ext cx="2142720" cy="199800"/>
          </a:xfrm>
          <a:prstGeom prst="rect">
            <a:avLst/>
          </a:prstGeom>
          <a:noFill/>
          <a:ln>
            <a:noFill/>
          </a:ln>
        </p:spPr>
      </p:pic>
      <p:sp>
        <p:nvSpPr>
          <p:cNvPr id="176" name="Google Shape;176;p18"/>
          <p:cNvSpPr txBox="1"/>
          <p:nvPr/>
        </p:nvSpPr>
        <p:spPr>
          <a:xfrm>
            <a:off x="325440" y="270000"/>
            <a:ext cx="6154560" cy="6220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4200" strike="noStrike">
                <a:solidFill>
                  <a:srgbClr val="000000"/>
                </a:solidFill>
                <a:latin typeface="Trebuchet MS"/>
                <a:ea typeface="Trebuchet MS"/>
                <a:cs typeface="Trebuchet MS"/>
                <a:sym typeface="Trebuchet MS"/>
              </a:rPr>
              <a:t>PROJECT  OVERVIEW</a:t>
            </a:r>
            <a:endParaRPr b="0" sz="42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p:nvPr/>
        </p:nvSpPr>
        <p:spPr>
          <a:xfrm>
            <a:off x="990000" y="1890000"/>
            <a:ext cx="8460000" cy="2790000"/>
          </a:xfrm>
          <a:custGeom>
            <a:rect b="b" l="l" r="r" t="t"/>
            <a:pathLst>
              <a:path extrusionOk="0" h="7750" w="23500">
                <a:moveTo>
                  <a:pt x="0" y="7750"/>
                </a:moveTo>
                <a:lnTo>
                  <a:pt x="23500" y="7750"/>
                </a:lnTo>
                <a:lnTo>
                  <a:pt x="23500" y="0"/>
                </a:lnTo>
                <a:lnTo>
                  <a:pt x="0" y="0"/>
                </a:lnTo>
                <a:lnTo>
                  <a:pt x="0" y="775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1. General Computer Users</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2. Gamers</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3. People with Disabilities</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4. Designers and Artists</a:t>
            </a:r>
            <a:endParaRPr/>
          </a:p>
          <a:p>
            <a:pPr indent="0" lvl="0" marL="0" marR="0" rtl="0" algn="l">
              <a:spcBef>
                <a:spcPts val="0"/>
              </a:spcBef>
              <a:spcAft>
                <a:spcPts val="0"/>
              </a:spcAft>
              <a:buNone/>
            </a:pPr>
            <a:r>
              <a:rPr b="0" lang="en-IN" sz="3600" strike="noStrike">
                <a:solidFill>
                  <a:schemeClr val="dk1"/>
                </a:solidFill>
                <a:latin typeface="Times New Roman"/>
                <a:ea typeface="Times New Roman"/>
                <a:cs typeface="Times New Roman"/>
                <a:sym typeface="Times New Roman"/>
              </a:rPr>
              <a:t>5. Healthcare Professionals</a:t>
            </a:r>
            <a:endParaRPr/>
          </a:p>
        </p:txBody>
      </p:sp>
      <p:cxnSp>
        <p:nvCxnSpPr>
          <p:cNvPr id="182" name="Google Shape;182;p19"/>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183" name="Google Shape;183;p19"/>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184" name="Google Shape;184;p19"/>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185" name="Google Shape;185;p19"/>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186" name="Google Shape;186;p19"/>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187" name="Google Shape;187;p19"/>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188" name="Google Shape;188;p19"/>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189" name="Google Shape;189;p19"/>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190" name="Google Shape;190;p19"/>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191" name="Google Shape;191;p19"/>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192" name="Google Shape;192;p19"/>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193" name="Google Shape;193;p19"/>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sp>
        <p:nvSpPr>
          <p:cNvPr id="194" name="Google Shape;194;p19"/>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6</a:t>
            </a:r>
            <a:endParaRPr b="0" sz="1130" strike="noStrike">
              <a:solidFill>
                <a:schemeClr val="dk1"/>
              </a:solidFill>
              <a:latin typeface="Times New Roman"/>
              <a:ea typeface="Times New Roman"/>
              <a:cs typeface="Times New Roman"/>
              <a:sym typeface="Times New Roman"/>
            </a:endParaRPr>
          </a:p>
        </p:txBody>
      </p:sp>
      <p:pic>
        <p:nvPicPr>
          <p:cNvPr id="195" name="Google Shape;195;p19"/>
          <p:cNvPicPr preferRelativeResize="0"/>
          <p:nvPr/>
        </p:nvPicPr>
        <p:blipFill rotWithShape="1">
          <a:blip r:embed="rId3">
            <a:alphaModFix/>
          </a:blip>
          <a:srcRect b="0" l="0" r="0" t="0"/>
          <a:stretch/>
        </p:blipFill>
        <p:spPr>
          <a:xfrm>
            <a:off x="723960" y="6172200"/>
            <a:ext cx="2180880" cy="485280"/>
          </a:xfrm>
          <a:prstGeom prst="rect">
            <a:avLst/>
          </a:prstGeom>
          <a:noFill/>
          <a:ln>
            <a:noFill/>
          </a:ln>
        </p:spPr>
      </p:pic>
      <p:sp>
        <p:nvSpPr>
          <p:cNvPr id="196" name="Google Shape;196;p19"/>
          <p:cNvSpPr txBox="1"/>
          <p:nvPr/>
        </p:nvSpPr>
        <p:spPr>
          <a:xfrm>
            <a:off x="712080" y="934200"/>
            <a:ext cx="6253560" cy="4773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3230" strike="noStrike">
                <a:solidFill>
                  <a:srgbClr val="000000"/>
                </a:solidFill>
                <a:latin typeface="Trebuchet MS"/>
                <a:ea typeface="Trebuchet MS"/>
                <a:cs typeface="Trebuchet MS"/>
                <a:sym typeface="Trebuchet MS"/>
              </a:rPr>
              <a:t>WHO ARE THE END USERS?</a:t>
            </a:r>
            <a:endParaRPr b="0" sz="323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p:nvPr/>
        </p:nvSpPr>
        <p:spPr>
          <a:xfrm>
            <a:off x="720000" y="1530000"/>
            <a:ext cx="9360000" cy="4968000"/>
          </a:xfrm>
          <a:custGeom>
            <a:rect b="b" l="l" r="r" t="t"/>
            <a:pathLst>
              <a:path extrusionOk="0" h="13800" w="26000">
                <a:moveTo>
                  <a:pt x="0" y="13800"/>
                </a:moveTo>
                <a:lnTo>
                  <a:pt x="26000" y="13800"/>
                </a:lnTo>
                <a:lnTo>
                  <a:pt x="26000" y="0"/>
                </a:lnTo>
                <a:lnTo>
                  <a:pt x="0" y="0"/>
                </a:lnTo>
                <a:lnTo>
                  <a:pt x="0" y="13800"/>
                </a:lnTo>
                <a:close/>
              </a:path>
            </a:pathLst>
          </a:custGeom>
          <a:solidFill>
            <a:srgbClr val="FFFFFF"/>
          </a:solidFill>
          <a:ln>
            <a:noFill/>
          </a:ln>
        </p:spPr>
      </p:sp>
      <p:cxnSp>
        <p:nvCxnSpPr>
          <p:cNvPr id="202" name="Google Shape;202;p20"/>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203" name="Google Shape;203;p20"/>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204" name="Google Shape;204;p20"/>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205" name="Google Shape;205;p20"/>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206" name="Google Shape;206;p20"/>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207" name="Google Shape;207;p20"/>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208" name="Google Shape;208;p20"/>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209" name="Google Shape;209;p20"/>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210" name="Google Shape;210;p20"/>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211" name="Google Shape;211;p20"/>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212" name="Google Shape;212;p20"/>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213" name="Google Shape;213;p20"/>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pic>
        <p:nvPicPr>
          <p:cNvPr id="214" name="Google Shape;214;p20"/>
          <p:cNvPicPr preferRelativeResize="0"/>
          <p:nvPr/>
        </p:nvPicPr>
        <p:blipFill rotWithShape="1">
          <a:blip r:embed="rId3">
            <a:alphaModFix/>
          </a:blip>
          <a:srcRect b="0" l="0" r="0" t="0"/>
          <a:stretch/>
        </p:blipFill>
        <p:spPr>
          <a:xfrm rot="-750000">
            <a:off x="319680" y="4655880"/>
            <a:ext cx="1620000" cy="1951920"/>
          </a:xfrm>
          <a:prstGeom prst="rect">
            <a:avLst/>
          </a:prstGeom>
          <a:noFill/>
          <a:ln>
            <a:noFill/>
          </a:ln>
        </p:spPr>
      </p:pic>
      <p:sp>
        <p:nvSpPr>
          <p:cNvPr id="215" name="Google Shape;215;p20"/>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7</a:t>
            </a:r>
            <a:endParaRPr b="0" sz="1130" strike="noStrike">
              <a:solidFill>
                <a:schemeClr val="dk1"/>
              </a:solidFill>
              <a:latin typeface="Times New Roman"/>
              <a:ea typeface="Times New Roman"/>
              <a:cs typeface="Times New Roman"/>
              <a:sym typeface="Times New Roman"/>
            </a:endParaRPr>
          </a:p>
        </p:txBody>
      </p:sp>
      <p:pic>
        <p:nvPicPr>
          <p:cNvPr id="216" name="Google Shape;216;p20"/>
          <p:cNvPicPr preferRelativeResize="0"/>
          <p:nvPr/>
        </p:nvPicPr>
        <p:blipFill rotWithShape="1">
          <a:blip r:embed="rId4">
            <a:alphaModFix/>
          </a:blip>
          <a:srcRect b="0" l="0" r="0" t="0"/>
          <a:stretch/>
        </p:blipFill>
        <p:spPr>
          <a:xfrm>
            <a:off x="676440" y="6467400"/>
            <a:ext cx="2142720" cy="199800"/>
          </a:xfrm>
          <a:prstGeom prst="rect">
            <a:avLst/>
          </a:prstGeom>
          <a:noFill/>
          <a:ln>
            <a:noFill/>
          </a:ln>
        </p:spPr>
      </p:pic>
      <p:sp>
        <p:nvSpPr>
          <p:cNvPr id="217" name="Google Shape;217;p20"/>
          <p:cNvSpPr txBox="1"/>
          <p:nvPr/>
        </p:nvSpPr>
        <p:spPr>
          <a:xfrm>
            <a:off x="570960" y="903600"/>
            <a:ext cx="12079800" cy="5338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3609" strike="noStrike">
                <a:solidFill>
                  <a:srgbClr val="000000"/>
                </a:solidFill>
                <a:latin typeface="Trebuchet MS"/>
                <a:ea typeface="Trebuchet MS"/>
                <a:cs typeface="Trebuchet MS"/>
                <a:sym typeface="Trebuchet MS"/>
              </a:rPr>
              <a:t>YOUR SOLUTION AND ITS VALUE PROPOSITION</a:t>
            </a:r>
            <a:endParaRPr b="0" sz="3609" strike="noStrike">
              <a:solidFill>
                <a:schemeClr val="dk1"/>
              </a:solidFill>
              <a:latin typeface="Times New Roman"/>
              <a:ea typeface="Times New Roman"/>
              <a:cs typeface="Times New Roman"/>
              <a:sym typeface="Times New Roman"/>
            </a:endParaRPr>
          </a:p>
        </p:txBody>
      </p:sp>
      <p:sp>
        <p:nvSpPr>
          <p:cNvPr id="218" name="Google Shape;218;p20"/>
          <p:cNvSpPr txBox="1"/>
          <p:nvPr/>
        </p:nvSpPr>
        <p:spPr>
          <a:xfrm>
            <a:off x="720000" y="1620000"/>
            <a:ext cx="9450000" cy="28148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2800" strike="noStrike">
                <a:solidFill>
                  <a:schemeClr val="dk1"/>
                </a:solidFill>
                <a:latin typeface="Times New Roman"/>
                <a:ea typeface="Times New Roman"/>
                <a:cs typeface="Times New Roman"/>
                <a:sym typeface="Times New Roman"/>
              </a:rPr>
              <a:t>Solution: </a:t>
            </a:r>
            <a:endParaRPr b="0" sz="28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strike="noStrike">
                <a:solidFill>
                  <a:schemeClr val="dk1"/>
                </a:solidFill>
                <a:latin typeface="Times New Roman"/>
                <a:ea typeface="Times New Roman"/>
                <a:cs typeface="Times New Roman"/>
                <a:sym typeface="Times New Roman"/>
              </a:rPr>
              <a:t>    </a:t>
            </a:r>
            <a:r>
              <a:rPr b="0" lang="en-IN" sz="2800" strike="noStrike">
                <a:solidFill>
                  <a:schemeClr val="dk1"/>
                </a:solidFill>
                <a:latin typeface="Times New Roman"/>
                <a:ea typeface="Times New Roman"/>
                <a:cs typeface="Times New Roman"/>
                <a:sym typeface="Times New Roman"/>
              </a:rPr>
              <a:t>Natural and intuitive way of interactions, dynamic user experience.</a:t>
            </a:r>
            <a:endParaRPr/>
          </a:p>
          <a:p>
            <a:pPr indent="0" lvl="0" marL="0" marR="0" rtl="0" algn="l">
              <a:spcBef>
                <a:spcPts val="0"/>
              </a:spcBef>
              <a:spcAft>
                <a:spcPts val="0"/>
              </a:spcAft>
              <a:buNone/>
            </a:pPr>
            <a:r>
              <a:rPr b="1" lang="en-IN" sz="2800" strike="noStrike">
                <a:solidFill>
                  <a:schemeClr val="dk1"/>
                </a:solidFill>
                <a:latin typeface="Times New Roman"/>
                <a:ea typeface="Times New Roman"/>
                <a:cs typeface="Times New Roman"/>
                <a:sym typeface="Times New Roman"/>
              </a:rPr>
              <a:t>Value Proposition:</a:t>
            </a:r>
            <a:endParaRPr b="0" sz="28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strike="noStrike">
                <a:solidFill>
                  <a:schemeClr val="dk1"/>
                </a:solidFill>
                <a:latin typeface="Times New Roman"/>
                <a:ea typeface="Times New Roman"/>
                <a:cs typeface="Times New Roman"/>
                <a:sym typeface="Times New Roman"/>
              </a:rPr>
              <a:t>    </a:t>
            </a:r>
            <a:r>
              <a:rPr b="0" lang="en-IN" sz="2800" strike="noStrike">
                <a:solidFill>
                  <a:schemeClr val="dk1"/>
                </a:solidFill>
                <a:latin typeface="Times New Roman"/>
                <a:ea typeface="Times New Roman"/>
                <a:cs typeface="Times New Roman"/>
                <a:sym typeface="Times New Roman"/>
              </a:rPr>
              <a:t>Facilitate creative expression,  Enhances user comfort and ergonomics.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p:nvPr/>
        </p:nvSpPr>
        <p:spPr>
          <a:xfrm>
            <a:off x="720000" y="1350000"/>
            <a:ext cx="10260000" cy="4500000"/>
          </a:xfrm>
          <a:custGeom>
            <a:rect b="b" l="l" r="r" t="t"/>
            <a:pathLst>
              <a:path extrusionOk="0" h="12500" w="28500">
                <a:moveTo>
                  <a:pt x="0" y="12500"/>
                </a:moveTo>
                <a:lnTo>
                  <a:pt x="28500" y="12500"/>
                </a:lnTo>
                <a:lnTo>
                  <a:pt x="28500" y="0"/>
                </a:lnTo>
                <a:lnTo>
                  <a:pt x="0" y="0"/>
                </a:lnTo>
                <a:lnTo>
                  <a:pt x="0" y="12500"/>
                </a:lnTo>
                <a:close/>
              </a:path>
            </a:pathLst>
          </a:custGeom>
          <a:solidFill>
            <a:srgbClr val="FFFFFF"/>
          </a:solidFill>
          <a:ln>
            <a:noFill/>
          </a:ln>
        </p:spPr>
      </p:sp>
      <p:cxnSp>
        <p:nvCxnSpPr>
          <p:cNvPr id="224" name="Google Shape;224;p21"/>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225" name="Google Shape;225;p21"/>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226" name="Google Shape;226;p21"/>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227" name="Google Shape;227;p21"/>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228" name="Google Shape;228;p21"/>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229" name="Google Shape;229;p21"/>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230" name="Google Shape;230;p21"/>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231" name="Google Shape;231;p21"/>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232" name="Google Shape;232;p21"/>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233" name="Google Shape;233;p21"/>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234" name="Google Shape;234;p21"/>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235" name="Google Shape;235;p21"/>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pic>
        <p:nvPicPr>
          <p:cNvPr id="236" name="Google Shape;236;p21"/>
          <p:cNvPicPr preferRelativeResize="0"/>
          <p:nvPr/>
        </p:nvPicPr>
        <p:blipFill rotWithShape="1">
          <a:blip r:embed="rId3">
            <a:alphaModFix/>
          </a:blip>
          <a:srcRect b="0" l="0" r="0" t="0"/>
          <a:stretch/>
        </p:blipFill>
        <p:spPr>
          <a:xfrm>
            <a:off x="180000" y="4241880"/>
            <a:ext cx="1800000" cy="2495160"/>
          </a:xfrm>
          <a:prstGeom prst="rect">
            <a:avLst/>
          </a:prstGeom>
          <a:noFill/>
          <a:ln>
            <a:noFill/>
          </a:ln>
        </p:spPr>
      </p:pic>
      <p:sp>
        <p:nvSpPr>
          <p:cNvPr id="237" name="Google Shape;237;p21"/>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8</a:t>
            </a:r>
            <a:endParaRPr b="0" sz="1130" strike="noStrike">
              <a:solidFill>
                <a:schemeClr val="dk1"/>
              </a:solidFill>
              <a:latin typeface="Times New Roman"/>
              <a:ea typeface="Times New Roman"/>
              <a:cs typeface="Times New Roman"/>
              <a:sym typeface="Times New Roman"/>
            </a:endParaRPr>
          </a:p>
        </p:txBody>
      </p:sp>
      <p:sp>
        <p:nvSpPr>
          <p:cNvPr id="238" name="Google Shape;238;p21"/>
          <p:cNvSpPr txBox="1"/>
          <p:nvPr/>
        </p:nvSpPr>
        <p:spPr>
          <a:xfrm>
            <a:off x="752400" y="706680"/>
            <a:ext cx="9127800" cy="6328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4280" strike="noStrike">
                <a:solidFill>
                  <a:srgbClr val="000000"/>
                </a:solidFill>
                <a:latin typeface="Trebuchet MS"/>
                <a:ea typeface="Trebuchet MS"/>
                <a:cs typeface="Trebuchet MS"/>
                <a:sym typeface="Trebuchet MS"/>
              </a:rPr>
              <a:t>THE WOW IN YOUR SOLUTION</a:t>
            </a:r>
            <a:endParaRPr b="0" sz="4280" strike="noStrike">
              <a:solidFill>
                <a:schemeClr val="dk1"/>
              </a:solidFill>
              <a:latin typeface="Times New Roman"/>
              <a:ea typeface="Times New Roman"/>
              <a:cs typeface="Times New Roman"/>
              <a:sym typeface="Times New Roman"/>
            </a:endParaRPr>
          </a:p>
        </p:txBody>
      </p:sp>
      <p:sp>
        <p:nvSpPr>
          <p:cNvPr id="239" name="Google Shape;239;p21"/>
          <p:cNvSpPr txBox="1"/>
          <p:nvPr/>
        </p:nvSpPr>
        <p:spPr>
          <a:xfrm>
            <a:off x="1980000" y="1800000"/>
            <a:ext cx="8190000" cy="405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3200" strike="noStrike">
                <a:solidFill>
                  <a:schemeClr val="dk1"/>
                </a:solidFill>
                <a:latin typeface="Times New Roman"/>
                <a:ea typeface="Times New Roman"/>
                <a:cs typeface="Times New Roman"/>
                <a:sym typeface="Times New Roman"/>
              </a:rPr>
              <a:t>1. Contactless Interaction</a:t>
            </a:r>
            <a:endParaRPr/>
          </a:p>
          <a:p>
            <a:pPr indent="0" lvl="0" marL="0" marR="0" rtl="0" algn="l">
              <a:spcBef>
                <a:spcPts val="0"/>
              </a:spcBef>
              <a:spcAft>
                <a:spcPts val="0"/>
              </a:spcAft>
              <a:buNone/>
            </a:pPr>
            <a:r>
              <a:rPr b="0" lang="en-IN" sz="3200" strike="noStrike">
                <a:solidFill>
                  <a:schemeClr val="dk1"/>
                </a:solidFill>
                <a:latin typeface="Times New Roman"/>
                <a:ea typeface="Times New Roman"/>
                <a:cs typeface="Times New Roman"/>
                <a:sym typeface="Times New Roman"/>
              </a:rPr>
              <a:t>2. 3D Gesture Recognition</a:t>
            </a:r>
            <a:endParaRPr/>
          </a:p>
          <a:p>
            <a:pPr indent="0" lvl="0" marL="0" marR="0" rtl="0" algn="l">
              <a:spcBef>
                <a:spcPts val="0"/>
              </a:spcBef>
              <a:spcAft>
                <a:spcPts val="0"/>
              </a:spcAft>
              <a:buNone/>
            </a:pPr>
            <a:r>
              <a:rPr b="0" lang="en-IN" sz="3200" strike="noStrike">
                <a:solidFill>
                  <a:schemeClr val="dk1"/>
                </a:solidFill>
                <a:latin typeface="Times New Roman"/>
                <a:ea typeface="Times New Roman"/>
                <a:cs typeface="Times New Roman"/>
                <a:sym typeface="Times New Roman"/>
              </a:rPr>
              <a:t>3. Multi-Modal Input</a:t>
            </a:r>
            <a:endParaRPr/>
          </a:p>
          <a:p>
            <a:pPr indent="0" lvl="0" marL="0" marR="0" rtl="0" algn="l">
              <a:spcBef>
                <a:spcPts val="0"/>
              </a:spcBef>
              <a:spcAft>
                <a:spcPts val="0"/>
              </a:spcAft>
              <a:buNone/>
            </a:pPr>
            <a:r>
              <a:rPr b="0" lang="en-IN" sz="3200" strike="noStrike">
                <a:solidFill>
                  <a:schemeClr val="dk1"/>
                </a:solidFill>
                <a:latin typeface="Times New Roman"/>
                <a:ea typeface="Times New Roman"/>
                <a:cs typeface="Times New Roman"/>
                <a:sym typeface="Times New Roman"/>
              </a:rPr>
              <a:t>4. Customizable Gestures</a:t>
            </a:r>
            <a:endParaRPr/>
          </a:p>
          <a:p>
            <a:pPr indent="0" lvl="0" marL="0" marR="0" rtl="0" algn="l">
              <a:spcBef>
                <a:spcPts val="0"/>
              </a:spcBef>
              <a:spcAft>
                <a:spcPts val="0"/>
              </a:spcAft>
              <a:buNone/>
            </a:pPr>
            <a:r>
              <a:rPr b="0" lang="en-IN" sz="3200" strike="noStrike">
                <a:solidFill>
                  <a:schemeClr val="dk1"/>
                </a:solidFill>
                <a:latin typeface="Times New Roman"/>
                <a:ea typeface="Times New Roman"/>
                <a:cs typeface="Times New Roman"/>
                <a:sym typeface="Times New Roman"/>
              </a:rPr>
              <a:t>5. Cross-Platform Compatibility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p:nvPr/>
        </p:nvSpPr>
        <p:spPr>
          <a:xfrm>
            <a:off x="0" y="-360"/>
            <a:ext cx="12192120" cy="6858360"/>
          </a:xfrm>
          <a:custGeom>
            <a:rect b="b" l="l" r="r" t="t"/>
            <a:pathLst>
              <a:path extrusionOk="0" h="19051" w="33867">
                <a:moveTo>
                  <a:pt x="0" y="19051"/>
                </a:moveTo>
                <a:lnTo>
                  <a:pt x="33867" y="19051"/>
                </a:lnTo>
                <a:lnTo>
                  <a:pt x="33867" y="0"/>
                </a:lnTo>
                <a:lnTo>
                  <a:pt x="0" y="0"/>
                </a:lnTo>
                <a:lnTo>
                  <a:pt x="0" y="19051"/>
                </a:lnTo>
                <a:close/>
              </a:path>
            </a:pathLst>
          </a:custGeom>
          <a:solidFill>
            <a:srgbClr val="FFFFFF"/>
          </a:solidFill>
          <a:ln>
            <a:noFill/>
          </a:ln>
        </p:spPr>
      </p:sp>
      <p:cxnSp>
        <p:nvCxnSpPr>
          <p:cNvPr id="245" name="Google Shape;245;p22"/>
          <p:cNvCxnSpPr/>
          <p:nvPr/>
        </p:nvCxnSpPr>
        <p:spPr>
          <a:xfrm>
            <a:off x="9377280" y="4680"/>
            <a:ext cx="1219680" cy="6858360"/>
          </a:xfrm>
          <a:prstGeom prst="straightConnector1">
            <a:avLst/>
          </a:prstGeom>
          <a:noFill/>
          <a:ln cap="rnd" cmpd="sng" w="9525">
            <a:solidFill>
              <a:srgbClr val="5FCBEF"/>
            </a:solidFill>
            <a:prstDash val="solid"/>
            <a:round/>
            <a:headEnd len="sm" w="sm" type="none"/>
            <a:tailEnd len="sm" w="sm" type="none"/>
          </a:ln>
        </p:spPr>
      </p:cxnSp>
      <p:cxnSp>
        <p:nvCxnSpPr>
          <p:cNvPr id="246" name="Google Shape;246;p22"/>
          <p:cNvCxnSpPr/>
          <p:nvPr/>
        </p:nvCxnSpPr>
        <p:spPr>
          <a:xfrm flipH="1">
            <a:off x="7434000" y="3690720"/>
            <a:ext cx="4763880" cy="3177000"/>
          </a:xfrm>
          <a:prstGeom prst="straightConnector1">
            <a:avLst/>
          </a:prstGeom>
          <a:noFill/>
          <a:ln cap="rnd" cmpd="sng" w="9525">
            <a:solidFill>
              <a:srgbClr val="5FCBEF"/>
            </a:solidFill>
            <a:prstDash val="solid"/>
            <a:round/>
            <a:headEnd len="sm" w="sm" type="none"/>
            <a:tailEnd len="sm" w="sm" type="none"/>
          </a:ln>
        </p:spPr>
      </p:cxnSp>
      <p:sp>
        <p:nvSpPr>
          <p:cNvPr id="247" name="Google Shape;247;p22"/>
          <p:cNvSpPr/>
          <p:nvPr/>
        </p:nvSpPr>
        <p:spPr>
          <a:xfrm>
            <a:off x="9181800" y="-9720"/>
            <a:ext cx="3010320" cy="6867720"/>
          </a:xfrm>
          <a:custGeom>
            <a:rect b="b" l="l" r="r" t="t"/>
            <a:pathLst>
              <a:path extrusionOk="0" h="19077" w="8362">
                <a:moveTo>
                  <a:pt x="5688" y="0"/>
                </a:moveTo>
                <a:lnTo>
                  <a:pt x="8362" y="0"/>
                </a:lnTo>
                <a:lnTo>
                  <a:pt x="8362" y="19077"/>
                </a:lnTo>
                <a:lnTo>
                  <a:pt x="0" y="19077"/>
                </a:lnTo>
                <a:lnTo>
                  <a:pt x="5688" y="0"/>
                </a:lnTo>
                <a:close/>
              </a:path>
            </a:pathLst>
          </a:custGeom>
          <a:solidFill>
            <a:srgbClr val="5FCBEF">
              <a:alpha val="35686"/>
            </a:srgbClr>
          </a:solidFill>
          <a:ln>
            <a:noFill/>
          </a:ln>
        </p:spPr>
      </p:sp>
      <p:sp>
        <p:nvSpPr>
          <p:cNvPr id="248" name="Google Shape;248;p22"/>
          <p:cNvSpPr/>
          <p:nvPr/>
        </p:nvSpPr>
        <p:spPr>
          <a:xfrm>
            <a:off x="9601200" y="-9720"/>
            <a:ext cx="2590920" cy="6867720"/>
          </a:xfrm>
          <a:custGeom>
            <a:rect b="b" l="l" r="r" t="t"/>
            <a:pathLst>
              <a:path extrusionOk="0" h="19077" w="7197">
                <a:moveTo>
                  <a:pt x="0" y="0"/>
                </a:moveTo>
                <a:lnTo>
                  <a:pt x="7197" y="0"/>
                </a:lnTo>
                <a:lnTo>
                  <a:pt x="7197" y="19077"/>
                </a:lnTo>
                <a:lnTo>
                  <a:pt x="3362" y="19077"/>
                </a:lnTo>
                <a:lnTo>
                  <a:pt x="0" y="0"/>
                </a:lnTo>
                <a:close/>
              </a:path>
            </a:pathLst>
          </a:custGeom>
          <a:solidFill>
            <a:srgbClr val="5FCBEF">
              <a:alpha val="20000"/>
            </a:srgbClr>
          </a:solidFill>
          <a:ln>
            <a:noFill/>
          </a:ln>
        </p:spPr>
      </p:sp>
      <p:sp>
        <p:nvSpPr>
          <p:cNvPr id="249" name="Google Shape;249;p22"/>
          <p:cNvSpPr/>
          <p:nvPr/>
        </p:nvSpPr>
        <p:spPr>
          <a:xfrm>
            <a:off x="8934120" y="3047760"/>
            <a:ext cx="3258000" cy="3810600"/>
          </a:xfrm>
          <a:custGeom>
            <a:rect b="b" l="l" r="r" t="t"/>
            <a:pathLst>
              <a:path extrusionOk="0" h="10585" w="9050">
                <a:moveTo>
                  <a:pt x="0" y="10585"/>
                </a:moveTo>
                <a:lnTo>
                  <a:pt x="9050" y="0"/>
                </a:lnTo>
                <a:lnTo>
                  <a:pt x="9050" y="10585"/>
                </a:lnTo>
                <a:lnTo>
                  <a:pt x="0" y="10585"/>
                </a:lnTo>
                <a:close/>
              </a:path>
            </a:pathLst>
          </a:custGeom>
          <a:solidFill>
            <a:srgbClr val="17B0E4">
              <a:alpha val="65882"/>
            </a:srgbClr>
          </a:solidFill>
          <a:ln>
            <a:noFill/>
          </a:ln>
        </p:spPr>
      </p:sp>
      <p:sp>
        <p:nvSpPr>
          <p:cNvPr id="250" name="Google Shape;250;p22"/>
          <p:cNvSpPr/>
          <p:nvPr/>
        </p:nvSpPr>
        <p:spPr>
          <a:xfrm>
            <a:off x="9334440" y="-9720"/>
            <a:ext cx="2857680" cy="6867720"/>
          </a:xfrm>
          <a:custGeom>
            <a:rect b="b" l="l" r="r" t="t"/>
            <a:pathLst>
              <a:path extrusionOk="0" h="19077" w="7938">
                <a:moveTo>
                  <a:pt x="0" y="0"/>
                </a:moveTo>
                <a:lnTo>
                  <a:pt x="7938" y="0"/>
                </a:lnTo>
                <a:lnTo>
                  <a:pt x="7938" y="19077"/>
                </a:lnTo>
                <a:lnTo>
                  <a:pt x="6871" y="19077"/>
                </a:lnTo>
                <a:lnTo>
                  <a:pt x="0" y="0"/>
                </a:lnTo>
                <a:close/>
              </a:path>
            </a:pathLst>
          </a:custGeom>
          <a:solidFill>
            <a:srgbClr val="17B0E4">
              <a:alpha val="49803"/>
            </a:srgbClr>
          </a:solidFill>
          <a:ln>
            <a:noFill/>
          </a:ln>
        </p:spPr>
      </p:sp>
      <p:sp>
        <p:nvSpPr>
          <p:cNvPr id="251" name="Google Shape;251;p22"/>
          <p:cNvSpPr/>
          <p:nvPr/>
        </p:nvSpPr>
        <p:spPr>
          <a:xfrm>
            <a:off x="10896480" y="-9720"/>
            <a:ext cx="1295640" cy="6867720"/>
          </a:xfrm>
          <a:custGeom>
            <a:rect b="b" l="l" r="r" t="t"/>
            <a:pathLst>
              <a:path extrusionOk="0" h="19077" w="3599">
                <a:moveTo>
                  <a:pt x="2845" y="0"/>
                </a:moveTo>
                <a:lnTo>
                  <a:pt x="3599" y="0"/>
                </a:lnTo>
                <a:lnTo>
                  <a:pt x="3599" y="19077"/>
                </a:lnTo>
                <a:lnTo>
                  <a:pt x="0" y="19077"/>
                </a:lnTo>
                <a:lnTo>
                  <a:pt x="2845" y="0"/>
                </a:lnTo>
                <a:close/>
              </a:path>
            </a:pathLst>
          </a:custGeom>
          <a:solidFill>
            <a:srgbClr val="2E83C3">
              <a:alpha val="69803"/>
            </a:srgbClr>
          </a:solidFill>
          <a:ln>
            <a:noFill/>
          </a:ln>
        </p:spPr>
      </p:sp>
      <p:sp>
        <p:nvSpPr>
          <p:cNvPr id="252" name="Google Shape;252;p22"/>
          <p:cNvSpPr/>
          <p:nvPr/>
        </p:nvSpPr>
        <p:spPr>
          <a:xfrm>
            <a:off x="10934640" y="-9720"/>
            <a:ext cx="1257480" cy="6867720"/>
          </a:xfrm>
          <a:custGeom>
            <a:rect b="b" l="l" r="r" t="t"/>
            <a:pathLst>
              <a:path extrusionOk="0" h="19077" w="3493">
                <a:moveTo>
                  <a:pt x="0" y="0"/>
                </a:moveTo>
                <a:lnTo>
                  <a:pt x="3493" y="0"/>
                </a:lnTo>
                <a:lnTo>
                  <a:pt x="3493" y="19077"/>
                </a:lnTo>
                <a:lnTo>
                  <a:pt x="3101" y="19077"/>
                </a:lnTo>
                <a:lnTo>
                  <a:pt x="0" y="0"/>
                </a:lnTo>
                <a:close/>
              </a:path>
            </a:pathLst>
          </a:custGeom>
          <a:solidFill>
            <a:srgbClr val="236292">
              <a:alpha val="80000"/>
            </a:srgbClr>
          </a:solidFill>
          <a:ln>
            <a:noFill/>
          </a:ln>
        </p:spPr>
      </p:sp>
      <p:sp>
        <p:nvSpPr>
          <p:cNvPr id="253" name="Google Shape;253;p22"/>
          <p:cNvSpPr/>
          <p:nvPr/>
        </p:nvSpPr>
        <p:spPr>
          <a:xfrm>
            <a:off x="10372680" y="3590640"/>
            <a:ext cx="1819440" cy="3267720"/>
          </a:xfrm>
          <a:custGeom>
            <a:rect b="b" l="l" r="r" t="t"/>
            <a:pathLst>
              <a:path extrusionOk="0" h="9077" w="5054">
                <a:moveTo>
                  <a:pt x="0" y="9077"/>
                </a:moveTo>
                <a:lnTo>
                  <a:pt x="5054" y="0"/>
                </a:lnTo>
                <a:lnTo>
                  <a:pt x="5054" y="9077"/>
                </a:lnTo>
                <a:lnTo>
                  <a:pt x="0" y="9077"/>
                </a:lnTo>
                <a:close/>
              </a:path>
            </a:pathLst>
          </a:custGeom>
          <a:solidFill>
            <a:srgbClr val="17B0E4">
              <a:alpha val="65882"/>
            </a:srgbClr>
          </a:solidFill>
          <a:ln>
            <a:noFill/>
          </a:ln>
        </p:spPr>
      </p:sp>
      <p:sp>
        <p:nvSpPr>
          <p:cNvPr id="254" name="Google Shape;254;p22"/>
          <p:cNvSpPr/>
          <p:nvPr/>
        </p:nvSpPr>
        <p:spPr>
          <a:xfrm>
            <a:off x="0" y="4009680"/>
            <a:ext cx="447840" cy="2848680"/>
          </a:xfrm>
          <a:custGeom>
            <a:rect b="b" l="l" r="r" t="t"/>
            <a:pathLst>
              <a:path extrusionOk="0" h="7913" w="1244">
                <a:moveTo>
                  <a:pt x="0" y="7913"/>
                </a:moveTo>
                <a:lnTo>
                  <a:pt x="0" y="0"/>
                </a:lnTo>
                <a:lnTo>
                  <a:pt x="1244" y="7913"/>
                </a:lnTo>
                <a:lnTo>
                  <a:pt x="0" y="7913"/>
                </a:lnTo>
                <a:close/>
              </a:path>
            </a:pathLst>
          </a:custGeom>
          <a:solidFill>
            <a:srgbClr val="5FCBEF">
              <a:alpha val="69803"/>
            </a:srgbClr>
          </a:solidFill>
          <a:ln>
            <a:noFill/>
          </a:ln>
        </p:spPr>
      </p:sp>
      <p:sp>
        <p:nvSpPr>
          <p:cNvPr id="255" name="Google Shape;255;p22"/>
          <p:cNvSpPr txBox="1"/>
          <p:nvPr/>
        </p:nvSpPr>
        <p:spPr>
          <a:xfrm>
            <a:off x="752400" y="6487560"/>
            <a:ext cx="7383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83C3"/>
                </a:solidFill>
                <a:latin typeface="Trebuchet MS"/>
                <a:ea typeface="Trebuchet MS"/>
                <a:cs typeface="Trebuchet MS"/>
                <a:sym typeface="Trebuchet MS"/>
              </a:rPr>
              <a:t>3/21/2024</a:t>
            </a:r>
            <a:endParaRPr b="0" sz="1130" strike="noStrike">
              <a:solidFill>
                <a:schemeClr val="dk1"/>
              </a:solidFill>
              <a:latin typeface="Times New Roman"/>
              <a:ea typeface="Times New Roman"/>
              <a:cs typeface="Times New Roman"/>
              <a:sym typeface="Times New Roman"/>
            </a:endParaRPr>
          </a:p>
        </p:txBody>
      </p:sp>
      <p:sp>
        <p:nvSpPr>
          <p:cNvPr id="256" name="Google Shape;256;p22"/>
          <p:cNvSpPr txBox="1"/>
          <p:nvPr/>
        </p:nvSpPr>
        <p:spPr>
          <a:xfrm>
            <a:off x="1538280" y="6487560"/>
            <a:ext cx="119232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1130" strike="noStrike">
                <a:solidFill>
                  <a:srgbClr val="2E83C3"/>
                </a:solidFill>
                <a:latin typeface="Trebuchet MS"/>
                <a:ea typeface="Trebuchet MS"/>
                <a:cs typeface="Trebuchet MS"/>
                <a:sym typeface="Trebuchet MS"/>
              </a:rPr>
              <a:t>Annual Review</a:t>
            </a:r>
            <a:endParaRPr b="0" sz="1130" strike="noStrike">
              <a:solidFill>
                <a:schemeClr val="dk1"/>
              </a:solidFill>
              <a:latin typeface="Times New Roman"/>
              <a:ea typeface="Times New Roman"/>
              <a:cs typeface="Times New Roman"/>
              <a:sym typeface="Times New Roman"/>
            </a:endParaRPr>
          </a:p>
        </p:txBody>
      </p:sp>
      <p:sp>
        <p:nvSpPr>
          <p:cNvPr id="257" name="Google Shape;257;p22"/>
          <p:cNvSpPr/>
          <p:nvPr/>
        </p:nvSpPr>
        <p:spPr>
          <a:xfrm>
            <a:off x="9353520" y="5362560"/>
            <a:ext cx="457560" cy="457560"/>
          </a:xfrm>
          <a:custGeom>
            <a:rect b="b" l="l" r="r" t="t"/>
            <a:pathLst>
              <a:path extrusionOk="0" h="1271" w="1271">
                <a:moveTo>
                  <a:pt x="0" y="1271"/>
                </a:moveTo>
                <a:lnTo>
                  <a:pt x="1271" y="1271"/>
                </a:lnTo>
                <a:lnTo>
                  <a:pt x="1271" y="0"/>
                </a:lnTo>
                <a:lnTo>
                  <a:pt x="0" y="0"/>
                </a:lnTo>
                <a:lnTo>
                  <a:pt x="0" y="1271"/>
                </a:lnTo>
                <a:close/>
              </a:path>
            </a:pathLst>
          </a:custGeom>
          <a:solidFill>
            <a:srgbClr val="42B051"/>
          </a:solidFill>
          <a:ln>
            <a:noFill/>
          </a:ln>
        </p:spPr>
      </p:sp>
      <p:sp>
        <p:nvSpPr>
          <p:cNvPr id="258" name="Google Shape;258;p22"/>
          <p:cNvSpPr/>
          <p:nvPr/>
        </p:nvSpPr>
        <p:spPr>
          <a:xfrm>
            <a:off x="9353520" y="5895720"/>
            <a:ext cx="181080" cy="181440"/>
          </a:xfrm>
          <a:custGeom>
            <a:rect b="b" l="l" r="r" t="t"/>
            <a:pathLst>
              <a:path extrusionOk="0" h="504" w="503">
                <a:moveTo>
                  <a:pt x="0" y="504"/>
                </a:moveTo>
                <a:lnTo>
                  <a:pt x="503" y="504"/>
                </a:lnTo>
                <a:lnTo>
                  <a:pt x="503" y="0"/>
                </a:lnTo>
                <a:lnTo>
                  <a:pt x="0" y="0"/>
                </a:lnTo>
                <a:lnTo>
                  <a:pt x="0" y="504"/>
                </a:lnTo>
                <a:close/>
              </a:path>
            </a:pathLst>
          </a:custGeom>
          <a:solidFill>
            <a:srgbClr val="2E946B"/>
          </a:solidFill>
          <a:ln>
            <a:noFill/>
          </a:ln>
        </p:spPr>
      </p:sp>
      <p:pic>
        <p:nvPicPr>
          <p:cNvPr id="259" name="Google Shape;259;p22"/>
          <p:cNvPicPr preferRelativeResize="0"/>
          <p:nvPr/>
        </p:nvPicPr>
        <p:blipFill rotWithShape="1">
          <a:blip r:embed="rId3">
            <a:alphaModFix/>
          </a:blip>
          <a:srcRect b="0" l="0" r="0" t="0"/>
          <a:stretch/>
        </p:blipFill>
        <p:spPr>
          <a:xfrm>
            <a:off x="676440" y="6467400"/>
            <a:ext cx="2142720" cy="199800"/>
          </a:xfrm>
          <a:prstGeom prst="rect">
            <a:avLst/>
          </a:prstGeom>
          <a:noFill/>
          <a:ln>
            <a:noFill/>
          </a:ln>
        </p:spPr>
      </p:pic>
      <p:sp>
        <p:nvSpPr>
          <p:cNvPr id="260" name="Google Shape;260;p22"/>
          <p:cNvSpPr txBox="1"/>
          <p:nvPr/>
        </p:nvSpPr>
        <p:spPr>
          <a:xfrm>
            <a:off x="11391480" y="6487560"/>
            <a:ext cx="142560" cy="16632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IN" sz="1130" strike="noStrike">
                <a:solidFill>
                  <a:srgbClr val="2E946B"/>
                </a:solidFill>
                <a:latin typeface="Trebuchet MS"/>
                <a:ea typeface="Trebuchet MS"/>
                <a:cs typeface="Trebuchet MS"/>
                <a:sym typeface="Trebuchet MS"/>
              </a:rPr>
              <a:t>9</a:t>
            </a:r>
            <a:endParaRPr b="0" sz="1130" strike="noStrike">
              <a:solidFill>
                <a:schemeClr val="dk1"/>
              </a:solidFill>
              <a:latin typeface="Times New Roman"/>
              <a:ea typeface="Times New Roman"/>
              <a:cs typeface="Times New Roman"/>
              <a:sym typeface="Times New Roman"/>
            </a:endParaRPr>
          </a:p>
        </p:txBody>
      </p:sp>
      <p:sp>
        <p:nvSpPr>
          <p:cNvPr id="261" name="Google Shape;261;p22"/>
          <p:cNvSpPr txBox="1"/>
          <p:nvPr/>
        </p:nvSpPr>
        <p:spPr>
          <a:xfrm>
            <a:off x="540000" y="160335"/>
            <a:ext cx="4074480" cy="7120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N" sz="4810" strike="noStrike">
                <a:solidFill>
                  <a:srgbClr val="000000"/>
                </a:solidFill>
                <a:latin typeface="Trebuchet MS"/>
                <a:ea typeface="Trebuchet MS"/>
                <a:cs typeface="Trebuchet MS"/>
                <a:sym typeface="Trebuchet MS"/>
              </a:rPr>
              <a:t>MODELLING</a:t>
            </a:r>
            <a:endParaRPr b="0" sz="4810" strike="noStrike">
              <a:solidFill>
                <a:schemeClr val="dk1"/>
              </a:solidFill>
              <a:latin typeface="Times New Roman"/>
              <a:ea typeface="Times New Roman"/>
              <a:cs typeface="Times New Roman"/>
              <a:sym typeface="Times New Roman"/>
            </a:endParaRPr>
          </a:p>
        </p:txBody>
      </p:sp>
      <p:sp>
        <p:nvSpPr>
          <p:cNvPr id="262" name="Google Shape;262;p22"/>
          <p:cNvSpPr txBox="1"/>
          <p:nvPr/>
        </p:nvSpPr>
        <p:spPr>
          <a:xfrm>
            <a:off x="540000" y="810000"/>
            <a:ext cx="10080000" cy="59648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600" strike="noStrike">
                <a:solidFill>
                  <a:schemeClr val="dk1"/>
                </a:solidFill>
                <a:latin typeface="Times New Roman"/>
                <a:ea typeface="Times New Roman"/>
                <a:cs typeface="Times New Roman"/>
                <a:sym typeface="Times New Roman"/>
              </a:rPr>
              <a:t>Relationships:</a:t>
            </a:r>
            <a:endParaRPr b="0" sz="2600"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lang="en-IN" sz="2600" strike="noStrike">
                <a:solidFill>
                  <a:schemeClr val="dk1"/>
                </a:solidFill>
                <a:latin typeface="Times New Roman"/>
                <a:ea typeface="Times New Roman"/>
                <a:cs typeface="Times New Roman"/>
                <a:sym typeface="Times New Roman"/>
              </a:rPr>
              <a:t>There are two main processes in the system:</a:t>
            </a:r>
            <a:endParaRPr/>
          </a:p>
          <a:p>
            <a:pPr indent="0" lvl="0" marL="0" marR="0" rtl="0" algn="l">
              <a:spcBef>
                <a:spcPts val="0"/>
              </a:spcBef>
              <a:spcAft>
                <a:spcPts val="0"/>
              </a:spcAft>
              <a:buNone/>
            </a:pPr>
            <a:r>
              <a:rPr b="0" lang="en-IN" sz="2600" strike="noStrike">
                <a:solidFill>
                  <a:schemeClr val="dk1"/>
                </a:solidFill>
                <a:latin typeface="Times New Roman"/>
                <a:ea typeface="Times New Roman"/>
                <a:cs typeface="Times New Roman"/>
                <a:sym typeface="Times New Roman"/>
              </a:rPr>
              <a:t>Hand Detection: This process takes a Hand Image/Video frame as input and outputs the Hand Landmarks.</a:t>
            </a:r>
            <a:endParaRPr/>
          </a:p>
          <a:p>
            <a:pPr indent="0" lvl="0" marL="0" marR="0" rtl="0" algn="l">
              <a:spcBef>
                <a:spcPts val="0"/>
              </a:spcBef>
              <a:spcAft>
                <a:spcPts val="0"/>
              </a:spcAft>
              <a:buNone/>
            </a:pPr>
            <a:r>
              <a:rPr b="0" lang="en-IN" sz="2600" strike="noStrike">
                <a:solidFill>
                  <a:schemeClr val="dk1"/>
                </a:solidFill>
                <a:latin typeface="Times New Roman"/>
                <a:ea typeface="Times New Roman"/>
                <a:cs typeface="Times New Roman"/>
                <a:sym typeface="Times New Roman"/>
              </a:rPr>
              <a:t>Gesture Recognition: This process takes the Hand Landmarks as input and outputs the Gesture Information.</a:t>
            </a:r>
            <a:endParaRPr/>
          </a:p>
          <a:p>
            <a:pPr indent="0" lvl="0" marL="0" marR="0" rtl="0" algn="l">
              <a:spcBef>
                <a:spcPts val="0"/>
              </a:spcBef>
              <a:spcAft>
                <a:spcPts val="0"/>
              </a:spcAft>
              <a:buNone/>
            </a:pPr>
            <a:r>
              <a:rPr b="0" lang="en-IN" sz="2600" strike="noStrike">
                <a:solidFill>
                  <a:schemeClr val="dk1"/>
                </a:solidFill>
                <a:latin typeface="Times New Roman"/>
                <a:ea typeface="Times New Roman"/>
                <a:cs typeface="Times New Roman"/>
                <a:sym typeface="Times New Roman"/>
              </a:rPr>
              <a:t>One-to-Many:</a:t>
            </a:r>
            <a:endParaRPr/>
          </a:p>
          <a:p>
            <a:pPr indent="0" lvl="0" marL="0" marR="0" rtl="0" algn="l">
              <a:spcBef>
                <a:spcPts val="0"/>
              </a:spcBef>
              <a:spcAft>
                <a:spcPts val="0"/>
              </a:spcAft>
              <a:buNone/>
            </a:pPr>
            <a:r>
              <a:rPr b="0" lang="en-IN" sz="2600" strike="noStrike">
                <a:solidFill>
                  <a:schemeClr val="dk1"/>
                </a:solidFill>
                <a:latin typeface="Times New Roman"/>
                <a:ea typeface="Times New Roman"/>
                <a:cs typeface="Times New Roman"/>
                <a:sym typeface="Times New Roman"/>
              </a:rPr>
              <a:t>A single Hand Image/Video frame can have multiple Hand Landmarks identified within it (one-to-many relationship).</a:t>
            </a:r>
            <a:endParaRPr/>
          </a:p>
          <a:p>
            <a:pPr indent="0" lvl="0" marL="0" marR="0" rtl="0" algn="l">
              <a:spcBef>
                <a:spcPts val="0"/>
              </a:spcBef>
              <a:spcAft>
                <a:spcPts val="0"/>
              </a:spcAft>
              <a:buNone/>
            </a:pPr>
            <a:r>
              <a:rPr b="0" lang="en-IN" sz="2600" strike="noStrike">
                <a:solidFill>
                  <a:schemeClr val="dk1"/>
                </a:solidFill>
                <a:latin typeface="Times New Roman"/>
                <a:ea typeface="Times New Roman"/>
                <a:cs typeface="Times New Roman"/>
                <a:sym typeface="Times New Roman"/>
              </a:rPr>
              <a:t>One-to-One:</a:t>
            </a:r>
            <a:endParaRPr/>
          </a:p>
          <a:p>
            <a:pPr indent="0" lvl="0" marL="0" marR="0" rtl="0" algn="l">
              <a:spcBef>
                <a:spcPts val="0"/>
              </a:spcBef>
              <a:spcAft>
                <a:spcPts val="0"/>
              </a:spcAft>
              <a:buNone/>
            </a:pPr>
            <a:r>
              <a:rPr b="0" lang="en-IN" sz="2600" strike="noStrike">
                <a:solidFill>
                  <a:schemeClr val="dk1"/>
                </a:solidFill>
                <a:latin typeface="Times New Roman"/>
                <a:ea typeface="Times New Roman"/>
                <a:cs typeface="Times New Roman"/>
                <a:sym typeface="Times New Roman"/>
              </a:rPr>
              <a:t>A set of Hand Landmarks corresponds to a single Gesture Information (one-to-one relationship).</a:t>
            </a:r>
            <a:endParaRPr/>
          </a:p>
          <a:p>
            <a:pPr indent="0" lvl="0" marL="0" marR="0" rtl="0" algn="l">
              <a:spcBef>
                <a:spcPts val="0"/>
              </a:spcBef>
              <a:spcAft>
                <a:spcPts val="0"/>
              </a:spcAft>
              <a:buNone/>
            </a:pPr>
            <a:r>
              <a:t/>
            </a:r>
            <a:endParaRPr b="0" sz="2600"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