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9" r:id="rId5"/>
    <p:sldId id="270" r:id="rId6"/>
    <p:sldId id="272" r:id="rId7"/>
    <p:sldId id="261" r:id="rId8"/>
    <p:sldId id="271" r:id="rId9"/>
    <p:sldId id="262" r:id="rId10"/>
    <p:sldId id="273" r:id="rId11"/>
    <p:sldId id="274" r:id="rId12"/>
    <p:sldId id="275" r:id="rId13"/>
    <p:sldId id="276" r:id="rId14"/>
    <p:sldId id="277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DCFF19-6465-4AC5-BDC7-9691B71A7202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95EDB37-809D-4BC1-9279-7ADB11F705C7}">
      <dgm:prSet custT="1"/>
      <dgm:spPr>
        <a:solidFill>
          <a:schemeClr val="bg1">
            <a:lumMod val="50000"/>
          </a:schemeClr>
        </a:solidFill>
      </dgm:spPr>
      <dgm:t>
        <a:bodyPr/>
        <a:lstStyle/>
        <a:p>
          <a:r>
            <a:rPr lang="en-US" sz="1600" dirty="0">
              <a:latin typeface="Segoe UI" panose="020B0502040204020203" pitchFamily="34" charset="0"/>
              <a:cs typeface="Segoe UI" panose="020B0502040204020203" pitchFamily="34" charset="0"/>
            </a:rPr>
            <a:t>AtliQ Hardware</a:t>
          </a:r>
          <a:endParaRPr lang="en-IN" sz="1600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7C82EB-D4BF-4599-BD3F-5CABEB511AE8}" type="parTrans" cxnId="{1DA0AA74-7B49-4711-9AC8-8AD63289BFF3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B3772C-601F-4A39-8672-4AEB69B2B25B}" type="sibTrans" cxnId="{1DA0AA74-7B49-4711-9AC8-8AD63289BFF3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1A68A13-1DA2-4C1D-8F4C-24A99B03E723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Platforms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96B7EB2-B6EF-4996-BE21-63C6154017E9}" type="parTrans" cxnId="{6C35FC60-AFA0-4028-98DC-3954D8329C1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698CF9-F19B-4D3A-877C-963674036524}" type="sibTrans" cxnId="{6C35FC60-AFA0-4028-98DC-3954D8329C1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09FDA98-C5BC-44C7-8788-83867D2ED4D0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Brick and Mortar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DA9D728-FB03-4414-A652-8A97BD2C79FF}" type="parTrans" cxnId="{17BC09C7-F6D3-4DD9-99BA-97BAF3A39D7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996C361-A1B1-4AB4-AF50-6DEA8B35F246}" type="sibTrans" cxnId="{17BC09C7-F6D3-4DD9-99BA-97BAF3A39D7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88087FA-1D3B-4C30-AB89-03AE07278D00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Chroma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84F0DF-CF36-4274-AAFD-931602941A67}" type="parTrans" cxnId="{41343923-7437-47A7-ADD7-D3D1F28616E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F2314F-E527-45BA-8875-AF3C06BEB74E}" type="sibTrans" cxnId="{41343923-7437-47A7-ADD7-D3D1F28616E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79CDB22-F9EC-47E2-966F-717873C16559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BestBuy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D5784AF-41AD-4965-A765-EF5263839ECC}" type="parTrans" cxnId="{6AEF234B-2E6C-4685-9CA7-867C8DA9E43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17AF7C4-0E8A-4DA7-B424-4ED0DDE37317}" type="sibTrans" cxnId="{6AEF234B-2E6C-4685-9CA7-867C8DA9E43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294C1-F922-4310-86B1-F2ABAC9D8749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E-Commerce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395EE62-71C2-496F-85D1-C8F61A1F03E2}" type="parTrans" cxnId="{9B7B5A35-E3EC-44DC-B53F-4858167CDEB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F333191-F335-456A-B3ED-769421F51F5E}" type="sibTrans" cxnId="{9B7B5A35-E3EC-44DC-B53F-4858167CDEB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F145AE4-1C76-4C4D-9BD7-C3F96B5E3ECA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Amazon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90EDC35-BAA3-41A7-AEE1-AD5516894F9E}" type="parTrans" cxnId="{D859F4A3-DDD3-4821-8C9F-239E298BFE3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A69DD71-19AE-4F41-8429-ACB70364DAB7}" type="sibTrans" cxnId="{D859F4A3-DDD3-4821-8C9F-239E298BFE3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C0BE099-F098-4B0D-B01B-B0A62CAD90A7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Flipkart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81B56CC-C857-491F-ADFD-B93857C6780A}" type="parTrans" cxnId="{CF5B0E5B-0BFB-445B-81E6-E1F3C48C12A7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AA9A92B-D63D-41AC-8668-EB0332B350AA}" type="sibTrans" cxnId="{CF5B0E5B-0BFB-445B-81E6-E1F3C48C12A7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CE3D890-FB0D-4120-8A99-BDCDB8E4A789}">
      <dgm:prSet custT="1"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Channels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F1B3A1-8ED6-45F1-925F-FCE90F64B432}" type="parTrans" cxnId="{04AD0432-7735-41C9-BA47-4473D84DB67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FDE6456-BD00-497D-BD6D-579D949D330C}" type="sibTrans" cxnId="{04AD0432-7735-41C9-BA47-4473D84DB67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261044-313B-44ED-9C7B-177B4DF36AF1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Direct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97371FB-8C04-4469-949C-A9EFF48C8C7F}" type="parTrans" cxnId="{F8359636-D372-4CDD-91D3-21674452792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797D7CF-1CE3-4F71-98CA-758F066FDA9D}" type="sibTrans" cxnId="{F8359636-D372-4CDD-91D3-21674452792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7A9A894-228F-4BED-994F-C8D848D1582E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AtliQ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E-Store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940CC51A-FB42-46A4-8402-C058B62CF340}" type="parTrans" cxnId="{6F84B990-0AFC-4F64-8269-1C33BD7B60E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20FF88-24EE-45CF-82F6-651B831D73C2}" type="sibTrans" cxnId="{6F84B990-0AFC-4F64-8269-1C33BD7B60E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DA83935-3B5E-4CB6-9726-F6BB4F1CAAC4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AtliQ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Exclusive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78FA8B20-B4F7-47AD-8907-4B20A9859A6B}" type="parTrans" cxnId="{B91F1D22-38C6-464F-B077-381EB6FCA95E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4637179-46AC-42FE-8D8F-006719B81A4A}" type="sibTrans" cxnId="{B91F1D22-38C6-464F-B077-381EB6FCA95E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9BBE30-BFA2-42D2-9D70-71743294E41B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Retailer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6819A7-EB6D-416D-B4DE-ACE35A56D410}" type="parTrans" cxnId="{0752789D-AD5A-4B65-9BAA-6B2B47A6909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C652D9C-C15B-4710-8337-5274E00B6E7B}" type="sibTrans" cxnId="{0752789D-AD5A-4B65-9BAA-6B2B47A69098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4B64062-D2C5-4154-ABE6-3F6F9E937F8D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Chroma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C038BB27-EB2E-461B-A8BE-5CB875F969C2}" type="parTrans" cxnId="{4A40642E-9F8B-4F85-A8B9-1480CA94635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588C01A-B2D6-4301-B902-9A54838B3F3A}" type="sibTrans" cxnId="{4A40642E-9F8B-4F85-A8B9-1480CA94635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C77EC26-E508-46F1-B8D0-D3EB57C80B2F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Amazon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2F0A3FE-B731-43DA-8C8D-919D21C0B14F}" type="parTrans" cxnId="{72B56C22-FDE5-4649-AB88-9C3A24099BC9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AD1A994-784F-4173-9FD0-92F936B7ED5C}" type="sibTrans" cxnId="{72B56C22-FDE5-4649-AB88-9C3A24099BC9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11086C-C392-48D8-B673-FFC9F1A7B2BD}">
      <dgm:prSet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600">
              <a:latin typeface="Segoe UI" panose="020B0502040204020203" pitchFamily="34" charset="0"/>
              <a:cs typeface="Segoe UI" panose="020B0502040204020203" pitchFamily="34" charset="0"/>
            </a:rPr>
            <a:t>Distributor</a:t>
          </a:r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F442FE-3EE5-4BBA-9216-54DF7D459E57}" type="parTrans" cxnId="{3470D79E-FF30-4F97-AE15-2CBFF40EE52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90BB9C2-D502-464E-A371-5BA77FED5F6B}" type="sibTrans" cxnId="{3470D79E-FF30-4F97-AE15-2CBFF40EE52A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2BA587A-F2BD-47E2-8578-ABEE6BAB0CF7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Neptune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13C6CEB1-47BF-4D30-9A5B-10815DEB2519}" type="parTrans" cxnId="{18E0C5DB-134C-4C6F-ABCD-D10E0989553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C9A5F93-8F3E-4FD9-A15F-46788BC22CAA}" type="sibTrans" cxnId="{18E0C5DB-134C-4C6F-ABCD-D10E0989553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5377F29-D982-45F1-8063-78E2A53D1923}" type="pres">
      <dgm:prSet presAssocID="{93DCFF19-6465-4AC5-BDC7-9691B71A72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A0BE30-1E9D-420C-B7E6-0A481A8CBB37}" type="pres">
      <dgm:prSet presAssocID="{C95EDB37-809D-4BC1-9279-7ADB11F705C7}" presName="hierRoot1" presStyleCnt="0">
        <dgm:presLayoutVars>
          <dgm:hierBranch val="init"/>
        </dgm:presLayoutVars>
      </dgm:prSet>
      <dgm:spPr/>
    </dgm:pt>
    <dgm:pt modelId="{3D287614-B11F-4E5C-A103-D217F80F59BC}" type="pres">
      <dgm:prSet presAssocID="{C95EDB37-809D-4BC1-9279-7ADB11F705C7}" presName="rootComposite1" presStyleCnt="0"/>
      <dgm:spPr/>
    </dgm:pt>
    <dgm:pt modelId="{C7D939AE-3D3B-4158-9DCE-EB5CB5A8A314}" type="pres">
      <dgm:prSet presAssocID="{C95EDB37-809D-4BC1-9279-7ADB11F705C7}" presName="rootText1" presStyleLbl="node0" presStyleIdx="0" presStyleCnt="1" custLinFactNeighborX="23811" custLinFactNeighborY="7176">
        <dgm:presLayoutVars>
          <dgm:chPref val="3"/>
        </dgm:presLayoutVars>
      </dgm:prSet>
      <dgm:spPr/>
    </dgm:pt>
    <dgm:pt modelId="{DC4A3826-31F2-44C6-ACAA-CB2AE9E3ECC1}" type="pres">
      <dgm:prSet presAssocID="{C95EDB37-809D-4BC1-9279-7ADB11F705C7}" presName="rootConnector1" presStyleLbl="node1" presStyleIdx="0" presStyleCnt="0"/>
      <dgm:spPr/>
    </dgm:pt>
    <dgm:pt modelId="{B671C5DE-ED5B-4561-A6CC-232128B05CB3}" type="pres">
      <dgm:prSet presAssocID="{C95EDB37-809D-4BC1-9279-7ADB11F705C7}" presName="hierChild2" presStyleCnt="0"/>
      <dgm:spPr/>
    </dgm:pt>
    <dgm:pt modelId="{AD33C742-99A1-4C3D-AAC9-1B9BA2D23D80}" type="pres">
      <dgm:prSet presAssocID="{496B7EB2-B6EF-4996-BE21-63C6154017E9}" presName="Name37" presStyleLbl="parChTrans1D2" presStyleIdx="0" presStyleCnt="2"/>
      <dgm:spPr/>
    </dgm:pt>
    <dgm:pt modelId="{35DFB4F4-F6A1-4551-A55B-EAD7BE3BD9FF}" type="pres">
      <dgm:prSet presAssocID="{F1A68A13-1DA2-4C1D-8F4C-24A99B03E723}" presName="hierRoot2" presStyleCnt="0">
        <dgm:presLayoutVars>
          <dgm:hierBranch val="init"/>
        </dgm:presLayoutVars>
      </dgm:prSet>
      <dgm:spPr/>
    </dgm:pt>
    <dgm:pt modelId="{589275CF-06DE-4033-9FCB-2BA3299E0C28}" type="pres">
      <dgm:prSet presAssocID="{F1A68A13-1DA2-4C1D-8F4C-24A99B03E723}" presName="rootComposite" presStyleCnt="0"/>
      <dgm:spPr/>
    </dgm:pt>
    <dgm:pt modelId="{033A86DF-EE73-418F-8A20-D164A35C60BA}" type="pres">
      <dgm:prSet presAssocID="{F1A68A13-1DA2-4C1D-8F4C-24A99B03E723}" presName="rootText" presStyleLbl="node2" presStyleIdx="0" presStyleCnt="2" custScaleX="85869" custScaleY="76328">
        <dgm:presLayoutVars>
          <dgm:chPref val="3"/>
        </dgm:presLayoutVars>
      </dgm:prSet>
      <dgm:spPr/>
    </dgm:pt>
    <dgm:pt modelId="{24165460-CF4B-4A72-AF0F-34D372859A64}" type="pres">
      <dgm:prSet presAssocID="{F1A68A13-1DA2-4C1D-8F4C-24A99B03E723}" presName="rootConnector" presStyleLbl="node2" presStyleIdx="0" presStyleCnt="2"/>
      <dgm:spPr/>
    </dgm:pt>
    <dgm:pt modelId="{29653FCA-5691-428D-A0E3-40DE00977F3F}" type="pres">
      <dgm:prSet presAssocID="{F1A68A13-1DA2-4C1D-8F4C-24A99B03E723}" presName="hierChild4" presStyleCnt="0"/>
      <dgm:spPr/>
    </dgm:pt>
    <dgm:pt modelId="{201860BF-A0DC-4A53-9046-A37C3EE61720}" type="pres">
      <dgm:prSet presAssocID="{0DA9D728-FB03-4414-A652-8A97BD2C79FF}" presName="Name37" presStyleLbl="parChTrans1D3" presStyleIdx="0" presStyleCnt="5"/>
      <dgm:spPr/>
    </dgm:pt>
    <dgm:pt modelId="{D9DF3E6C-7FAA-4E1F-BD17-FCD38B46BAFD}" type="pres">
      <dgm:prSet presAssocID="{A09FDA98-C5BC-44C7-8788-83867D2ED4D0}" presName="hierRoot2" presStyleCnt="0">
        <dgm:presLayoutVars>
          <dgm:hierBranch val="init"/>
        </dgm:presLayoutVars>
      </dgm:prSet>
      <dgm:spPr/>
    </dgm:pt>
    <dgm:pt modelId="{F758467C-F26C-491D-8712-E8128A5CED23}" type="pres">
      <dgm:prSet presAssocID="{A09FDA98-C5BC-44C7-8788-83867D2ED4D0}" presName="rootComposite" presStyleCnt="0"/>
      <dgm:spPr/>
    </dgm:pt>
    <dgm:pt modelId="{5A97025C-3C90-4A74-AD71-D84A9D27E67E}" type="pres">
      <dgm:prSet presAssocID="{A09FDA98-C5BC-44C7-8788-83867D2ED4D0}" presName="rootText" presStyleLbl="node3" presStyleIdx="0" presStyleCnt="5" custScaleX="85869" custScaleY="76328">
        <dgm:presLayoutVars>
          <dgm:chPref val="3"/>
        </dgm:presLayoutVars>
      </dgm:prSet>
      <dgm:spPr/>
    </dgm:pt>
    <dgm:pt modelId="{276E6189-B534-4FE2-AD4C-1F4684564F4A}" type="pres">
      <dgm:prSet presAssocID="{A09FDA98-C5BC-44C7-8788-83867D2ED4D0}" presName="rootConnector" presStyleLbl="node3" presStyleIdx="0" presStyleCnt="5"/>
      <dgm:spPr/>
    </dgm:pt>
    <dgm:pt modelId="{FD7C5039-34E8-4207-A207-D98B6CE5125F}" type="pres">
      <dgm:prSet presAssocID="{A09FDA98-C5BC-44C7-8788-83867D2ED4D0}" presName="hierChild4" presStyleCnt="0"/>
      <dgm:spPr/>
    </dgm:pt>
    <dgm:pt modelId="{88E2BF64-1703-44C2-BDF5-2F11E00ACBBA}" type="pres">
      <dgm:prSet presAssocID="{2E84F0DF-CF36-4274-AAFD-931602941A67}" presName="Name37" presStyleLbl="parChTrans1D4" presStyleIdx="0" presStyleCnt="9"/>
      <dgm:spPr/>
    </dgm:pt>
    <dgm:pt modelId="{1473A778-9716-49F0-BBE5-9CFA81EB9FC9}" type="pres">
      <dgm:prSet presAssocID="{888087FA-1D3B-4C30-AB89-03AE07278D00}" presName="hierRoot2" presStyleCnt="0">
        <dgm:presLayoutVars>
          <dgm:hierBranch val="init"/>
        </dgm:presLayoutVars>
      </dgm:prSet>
      <dgm:spPr/>
    </dgm:pt>
    <dgm:pt modelId="{87E4DD8C-0630-4BD9-A0CC-57E505451ECD}" type="pres">
      <dgm:prSet presAssocID="{888087FA-1D3B-4C30-AB89-03AE07278D00}" presName="rootComposite" presStyleCnt="0"/>
      <dgm:spPr/>
    </dgm:pt>
    <dgm:pt modelId="{85A24227-DCDC-4361-B9E2-C7A883E1411A}" type="pres">
      <dgm:prSet presAssocID="{888087FA-1D3B-4C30-AB89-03AE07278D00}" presName="rootText" presStyleLbl="node4" presStyleIdx="0" presStyleCnt="9" custScaleX="85869" custScaleY="76328">
        <dgm:presLayoutVars>
          <dgm:chPref val="3"/>
        </dgm:presLayoutVars>
      </dgm:prSet>
      <dgm:spPr/>
    </dgm:pt>
    <dgm:pt modelId="{07DE47DF-EE73-4B10-9EC4-832F6DAEE7EA}" type="pres">
      <dgm:prSet presAssocID="{888087FA-1D3B-4C30-AB89-03AE07278D00}" presName="rootConnector" presStyleLbl="node4" presStyleIdx="0" presStyleCnt="9"/>
      <dgm:spPr/>
    </dgm:pt>
    <dgm:pt modelId="{5DC6A82A-AB3F-4BFA-B73A-9B4197E86C1C}" type="pres">
      <dgm:prSet presAssocID="{888087FA-1D3B-4C30-AB89-03AE07278D00}" presName="hierChild4" presStyleCnt="0"/>
      <dgm:spPr/>
    </dgm:pt>
    <dgm:pt modelId="{CA919CEE-6D90-468E-91DA-707A0E483859}" type="pres">
      <dgm:prSet presAssocID="{888087FA-1D3B-4C30-AB89-03AE07278D00}" presName="hierChild5" presStyleCnt="0"/>
      <dgm:spPr/>
    </dgm:pt>
    <dgm:pt modelId="{0551D4AD-A4BB-4C35-8FD9-3F0C6CC1149D}" type="pres">
      <dgm:prSet presAssocID="{3D5784AF-41AD-4965-A765-EF5263839ECC}" presName="Name37" presStyleLbl="parChTrans1D4" presStyleIdx="1" presStyleCnt="9"/>
      <dgm:spPr/>
    </dgm:pt>
    <dgm:pt modelId="{178479A6-2FF3-4512-AC48-BD11A5875B3E}" type="pres">
      <dgm:prSet presAssocID="{179CDB22-F9EC-47E2-966F-717873C16559}" presName="hierRoot2" presStyleCnt="0">
        <dgm:presLayoutVars>
          <dgm:hierBranch val="init"/>
        </dgm:presLayoutVars>
      </dgm:prSet>
      <dgm:spPr/>
    </dgm:pt>
    <dgm:pt modelId="{82BB0AF0-28D4-48FA-84D4-2973E4A35795}" type="pres">
      <dgm:prSet presAssocID="{179CDB22-F9EC-47E2-966F-717873C16559}" presName="rootComposite" presStyleCnt="0"/>
      <dgm:spPr/>
    </dgm:pt>
    <dgm:pt modelId="{7E6C4348-23AC-481F-9622-D23104BB2321}" type="pres">
      <dgm:prSet presAssocID="{179CDB22-F9EC-47E2-966F-717873C16559}" presName="rootText" presStyleLbl="node4" presStyleIdx="1" presStyleCnt="9" custScaleX="85869" custScaleY="76328">
        <dgm:presLayoutVars>
          <dgm:chPref val="3"/>
        </dgm:presLayoutVars>
      </dgm:prSet>
      <dgm:spPr>
        <a:xfrm>
          <a:off x="412802" y="4944349"/>
          <a:ext cx="1627980" cy="723546"/>
        </a:xfrm>
        <a:prstGeom prst="rect">
          <a:avLst/>
        </a:prstGeom>
      </dgm:spPr>
    </dgm:pt>
    <dgm:pt modelId="{777AB424-FE55-429E-8B02-45B8DECACDE2}" type="pres">
      <dgm:prSet presAssocID="{179CDB22-F9EC-47E2-966F-717873C16559}" presName="rootConnector" presStyleLbl="node4" presStyleIdx="1" presStyleCnt="9"/>
      <dgm:spPr/>
    </dgm:pt>
    <dgm:pt modelId="{11B473DB-5FE2-4F9B-8986-7B5FE51E5F5C}" type="pres">
      <dgm:prSet presAssocID="{179CDB22-F9EC-47E2-966F-717873C16559}" presName="hierChild4" presStyleCnt="0"/>
      <dgm:spPr/>
    </dgm:pt>
    <dgm:pt modelId="{14089D4D-E422-41C0-995B-56691D94DC55}" type="pres">
      <dgm:prSet presAssocID="{179CDB22-F9EC-47E2-966F-717873C16559}" presName="hierChild5" presStyleCnt="0"/>
      <dgm:spPr/>
    </dgm:pt>
    <dgm:pt modelId="{03FF1E3B-3A0B-4704-9728-8C7E6E9CA9BF}" type="pres">
      <dgm:prSet presAssocID="{A09FDA98-C5BC-44C7-8788-83867D2ED4D0}" presName="hierChild5" presStyleCnt="0"/>
      <dgm:spPr/>
    </dgm:pt>
    <dgm:pt modelId="{A7DBD343-DE74-48E5-A8A4-F2856AAB5AC5}" type="pres">
      <dgm:prSet presAssocID="{E395EE62-71C2-496F-85D1-C8F61A1F03E2}" presName="Name37" presStyleLbl="parChTrans1D3" presStyleIdx="1" presStyleCnt="5"/>
      <dgm:spPr/>
    </dgm:pt>
    <dgm:pt modelId="{20736FC3-86CB-4005-9F34-DE7198F3EA4B}" type="pres">
      <dgm:prSet presAssocID="{474294C1-F922-4310-86B1-F2ABAC9D8749}" presName="hierRoot2" presStyleCnt="0">
        <dgm:presLayoutVars>
          <dgm:hierBranch val="init"/>
        </dgm:presLayoutVars>
      </dgm:prSet>
      <dgm:spPr/>
    </dgm:pt>
    <dgm:pt modelId="{BBA7EAF2-D791-4640-BE53-FD5B7060B63B}" type="pres">
      <dgm:prSet presAssocID="{474294C1-F922-4310-86B1-F2ABAC9D8749}" presName="rootComposite" presStyleCnt="0"/>
      <dgm:spPr/>
    </dgm:pt>
    <dgm:pt modelId="{5F7244B5-9734-4CF0-A021-965A692D5A0C}" type="pres">
      <dgm:prSet presAssocID="{474294C1-F922-4310-86B1-F2ABAC9D8749}" presName="rootText" presStyleLbl="node3" presStyleIdx="1" presStyleCnt="5" custScaleX="85869" custScaleY="76328">
        <dgm:presLayoutVars>
          <dgm:chPref val="3"/>
        </dgm:presLayoutVars>
      </dgm:prSet>
      <dgm:spPr/>
    </dgm:pt>
    <dgm:pt modelId="{61F24E03-7DC6-4EC1-9EB2-789782F31BDC}" type="pres">
      <dgm:prSet presAssocID="{474294C1-F922-4310-86B1-F2ABAC9D8749}" presName="rootConnector" presStyleLbl="node3" presStyleIdx="1" presStyleCnt="5"/>
      <dgm:spPr/>
    </dgm:pt>
    <dgm:pt modelId="{EBC94F7A-1B83-4A44-8CDF-B7BB721FC240}" type="pres">
      <dgm:prSet presAssocID="{474294C1-F922-4310-86B1-F2ABAC9D8749}" presName="hierChild4" presStyleCnt="0"/>
      <dgm:spPr/>
    </dgm:pt>
    <dgm:pt modelId="{91C42F20-9398-4785-BABC-A70CF9A0E4A2}" type="pres">
      <dgm:prSet presAssocID="{190EDC35-BAA3-41A7-AEE1-AD5516894F9E}" presName="Name37" presStyleLbl="parChTrans1D4" presStyleIdx="2" presStyleCnt="9"/>
      <dgm:spPr/>
    </dgm:pt>
    <dgm:pt modelId="{3A0856FE-391F-44D2-9F27-2140A0BE223B}" type="pres">
      <dgm:prSet presAssocID="{AF145AE4-1C76-4C4D-9BD7-C3F96B5E3ECA}" presName="hierRoot2" presStyleCnt="0">
        <dgm:presLayoutVars>
          <dgm:hierBranch val="init"/>
        </dgm:presLayoutVars>
      </dgm:prSet>
      <dgm:spPr/>
    </dgm:pt>
    <dgm:pt modelId="{B34E5499-311C-498E-A1A9-316918EB5DBC}" type="pres">
      <dgm:prSet presAssocID="{AF145AE4-1C76-4C4D-9BD7-C3F96B5E3ECA}" presName="rootComposite" presStyleCnt="0"/>
      <dgm:spPr/>
    </dgm:pt>
    <dgm:pt modelId="{2D24BB64-E258-4015-A4F6-1D8F3D611372}" type="pres">
      <dgm:prSet presAssocID="{AF145AE4-1C76-4C4D-9BD7-C3F96B5E3ECA}" presName="rootText" presStyleLbl="node4" presStyleIdx="2" presStyleCnt="9" custScaleX="85869" custScaleY="76328">
        <dgm:presLayoutVars>
          <dgm:chPref val="3"/>
        </dgm:presLayoutVars>
      </dgm:prSet>
      <dgm:spPr>
        <a:xfrm>
          <a:off x="2438919" y="3822665"/>
          <a:ext cx="1627980" cy="723546"/>
        </a:xfrm>
        <a:prstGeom prst="rect">
          <a:avLst/>
        </a:prstGeom>
      </dgm:spPr>
    </dgm:pt>
    <dgm:pt modelId="{B125D1A0-5344-481F-B154-814DABEC936D}" type="pres">
      <dgm:prSet presAssocID="{AF145AE4-1C76-4C4D-9BD7-C3F96B5E3ECA}" presName="rootConnector" presStyleLbl="node4" presStyleIdx="2" presStyleCnt="9"/>
      <dgm:spPr/>
    </dgm:pt>
    <dgm:pt modelId="{4BECAA53-B951-43A7-B6AC-E739244560FB}" type="pres">
      <dgm:prSet presAssocID="{AF145AE4-1C76-4C4D-9BD7-C3F96B5E3ECA}" presName="hierChild4" presStyleCnt="0"/>
      <dgm:spPr/>
    </dgm:pt>
    <dgm:pt modelId="{13DB8D23-1A1A-45B6-AECF-E7D86044BF2A}" type="pres">
      <dgm:prSet presAssocID="{AF145AE4-1C76-4C4D-9BD7-C3F96B5E3ECA}" presName="hierChild5" presStyleCnt="0"/>
      <dgm:spPr/>
    </dgm:pt>
    <dgm:pt modelId="{EB65BCFB-7268-417E-B588-F8F48D347700}" type="pres">
      <dgm:prSet presAssocID="{181B56CC-C857-491F-ADFD-B93857C6780A}" presName="Name37" presStyleLbl="parChTrans1D4" presStyleIdx="3" presStyleCnt="9"/>
      <dgm:spPr/>
    </dgm:pt>
    <dgm:pt modelId="{FD0E1D7E-0D76-4271-A7F5-4D30F72F4BB8}" type="pres">
      <dgm:prSet presAssocID="{AC0BE099-F098-4B0D-B01B-B0A62CAD90A7}" presName="hierRoot2" presStyleCnt="0">
        <dgm:presLayoutVars>
          <dgm:hierBranch val="init"/>
        </dgm:presLayoutVars>
      </dgm:prSet>
      <dgm:spPr/>
    </dgm:pt>
    <dgm:pt modelId="{1E22B3B4-871F-4548-B897-CE2BCDD9C71F}" type="pres">
      <dgm:prSet presAssocID="{AC0BE099-F098-4B0D-B01B-B0A62CAD90A7}" presName="rootComposite" presStyleCnt="0"/>
      <dgm:spPr/>
    </dgm:pt>
    <dgm:pt modelId="{DA2B6C52-8A9F-4CC2-9BA5-C2B61CAEABA2}" type="pres">
      <dgm:prSet presAssocID="{AC0BE099-F098-4B0D-B01B-B0A62CAD90A7}" presName="rootText" presStyleLbl="node4" presStyleIdx="3" presStyleCnt="9" custScaleX="85869" custScaleY="76328">
        <dgm:presLayoutVars>
          <dgm:chPref val="3"/>
        </dgm:presLayoutVars>
      </dgm:prSet>
      <dgm:spPr>
        <a:xfrm>
          <a:off x="2438919" y="4944349"/>
          <a:ext cx="1627980" cy="723546"/>
        </a:xfrm>
        <a:prstGeom prst="rect">
          <a:avLst/>
        </a:prstGeom>
      </dgm:spPr>
    </dgm:pt>
    <dgm:pt modelId="{8BEC3214-7A8C-477E-A063-C764634E7402}" type="pres">
      <dgm:prSet presAssocID="{AC0BE099-F098-4B0D-B01B-B0A62CAD90A7}" presName="rootConnector" presStyleLbl="node4" presStyleIdx="3" presStyleCnt="9"/>
      <dgm:spPr/>
    </dgm:pt>
    <dgm:pt modelId="{DBCFC64E-7A53-4E33-8704-23E12DDC484B}" type="pres">
      <dgm:prSet presAssocID="{AC0BE099-F098-4B0D-B01B-B0A62CAD90A7}" presName="hierChild4" presStyleCnt="0"/>
      <dgm:spPr/>
    </dgm:pt>
    <dgm:pt modelId="{EFB6982D-C286-4E5A-9DB8-CD77D6DA10F6}" type="pres">
      <dgm:prSet presAssocID="{AC0BE099-F098-4B0D-B01B-B0A62CAD90A7}" presName="hierChild5" presStyleCnt="0"/>
      <dgm:spPr/>
    </dgm:pt>
    <dgm:pt modelId="{AE59BB9C-7B1F-4400-88A3-A5C7B752B9D2}" type="pres">
      <dgm:prSet presAssocID="{474294C1-F922-4310-86B1-F2ABAC9D8749}" presName="hierChild5" presStyleCnt="0"/>
      <dgm:spPr/>
    </dgm:pt>
    <dgm:pt modelId="{582D8759-234D-4D8B-8F34-E50C9C168676}" type="pres">
      <dgm:prSet presAssocID="{F1A68A13-1DA2-4C1D-8F4C-24A99B03E723}" presName="hierChild5" presStyleCnt="0"/>
      <dgm:spPr/>
    </dgm:pt>
    <dgm:pt modelId="{5AB70BB7-9D27-4255-AD39-CF9BCAA97C5C}" type="pres">
      <dgm:prSet presAssocID="{3FF1B3A1-8ED6-45F1-925F-FCE90F64B432}" presName="Name37" presStyleLbl="parChTrans1D2" presStyleIdx="1" presStyleCnt="2"/>
      <dgm:spPr/>
    </dgm:pt>
    <dgm:pt modelId="{F2F34075-105A-4F36-9E97-8B4BF636C161}" type="pres">
      <dgm:prSet presAssocID="{6CE3D890-FB0D-4120-8A99-BDCDB8E4A789}" presName="hierRoot2" presStyleCnt="0">
        <dgm:presLayoutVars>
          <dgm:hierBranch val="init"/>
        </dgm:presLayoutVars>
      </dgm:prSet>
      <dgm:spPr/>
    </dgm:pt>
    <dgm:pt modelId="{86342670-2614-47EF-B06D-23E5249B1917}" type="pres">
      <dgm:prSet presAssocID="{6CE3D890-FB0D-4120-8A99-BDCDB8E4A789}" presName="rootComposite" presStyleCnt="0"/>
      <dgm:spPr/>
    </dgm:pt>
    <dgm:pt modelId="{E55A882D-B5E2-414A-A411-449344B5068C}" type="pres">
      <dgm:prSet presAssocID="{6CE3D890-FB0D-4120-8A99-BDCDB8E4A789}" presName="rootText" presStyleLbl="node2" presStyleIdx="1" presStyleCnt="2" custScaleX="85869" custScaleY="76328" custLinFactNeighborX="30050">
        <dgm:presLayoutVars>
          <dgm:chPref val="3"/>
        </dgm:presLayoutVars>
      </dgm:prSet>
      <dgm:spPr/>
    </dgm:pt>
    <dgm:pt modelId="{BE2EB274-2FD4-44A8-BDB4-3F0DA7EA11FA}" type="pres">
      <dgm:prSet presAssocID="{6CE3D890-FB0D-4120-8A99-BDCDB8E4A789}" presName="rootConnector" presStyleLbl="node2" presStyleIdx="1" presStyleCnt="2"/>
      <dgm:spPr/>
    </dgm:pt>
    <dgm:pt modelId="{9C897F49-3D2B-4713-8F9D-C5CD1E7ED138}" type="pres">
      <dgm:prSet presAssocID="{6CE3D890-FB0D-4120-8A99-BDCDB8E4A789}" presName="hierChild4" presStyleCnt="0"/>
      <dgm:spPr/>
    </dgm:pt>
    <dgm:pt modelId="{6D532C71-95F8-468A-91A5-40098D2BD8BF}" type="pres">
      <dgm:prSet presAssocID="{C97371FB-8C04-4469-949C-A9EFF48C8C7F}" presName="Name37" presStyleLbl="parChTrans1D3" presStyleIdx="2" presStyleCnt="5"/>
      <dgm:spPr/>
    </dgm:pt>
    <dgm:pt modelId="{0DD5AC05-F000-4F50-838E-C9F78725C663}" type="pres">
      <dgm:prSet presAssocID="{5D261044-313B-44ED-9C7B-177B4DF36AF1}" presName="hierRoot2" presStyleCnt="0">
        <dgm:presLayoutVars>
          <dgm:hierBranch val="init"/>
        </dgm:presLayoutVars>
      </dgm:prSet>
      <dgm:spPr/>
    </dgm:pt>
    <dgm:pt modelId="{2DFC4BE6-3D2C-46C1-B3F8-2DB29FC23F5C}" type="pres">
      <dgm:prSet presAssocID="{5D261044-313B-44ED-9C7B-177B4DF36AF1}" presName="rootComposite" presStyleCnt="0"/>
      <dgm:spPr/>
    </dgm:pt>
    <dgm:pt modelId="{217BCAFF-2624-4235-96F3-95D8E818673E}" type="pres">
      <dgm:prSet presAssocID="{5D261044-313B-44ED-9C7B-177B4DF36AF1}" presName="rootText" presStyleLbl="node3" presStyleIdx="2" presStyleCnt="5" custScaleX="85869" custScaleY="76328">
        <dgm:presLayoutVars>
          <dgm:chPref val="3"/>
        </dgm:presLayoutVars>
      </dgm:prSet>
      <dgm:spPr/>
    </dgm:pt>
    <dgm:pt modelId="{671ACA30-F969-4D95-93F2-6CAAFC2F8CCB}" type="pres">
      <dgm:prSet presAssocID="{5D261044-313B-44ED-9C7B-177B4DF36AF1}" presName="rootConnector" presStyleLbl="node3" presStyleIdx="2" presStyleCnt="5"/>
      <dgm:spPr/>
    </dgm:pt>
    <dgm:pt modelId="{3571ED80-33CE-422A-B1CE-1674C4EB5975}" type="pres">
      <dgm:prSet presAssocID="{5D261044-313B-44ED-9C7B-177B4DF36AF1}" presName="hierChild4" presStyleCnt="0"/>
      <dgm:spPr/>
    </dgm:pt>
    <dgm:pt modelId="{8C24375A-0DCB-43FC-B138-9C4EBF2AAAC3}" type="pres">
      <dgm:prSet presAssocID="{940CC51A-FB42-46A4-8402-C058B62CF340}" presName="Name37" presStyleLbl="parChTrans1D4" presStyleIdx="4" presStyleCnt="9"/>
      <dgm:spPr/>
    </dgm:pt>
    <dgm:pt modelId="{0C110017-66B8-40CD-81C4-DED10B4ABDF4}" type="pres">
      <dgm:prSet presAssocID="{87A9A894-228F-4BED-994F-C8D848D1582E}" presName="hierRoot2" presStyleCnt="0">
        <dgm:presLayoutVars>
          <dgm:hierBranch val="init"/>
        </dgm:presLayoutVars>
      </dgm:prSet>
      <dgm:spPr/>
    </dgm:pt>
    <dgm:pt modelId="{B0D0FB47-06FB-4C0E-90F4-B643AAAF1FB5}" type="pres">
      <dgm:prSet presAssocID="{87A9A894-228F-4BED-994F-C8D848D1582E}" presName="rootComposite" presStyleCnt="0"/>
      <dgm:spPr/>
    </dgm:pt>
    <dgm:pt modelId="{81D34A05-ADB0-4EE7-BDA3-AB4878BB413E}" type="pres">
      <dgm:prSet presAssocID="{87A9A894-228F-4BED-994F-C8D848D1582E}" presName="rootText" presStyleLbl="node4" presStyleIdx="4" presStyleCnt="9" custScaleX="85869" custScaleY="76328">
        <dgm:presLayoutVars>
          <dgm:chPref val="3"/>
        </dgm:presLayoutVars>
      </dgm:prSet>
      <dgm:spPr>
        <a:xfrm>
          <a:off x="4465036" y="3822665"/>
          <a:ext cx="1627980" cy="723546"/>
        </a:xfrm>
        <a:prstGeom prst="rect">
          <a:avLst/>
        </a:prstGeom>
      </dgm:spPr>
    </dgm:pt>
    <dgm:pt modelId="{869D9F9E-9EF1-4D5C-B902-2B3B369D6314}" type="pres">
      <dgm:prSet presAssocID="{87A9A894-228F-4BED-994F-C8D848D1582E}" presName="rootConnector" presStyleLbl="node4" presStyleIdx="4" presStyleCnt="9"/>
      <dgm:spPr/>
    </dgm:pt>
    <dgm:pt modelId="{95907049-84A9-42A8-A2F2-778465663224}" type="pres">
      <dgm:prSet presAssocID="{87A9A894-228F-4BED-994F-C8D848D1582E}" presName="hierChild4" presStyleCnt="0"/>
      <dgm:spPr/>
    </dgm:pt>
    <dgm:pt modelId="{17B6931E-3056-4A7F-A708-8977304C6F53}" type="pres">
      <dgm:prSet presAssocID="{87A9A894-228F-4BED-994F-C8D848D1582E}" presName="hierChild5" presStyleCnt="0"/>
      <dgm:spPr/>
    </dgm:pt>
    <dgm:pt modelId="{C3D89D2B-5198-460C-AEDC-6E8E655DA110}" type="pres">
      <dgm:prSet presAssocID="{78FA8B20-B4F7-47AD-8907-4B20A9859A6B}" presName="Name37" presStyleLbl="parChTrans1D4" presStyleIdx="5" presStyleCnt="9"/>
      <dgm:spPr/>
    </dgm:pt>
    <dgm:pt modelId="{58F4FD9C-95B1-4FB7-B4F8-EA59A29EA17A}" type="pres">
      <dgm:prSet presAssocID="{5DA83935-3B5E-4CB6-9726-F6BB4F1CAAC4}" presName="hierRoot2" presStyleCnt="0">
        <dgm:presLayoutVars>
          <dgm:hierBranch val="init"/>
        </dgm:presLayoutVars>
      </dgm:prSet>
      <dgm:spPr/>
    </dgm:pt>
    <dgm:pt modelId="{3A7B89F0-6AA2-4E39-B8D7-489A4394265B}" type="pres">
      <dgm:prSet presAssocID="{5DA83935-3B5E-4CB6-9726-F6BB4F1CAAC4}" presName="rootComposite" presStyleCnt="0"/>
      <dgm:spPr/>
    </dgm:pt>
    <dgm:pt modelId="{F9DCFF6E-3B1A-4C74-995E-5CE7022AEB7C}" type="pres">
      <dgm:prSet presAssocID="{5DA83935-3B5E-4CB6-9726-F6BB4F1CAAC4}" presName="rootText" presStyleLbl="node4" presStyleIdx="5" presStyleCnt="9" custScaleX="85869" custScaleY="76328">
        <dgm:presLayoutVars>
          <dgm:chPref val="3"/>
        </dgm:presLayoutVars>
      </dgm:prSet>
      <dgm:spPr>
        <a:xfrm>
          <a:off x="4465036" y="4944349"/>
          <a:ext cx="1627980" cy="723546"/>
        </a:xfrm>
        <a:prstGeom prst="rect">
          <a:avLst/>
        </a:prstGeom>
      </dgm:spPr>
    </dgm:pt>
    <dgm:pt modelId="{DF99F627-A168-4F8F-8C40-8F94FA8CC3B1}" type="pres">
      <dgm:prSet presAssocID="{5DA83935-3B5E-4CB6-9726-F6BB4F1CAAC4}" presName="rootConnector" presStyleLbl="node4" presStyleIdx="5" presStyleCnt="9"/>
      <dgm:spPr/>
    </dgm:pt>
    <dgm:pt modelId="{ACE82C1F-FA78-4F69-A8C1-4B250B7C7AD0}" type="pres">
      <dgm:prSet presAssocID="{5DA83935-3B5E-4CB6-9726-F6BB4F1CAAC4}" presName="hierChild4" presStyleCnt="0"/>
      <dgm:spPr/>
    </dgm:pt>
    <dgm:pt modelId="{B194832C-1A5E-49C9-8FBD-313BA1D33FED}" type="pres">
      <dgm:prSet presAssocID="{5DA83935-3B5E-4CB6-9726-F6BB4F1CAAC4}" presName="hierChild5" presStyleCnt="0"/>
      <dgm:spPr/>
    </dgm:pt>
    <dgm:pt modelId="{19A203F2-3EE2-4D4D-A7AF-CF699358DCA5}" type="pres">
      <dgm:prSet presAssocID="{5D261044-313B-44ED-9C7B-177B4DF36AF1}" presName="hierChild5" presStyleCnt="0"/>
      <dgm:spPr/>
    </dgm:pt>
    <dgm:pt modelId="{9C58F2B8-649F-45B0-B7E2-57C6B48EBE31}" type="pres">
      <dgm:prSet presAssocID="{FA6819A7-EB6D-416D-B4DE-ACE35A56D410}" presName="Name37" presStyleLbl="parChTrans1D3" presStyleIdx="3" presStyleCnt="5"/>
      <dgm:spPr/>
    </dgm:pt>
    <dgm:pt modelId="{805A6AF9-2351-4043-B44E-341DEAB95F38}" type="pres">
      <dgm:prSet presAssocID="{099BBE30-BFA2-42D2-9D70-71743294E41B}" presName="hierRoot2" presStyleCnt="0">
        <dgm:presLayoutVars>
          <dgm:hierBranch val="init"/>
        </dgm:presLayoutVars>
      </dgm:prSet>
      <dgm:spPr/>
    </dgm:pt>
    <dgm:pt modelId="{70CE1E07-D697-46A4-8867-2BDB4B88FFEA}" type="pres">
      <dgm:prSet presAssocID="{099BBE30-BFA2-42D2-9D70-71743294E41B}" presName="rootComposite" presStyleCnt="0"/>
      <dgm:spPr/>
    </dgm:pt>
    <dgm:pt modelId="{A334EBA1-9FE5-4354-A419-6C6C17413ECD}" type="pres">
      <dgm:prSet presAssocID="{099BBE30-BFA2-42D2-9D70-71743294E41B}" presName="rootText" presStyleLbl="node3" presStyleIdx="3" presStyleCnt="5" custScaleX="85869" custScaleY="76328">
        <dgm:presLayoutVars>
          <dgm:chPref val="3"/>
        </dgm:presLayoutVars>
      </dgm:prSet>
      <dgm:spPr/>
    </dgm:pt>
    <dgm:pt modelId="{031F7D32-5772-4DDE-841E-B882F4EF524D}" type="pres">
      <dgm:prSet presAssocID="{099BBE30-BFA2-42D2-9D70-71743294E41B}" presName="rootConnector" presStyleLbl="node3" presStyleIdx="3" presStyleCnt="5"/>
      <dgm:spPr/>
    </dgm:pt>
    <dgm:pt modelId="{D94F39C2-1E21-4F52-89BB-ADB439DF2C72}" type="pres">
      <dgm:prSet presAssocID="{099BBE30-BFA2-42D2-9D70-71743294E41B}" presName="hierChild4" presStyleCnt="0"/>
      <dgm:spPr/>
    </dgm:pt>
    <dgm:pt modelId="{6F06E15E-FF14-4931-ADD4-E5F2D7CACED4}" type="pres">
      <dgm:prSet presAssocID="{C038BB27-EB2E-461B-A8BE-5CB875F969C2}" presName="Name37" presStyleLbl="parChTrans1D4" presStyleIdx="6" presStyleCnt="9"/>
      <dgm:spPr/>
    </dgm:pt>
    <dgm:pt modelId="{1F286E2E-123D-45E1-81FA-477BF4E8BB43}" type="pres">
      <dgm:prSet presAssocID="{14B64062-D2C5-4154-ABE6-3F6F9E937F8D}" presName="hierRoot2" presStyleCnt="0">
        <dgm:presLayoutVars>
          <dgm:hierBranch val="init"/>
        </dgm:presLayoutVars>
      </dgm:prSet>
      <dgm:spPr/>
    </dgm:pt>
    <dgm:pt modelId="{C8994A55-234B-4042-9419-2A8EE4F58EA4}" type="pres">
      <dgm:prSet presAssocID="{14B64062-D2C5-4154-ABE6-3F6F9E937F8D}" presName="rootComposite" presStyleCnt="0"/>
      <dgm:spPr/>
    </dgm:pt>
    <dgm:pt modelId="{26F27E7F-EC3E-4CDC-A869-2C29188851E6}" type="pres">
      <dgm:prSet presAssocID="{14B64062-D2C5-4154-ABE6-3F6F9E937F8D}" presName="rootText" presStyleLbl="node4" presStyleIdx="6" presStyleCnt="9" custScaleX="85869" custScaleY="76328">
        <dgm:presLayoutVars>
          <dgm:chPref val="3"/>
        </dgm:presLayoutVars>
      </dgm:prSet>
      <dgm:spPr>
        <a:xfrm>
          <a:off x="6491154" y="3822665"/>
          <a:ext cx="1627980" cy="723546"/>
        </a:xfrm>
        <a:prstGeom prst="rect">
          <a:avLst/>
        </a:prstGeom>
      </dgm:spPr>
    </dgm:pt>
    <dgm:pt modelId="{9FB07231-7C71-415A-8A5D-BAEA2B05220B}" type="pres">
      <dgm:prSet presAssocID="{14B64062-D2C5-4154-ABE6-3F6F9E937F8D}" presName="rootConnector" presStyleLbl="node4" presStyleIdx="6" presStyleCnt="9"/>
      <dgm:spPr/>
    </dgm:pt>
    <dgm:pt modelId="{83EB6258-EB97-458F-B20B-97D52AFAE9D5}" type="pres">
      <dgm:prSet presAssocID="{14B64062-D2C5-4154-ABE6-3F6F9E937F8D}" presName="hierChild4" presStyleCnt="0"/>
      <dgm:spPr/>
    </dgm:pt>
    <dgm:pt modelId="{4776219A-6201-491C-9FFA-79550AB3A108}" type="pres">
      <dgm:prSet presAssocID="{14B64062-D2C5-4154-ABE6-3F6F9E937F8D}" presName="hierChild5" presStyleCnt="0"/>
      <dgm:spPr/>
    </dgm:pt>
    <dgm:pt modelId="{12B5614B-2EB2-41E5-843A-83F2750A05AA}" type="pres">
      <dgm:prSet presAssocID="{32F0A3FE-B731-43DA-8C8D-919D21C0B14F}" presName="Name37" presStyleLbl="parChTrans1D4" presStyleIdx="7" presStyleCnt="9"/>
      <dgm:spPr/>
    </dgm:pt>
    <dgm:pt modelId="{BC063886-3E49-49FD-B6DA-7696EE9D2CFC}" type="pres">
      <dgm:prSet presAssocID="{FC77EC26-E508-46F1-B8D0-D3EB57C80B2F}" presName="hierRoot2" presStyleCnt="0">
        <dgm:presLayoutVars>
          <dgm:hierBranch val="init"/>
        </dgm:presLayoutVars>
      </dgm:prSet>
      <dgm:spPr/>
    </dgm:pt>
    <dgm:pt modelId="{F34C5EC6-B5EC-4A92-B2CF-672E9F67B75A}" type="pres">
      <dgm:prSet presAssocID="{FC77EC26-E508-46F1-B8D0-D3EB57C80B2F}" presName="rootComposite" presStyleCnt="0"/>
      <dgm:spPr/>
    </dgm:pt>
    <dgm:pt modelId="{3AB6FBF3-CAA6-4270-B046-6315DD25173C}" type="pres">
      <dgm:prSet presAssocID="{FC77EC26-E508-46F1-B8D0-D3EB57C80B2F}" presName="rootText" presStyleLbl="node4" presStyleIdx="7" presStyleCnt="9" custScaleX="85869" custScaleY="76328">
        <dgm:presLayoutVars>
          <dgm:chPref val="3"/>
        </dgm:presLayoutVars>
      </dgm:prSet>
      <dgm:spPr>
        <a:xfrm>
          <a:off x="6491154" y="4944349"/>
          <a:ext cx="1627980" cy="723546"/>
        </a:xfrm>
        <a:prstGeom prst="rect">
          <a:avLst/>
        </a:prstGeom>
      </dgm:spPr>
    </dgm:pt>
    <dgm:pt modelId="{9CDB1DA8-20D7-426F-897E-A3DECC38AF30}" type="pres">
      <dgm:prSet presAssocID="{FC77EC26-E508-46F1-B8D0-D3EB57C80B2F}" presName="rootConnector" presStyleLbl="node4" presStyleIdx="7" presStyleCnt="9"/>
      <dgm:spPr/>
    </dgm:pt>
    <dgm:pt modelId="{A69C6512-9B1B-474B-9206-9C850F18DA24}" type="pres">
      <dgm:prSet presAssocID="{FC77EC26-E508-46F1-B8D0-D3EB57C80B2F}" presName="hierChild4" presStyleCnt="0"/>
      <dgm:spPr/>
    </dgm:pt>
    <dgm:pt modelId="{F13DD2E0-FDD6-4DCA-8E6B-16E9BB315D64}" type="pres">
      <dgm:prSet presAssocID="{FC77EC26-E508-46F1-B8D0-D3EB57C80B2F}" presName="hierChild5" presStyleCnt="0"/>
      <dgm:spPr/>
    </dgm:pt>
    <dgm:pt modelId="{D1632B8F-D5FC-404A-B38C-954035824B48}" type="pres">
      <dgm:prSet presAssocID="{099BBE30-BFA2-42D2-9D70-71743294E41B}" presName="hierChild5" presStyleCnt="0"/>
      <dgm:spPr/>
    </dgm:pt>
    <dgm:pt modelId="{DC91E08D-7146-4ADB-8F9C-BA639FDF4970}" type="pres">
      <dgm:prSet presAssocID="{31F442FE-3EE5-4BBA-9216-54DF7D459E57}" presName="Name37" presStyleLbl="parChTrans1D3" presStyleIdx="4" presStyleCnt="5"/>
      <dgm:spPr/>
    </dgm:pt>
    <dgm:pt modelId="{F32F1204-553E-43A6-8E41-B589CB9E5C0D}" type="pres">
      <dgm:prSet presAssocID="{AE11086C-C392-48D8-B673-FFC9F1A7B2BD}" presName="hierRoot2" presStyleCnt="0">
        <dgm:presLayoutVars>
          <dgm:hierBranch val="init"/>
        </dgm:presLayoutVars>
      </dgm:prSet>
      <dgm:spPr/>
    </dgm:pt>
    <dgm:pt modelId="{19EC6C47-DBB4-4B02-9718-81CD851E6D33}" type="pres">
      <dgm:prSet presAssocID="{AE11086C-C392-48D8-B673-FFC9F1A7B2BD}" presName="rootComposite" presStyleCnt="0"/>
      <dgm:spPr/>
    </dgm:pt>
    <dgm:pt modelId="{66B343ED-1128-4DD7-8501-030C2717104B}" type="pres">
      <dgm:prSet presAssocID="{AE11086C-C392-48D8-B673-FFC9F1A7B2BD}" presName="rootText" presStyleLbl="node3" presStyleIdx="4" presStyleCnt="5" custScaleX="85869" custScaleY="76328">
        <dgm:presLayoutVars>
          <dgm:chPref val="3"/>
        </dgm:presLayoutVars>
      </dgm:prSet>
      <dgm:spPr/>
    </dgm:pt>
    <dgm:pt modelId="{9FC98D3B-6389-4900-87FB-7A7C1FD4BDD5}" type="pres">
      <dgm:prSet presAssocID="{AE11086C-C392-48D8-B673-FFC9F1A7B2BD}" presName="rootConnector" presStyleLbl="node3" presStyleIdx="4" presStyleCnt="5"/>
      <dgm:spPr/>
    </dgm:pt>
    <dgm:pt modelId="{3BF1D2DB-8B27-47B1-8537-6F3CC99DE337}" type="pres">
      <dgm:prSet presAssocID="{AE11086C-C392-48D8-B673-FFC9F1A7B2BD}" presName="hierChild4" presStyleCnt="0"/>
      <dgm:spPr/>
    </dgm:pt>
    <dgm:pt modelId="{D8AA9EAB-A254-4A66-8587-77333A5A6A94}" type="pres">
      <dgm:prSet presAssocID="{13C6CEB1-47BF-4D30-9A5B-10815DEB2519}" presName="Name37" presStyleLbl="parChTrans1D4" presStyleIdx="8" presStyleCnt="9"/>
      <dgm:spPr/>
    </dgm:pt>
    <dgm:pt modelId="{B2B7EDF7-EDD7-4BAD-B81E-734CD88B8514}" type="pres">
      <dgm:prSet presAssocID="{32BA587A-F2BD-47E2-8578-ABEE6BAB0CF7}" presName="hierRoot2" presStyleCnt="0">
        <dgm:presLayoutVars>
          <dgm:hierBranch val="init"/>
        </dgm:presLayoutVars>
      </dgm:prSet>
      <dgm:spPr/>
    </dgm:pt>
    <dgm:pt modelId="{85DC279E-A84B-4690-9278-031EA910FDE8}" type="pres">
      <dgm:prSet presAssocID="{32BA587A-F2BD-47E2-8578-ABEE6BAB0CF7}" presName="rootComposite" presStyleCnt="0"/>
      <dgm:spPr/>
    </dgm:pt>
    <dgm:pt modelId="{F9B24DB3-227A-463A-8D72-0EF7EE179BE2}" type="pres">
      <dgm:prSet presAssocID="{32BA587A-F2BD-47E2-8578-ABEE6BAB0CF7}" presName="rootText" presStyleLbl="node4" presStyleIdx="8" presStyleCnt="9" custScaleX="85869" custScaleY="76328">
        <dgm:presLayoutVars>
          <dgm:chPref val="3"/>
        </dgm:presLayoutVars>
      </dgm:prSet>
      <dgm:spPr>
        <a:xfrm>
          <a:off x="8517271" y="3822665"/>
          <a:ext cx="1627980" cy="723546"/>
        </a:xfrm>
        <a:prstGeom prst="rect">
          <a:avLst/>
        </a:prstGeom>
      </dgm:spPr>
    </dgm:pt>
    <dgm:pt modelId="{9F7AED4D-91BD-4A81-AC7D-80262360BD84}" type="pres">
      <dgm:prSet presAssocID="{32BA587A-F2BD-47E2-8578-ABEE6BAB0CF7}" presName="rootConnector" presStyleLbl="node4" presStyleIdx="8" presStyleCnt="9"/>
      <dgm:spPr/>
    </dgm:pt>
    <dgm:pt modelId="{83239814-A9AA-473D-9FDC-5A7800AF24FF}" type="pres">
      <dgm:prSet presAssocID="{32BA587A-F2BD-47E2-8578-ABEE6BAB0CF7}" presName="hierChild4" presStyleCnt="0"/>
      <dgm:spPr/>
    </dgm:pt>
    <dgm:pt modelId="{4A9F6385-D242-46EA-8A2A-CF255A71293F}" type="pres">
      <dgm:prSet presAssocID="{32BA587A-F2BD-47E2-8578-ABEE6BAB0CF7}" presName="hierChild5" presStyleCnt="0"/>
      <dgm:spPr/>
    </dgm:pt>
    <dgm:pt modelId="{2382AE26-E471-47CD-A911-2CAACCACD5B9}" type="pres">
      <dgm:prSet presAssocID="{AE11086C-C392-48D8-B673-FFC9F1A7B2BD}" presName="hierChild5" presStyleCnt="0"/>
      <dgm:spPr/>
    </dgm:pt>
    <dgm:pt modelId="{5912D5D8-983C-4E60-AC41-17C119952A8E}" type="pres">
      <dgm:prSet presAssocID="{6CE3D890-FB0D-4120-8A99-BDCDB8E4A789}" presName="hierChild5" presStyleCnt="0"/>
      <dgm:spPr/>
    </dgm:pt>
    <dgm:pt modelId="{65D15414-4A10-4085-BD87-2C352E4F2127}" type="pres">
      <dgm:prSet presAssocID="{C95EDB37-809D-4BC1-9279-7ADB11F705C7}" presName="hierChild3" presStyleCnt="0"/>
      <dgm:spPr/>
    </dgm:pt>
  </dgm:ptLst>
  <dgm:cxnLst>
    <dgm:cxn modelId="{EC8B9F0A-A9BE-48BE-A57E-61FE6086FCD8}" type="presOf" srcId="{AF145AE4-1C76-4C4D-9BD7-C3F96B5E3ECA}" destId="{2D24BB64-E258-4015-A4F6-1D8F3D611372}" srcOrd="0" destOrd="0" presId="urn:microsoft.com/office/officeart/2005/8/layout/orgChart1"/>
    <dgm:cxn modelId="{6F83910C-EBD5-4C52-BEBC-0C163D6E6593}" type="presOf" srcId="{87A9A894-228F-4BED-994F-C8D848D1582E}" destId="{869D9F9E-9EF1-4D5C-B902-2B3B369D6314}" srcOrd="1" destOrd="0" presId="urn:microsoft.com/office/officeart/2005/8/layout/orgChart1"/>
    <dgm:cxn modelId="{2691DC11-5CF2-4F9D-9E76-2475D8BC44BC}" type="presOf" srcId="{AF145AE4-1C76-4C4D-9BD7-C3F96B5E3ECA}" destId="{B125D1A0-5344-481F-B154-814DABEC936D}" srcOrd="1" destOrd="0" presId="urn:microsoft.com/office/officeart/2005/8/layout/orgChart1"/>
    <dgm:cxn modelId="{74F76514-273B-4125-9883-E37D167C0A7F}" type="presOf" srcId="{AE11086C-C392-48D8-B673-FFC9F1A7B2BD}" destId="{66B343ED-1128-4DD7-8501-030C2717104B}" srcOrd="0" destOrd="0" presId="urn:microsoft.com/office/officeart/2005/8/layout/orgChart1"/>
    <dgm:cxn modelId="{9EC72015-E46D-4C77-926D-0A95D0CA0447}" type="presOf" srcId="{5D261044-313B-44ED-9C7B-177B4DF36AF1}" destId="{217BCAFF-2624-4235-96F3-95D8E818673E}" srcOrd="0" destOrd="0" presId="urn:microsoft.com/office/officeart/2005/8/layout/orgChart1"/>
    <dgm:cxn modelId="{CAEC7E1C-597B-40FE-923B-CA0DC9851B0C}" type="presOf" srcId="{78FA8B20-B4F7-47AD-8907-4B20A9859A6B}" destId="{C3D89D2B-5198-460C-AEDC-6E8E655DA110}" srcOrd="0" destOrd="0" presId="urn:microsoft.com/office/officeart/2005/8/layout/orgChart1"/>
    <dgm:cxn modelId="{B91F1D22-38C6-464F-B077-381EB6FCA95E}" srcId="{5D261044-313B-44ED-9C7B-177B4DF36AF1}" destId="{5DA83935-3B5E-4CB6-9726-F6BB4F1CAAC4}" srcOrd="1" destOrd="0" parTransId="{78FA8B20-B4F7-47AD-8907-4B20A9859A6B}" sibTransId="{24637179-46AC-42FE-8D8F-006719B81A4A}"/>
    <dgm:cxn modelId="{72B56C22-FDE5-4649-AB88-9C3A24099BC9}" srcId="{099BBE30-BFA2-42D2-9D70-71743294E41B}" destId="{FC77EC26-E508-46F1-B8D0-D3EB57C80B2F}" srcOrd="1" destOrd="0" parTransId="{32F0A3FE-B731-43DA-8C8D-919D21C0B14F}" sibTransId="{1AD1A994-784F-4173-9FD0-92F936B7ED5C}"/>
    <dgm:cxn modelId="{41343923-7437-47A7-ADD7-D3D1F28616EC}" srcId="{A09FDA98-C5BC-44C7-8788-83867D2ED4D0}" destId="{888087FA-1D3B-4C30-AB89-03AE07278D00}" srcOrd="0" destOrd="0" parTransId="{2E84F0DF-CF36-4274-AAFD-931602941A67}" sibTransId="{0EF2314F-E527-45BA-8875-AF3C06BEB74E}"/>
    <dgm:cxn modelId="{00375D23-45CF-423B-BE06-CAE1169DC066}" type="presOf" srcId="{AE11086C-C392-48D8-B673-FFC9F1A7B2BD}" destId="{9FC98D3B-6389-4900-87FB-7A7C1FD4BDD5}" srcOrd="1" destOrd="0" presId="urn:microsoft.com/office/officeart/2005/8/layout/orgChart1"/>
    <dgm:cxn modelId="{79F8D127-6841-4F8A-B1AE-09A29A5DCA09}" type="presOf" srcId="{A09FDA98-C5BC-44C7-8788-83867D2ED4D0}" destId="{276E6189-B534-4FE2-AD4C-1F4684564F4A}" srcOrd="1" destOrd="0" presId="urn:microsoft.com/office/officeart/2005/8/layout/orgChart1"/>
    <dgm:cxn modelId="{4A40642E-9F8B-4F85-A8B9-1480CA94635D}" srcId="{099BBE30-BFA2-42D2-9D70-71743294E41B}" destId="{14B64062-D2C5-4154-ABE6-3F6F9E937F8D}" srcOrd="0" destOrd="0" parTransId="{C038BB27-EB2E-461B-A8BE-5CB875F969C2}" sibTransId="{1588C01A-B2D6-4301-B902-9A54838B3F3A}"/>
    <dgm:cxn modelId="{13592B31-D37A-47A3-9AB4-BF7AA2BDD6C8}" type="presOf" srcId="{C038BB27-EB2E-461B-A8BE-5CB875F969C2}" destId="{6F06E15E-FF14-4931-ADD4-E5F2D7CACED4}" srcOrd="0" destOrd="0" presId="urn:microsoft.com/office/officeart/2005/8/layout/orgChart1"/>
    <dgm:cxn modelId="{04AD0432-7735-41C9-BA47-4473D84DB67D}" srcId="{C95EDB37-809D-4BC1-9279-7ADB11F705C7}" destId="{6CE3D890-FB0D-4120-8A99-BDCDB8E4A789}" srcOrd="1" destOrd="0" parTransId="{3FF1B3A1-8ED6-45F1-925F-FCE90F64B432}" sibTransId="{3FDE6456-BD00-497D-BD6D-579D949D330C}"/>
    <dgm:cxn modelId="{4A29A934-CA60-4B60-905A-C42DC71022FE}" type="presOf" srcId="{179CDB22-F9EC-47E2-966F-717873C16559}" destId="{777AB424-FE55-429E-8B02-45B8DECACDE2}" srcOrd="1" destOrd="0" presId="urn:microsoft.com/office/officeart/2005/8/layout/orgChart1"/>
    <dgm:cxn modelId="{9B7B5A35-E3EC-44DC-B53F-4858167CDEBF}" srcId="{F1A68A13-1DA2-4C1D-8F4C-24A99B03E723}" destId="{474294C1-F922-4310-86B1-F2ABAC9D8749}" srcOrd="1" destOrd="0" parTransId="{E395EE62-71C2-496F-85D1-C8F61A1F03E2}" sibTransId="{4F333191-F335-456A-B3ED-769421F51F5E}"/>
    <dgm:cxn modelId="{F8359636-D372-4CDD-91D3-216744527920}" srcId="{6CE3D890-FB0D-4120-8A99-BDCDB8E4A789}" destId="{5D261044-313B-44ED-9C7B-177B4DF36AF1}" srcOrd="0" destOrd="0" parTransId="{C97371FB-8C04-4469-949C-A9EFF48C8C7F}" sibTransId="{2797D7CF-1CE3-4F71-98CA-758F066FDA9D}"/>
    <dgm:cxn modelId="{63D52939-2E30-4D32-B785-9CC66F0AEF0B}" type="presOf" srcId="{32BA587A-F2BD-47E2-8578-ABEE6BAB0CF7}" destId="{9F7AED4D-91BD-4A81-AC7D-80262360BD84}" srcOrd="1" destOrd="0" presId="urn:microsoft.com/office/officeart/2005/8/layout/orgChart1"/>
    <dgm:cxn modelId="{EC64103D-525C-42C4-A641-0B66E582FA89}" type="presOf" srcId="{13C6CEB1-47BF-4D30-9A5B-10815DEB2519}" destId="{D8AA9EAB-A254-4A66-8587-77333A5A6A94}" srcOrd="0" destOrd="0" presId="urn:microsoft.com/office/officeart/2005/8/layout/orgChart1"/>
    <dgm:cxn modelId="{6149173F-0467-4996-965A-2ED90A693355}" type="presOf" srcId="{3FF1B3A1-8ED6-45F1-925F-FCE90F64B432}" destId="{5AB70BB7-9D27-4255-AD39-CF9BCAA97C5C}" srcOrd="0" destOrd="0" presId="urn:microsoft.com/office/officeart/2005/8/layout/orgChart1"/>
    <dgm:cxn modelId="{CF5B0E5B-0BFB-445B-81E6-E1F3C48C12A7}" srcId="{474294C1-F922-4310-86B1-F2ABAC9D8749}" destId="{AC0BE099-F098-4B0D-B01B-B0A62CAD90A7}" srcOrd="1" destOrd="0" parTransId="{181B56CC-C857-491F-ADFD-B93857C6780A}" sibTransId="{1AA9A92B-D63D-41AC-8668-EB0332B350AA}"/>
    <dgm:cxn modelId="{5E2CAF5F-1167-4394-8D08-FCF01FEB013F}" type="presOf" srcId="{496B7EB2-B6EF-4996-BE21-63C6154017E9}" destId="{AD33C742-99A1-4C3D-AAC9-1B9BA2D23D80}" srcOrd="0" destOrd="0" presId="urn:microsoft.com/office/officeart/2005/8/layout/orgChart1"/>
    <dgm:cxn modelId="{6C35FC60-AFA0-4028-98DC-3954D8329C12}" srcId="{C95EDB37-809D-4BC1-9279-7ADB11F705C7}" destId="{F1A68A13-1DA2-4C1D-8F4C-24A99B03E723}" srcOrd="0" destOrd="0" parTransId="{496B7EB2-B6EF-4996-BE21-63C6154017E9}" sibTransId="{AB698CF9-F19B-4D3A-877C-963674036524}"/>
    <dgm:cxn modelId="{CFFF6A61-F3E6-4894-BF83-6A257F576DE9}" type="presOf" srcId="{0DA9D728-FB03-4414-A652-8A97BD2C79FF}" destId="{201860BF-A0DC-4A53-9046-A37C3EE61720}" srcOrd="0" destOrd="0" presId="urn:microsoft.com/office/officeart/2005/8/layout/orgChart1"/>
    <dgm:cxn modelId="{9F8C4B41-2E97-408E-8DF6-B87DF9C0E4E5}" type="presOf" srcId="{190EDC35-BAA3-41A7-AEE1-AD5516894F9E}" destId="{91C42F20-9398-4785-BABC-A70CF9A0E4A2}" srcOrd="0" destOrd="0" presId="urn:microsoft.com/office/officeart/2005/8/layout/orgChart1"/>
    <dgm:cxn modelId="{E044FA42-514E-4865-9198-FF9DCC4FE658}" type="presOf" srcId="{888087FA-1D3B-4C30-AB89-03AE07278D00}" destId="{07DE47DF-EE73-4B10-9EC4-832F6DAEE7EA}" srcOrd="1" destOrd="0" presId="urn:microsoft.com/office/officeart/2005/8/layout/orgChart1"/>
    <dgm:cxn modelId="{9E432864-A2D3-4EBD-9E57-28FA3C3754EC}" type="presOf" srcId="{87A9A894-228F-4BED-994F-C8D848D1582E}" destId="{81D34A05-ADB0-4EE7-BDA3-AB4878BB413E}" srcOrd="0" destOrd="0" presId="urn:microsoft.com/office/officeart/2005/8/layout/orgChart1"/>
    <dgm:cxn modelId="{81D77F69-08BD-4F53-A6A1-AEB0283F1CA9}" type="presOf" srcId="{32BA587A-F2BD-47E2-8578-ABEE6BAB0CF7}" destId="{F9B24DB3-227A-463A-8D72-0EF7EE179BE2}" srcOrd="0" destOrd="0" presId="urn:microsoft.com/office/officeart/2005/8/layout/orgChart1"/>
    <dgm:cxn modelId="{45A6E54A-C62D-4497-8F3A-A293C0F1882C}" type="presOf" srcId="{C95EDB37-809D-4BC1-9279-7ADB11F705C7}" destId="{C7D939AE-3D3B-4158-9DCE-EB5CB5A8A314}" srcOrd="0" destOrd="0" presId="urn:microsoft.com/office/officeart/2005/8/layout/orgChart1"/>
    <dgm:cxn modelId="{D561226B-0E09-4E03-A7B1-1A72155C3313}" type="presOf" srcId="{14B64062-D2C5-4154-ABE6-3F6F9E937F8D}" destId="{9FB07231-7C71-415A-8A5D-BAEA2B05220B}" srcOrd="1" destOrd="0" presId="urn:microsoft.com/office/officeart/2005/8/layout/orgChart1"/>
    <dgm:cxn modelId="{6AEF234B-2E6C-4685-9CA7-867C8DA9E432}" srcId="{A09FDA98-C5BC-44C7-8788-83867D2ED4D0}" destId="{179CDB22-F9EC-47E2-966F-717873C16559}" srcOrd="1" destOrd="0" parTransId="{3D5784AF-41AD-4965-A765-EF5263839ECC}" sibTransId="{C17AF7C4-0E8A-4DA7-B424-4ED0DDE37317}"/>
    <dgm:cxn modelId="{96D21E6D-923F-49B0-9343-62EC4F9E85EF}" type="presOf" srcId="{474294C1-F922-4310-86B1-F2ABAC9D8749}" destId="{61F24E03-7DC6-4EC1-9EB2-789782F31BDC}" srcOrd="1" destOrd="0" presId="urn:microsoft.com/office/officeart/2005/8/layout/orgChart1"/>
    <dgm:cxn modelId="{39BEBD6E-E1C3-4E6D-A600-21ECBDF070C9}" type="presOf" srcId="{5DA83935-3B5E-4CB6-9726-F6BB4F1CAAC4}" destId="{F9DCFF6E-3B1A-4C74-995E-5CE7022AEB7C}" srcOrd="0" destOrd="0" presId="urn:microsoft.com/office/officeart/2005/8/layout/orgChart1"/>
    <dgm:cxn modelId="{625CEC4E-21BE-410E-8CA3-2054A1530416}" type="presOf" srcId="{3D5784AF-41AD-4965-A765-EF5263839ECC}" destId="{0551D4AD-A4BB-4C35-8FD9-3F0C6CC1149D}" srcOrd="0" destOrd="0" presId="urn:microsoft.com/office/officeart/2005/8/layout/orgChart1"/>
    <dgm:cxn modelId="{0B63C54F-D9C6-47E8-90DD-BBD3BD98C701}" type="presOf" srcId="{5DA83935-3B5E-4CB6-9726-F6BB4F1CAAC4}" destId="{DF99F627-A168-4F8F-8C40-8F94FA8CC3B1}" srcOrd="1" destOrd="0" presId="urn:microsoft.com/office/officeart/2005/8/layout/orgChart1"/>
    <dgm:cxn modelId="{74A28472-0B99-4262-9F88-96F3524EBA9B}" type="presOf" srcId="{888087FA-1D3B-4C30-AB89-03AE07278D00}" destId="{85A24227-DCDC-4361-B9E2-C7A883E1411A}" srcOrd="0" destOrd="0" presId="urn:microsoft.com/office/officeart/2005/8/layout/orgChart1"/>
    <dgm:cxn modelId="{BFF55474-0CD2-46EC-B532-9E2DD67C4C84}" type="presOf" srcId="{32F0A3FE-B731-43DA-8C8D-919D21C0B14F}" destId="{12B5614B-2EB2-41E5-843A-83F2750A05AA}" srcOrd="0" destOrd="0" presId="urn:microsoft.com/office/officeart/2005/8/layout/orgChart1"/>
    <dgm:cxn modelId="{1DA0AA74-7B49-4711-9AC8-8AD63289BFF3}" srcId="{93DCFF19-6465-4AC5-BDC7-9691B71A7202}" destId="{C95EDB37-809D-4BC1-9279-7ADB11F705C7}" srcOrd="0" destOrd="0" parTransId="{447C82EB-D4BF-4599-BD3F-5CABEB511AE8}" sibTransId="{DCB3772C-601F-4A39-8672-4AEB69B2B25B}"/>
    <dgm:cxn modelId="{DEF4BF74-8E95-4E9E-9388-14C3B159E630}" type="presOf" srcId="{AC0BE099-F098-4B0D-B01B-B0A62CAD90A7}" destId="{8BEC3214-7A8C-477E-A063-C764634E7402}" srcOrd="1" destOrd="0" presId="urn:microsoft.com/office/officeart/2005/8/layout/orgChart1"/>
    <dgm:cxn modelId="{2C5F7755-5598-4386-BF7A-7356BA933994}" type="presOf" srcId="{099BBE30-BFA2-42D2-9D70-71743294E41B}" destId="{031F7D32-5772-4DDE-841E-B882F4EF524D}" srcOrd="1" destOrd="0" presId="urn:microsoft.com/office/officeart/2005/8/layout/orgChart1"/>
    <dgm:cxn modelId="{6202E475-9BC0-4173-930D-DDD3E6B26E11}" type="presOf" srcId="{2E84F0DF-CF36-4274-AAFD-931602941A67}" destId="{88E2BF64-1703-44C2-BDF5-2F11E00ACBBA}" srcOrd="0" destOrd="0" presId="urn:microsoft.com/office/officeart/2005/8/layout/orgChart1"/>
    <dgm:cxn modelId="{9E896E7A-4EC6-4B78-8B45-3DBAA62F3D34}" type="presOf" srcId="{6CE3D890-FB0D-4120-8A99-BDCDB8E4A789}" destId="{E55A882D-B5E2-414A-A411-449344B5068C}" srcOrd="0" destOrd="0" presId="urn:microsoft.com/office/officeart/2005/8/layout/orgChart1"/>
    <dgm:cxn modelId="{E6DFBC7D-9359-4632-926A-88B6B17408FF}" type="presOf" srcId="{C95EDB37-809D-4BC1-9279-7ADB11F705C7}" destId="{DC4A3826-31F2-44C6-ACAA-CB2AE9E3ECC1}" srcOrd="1" destOrd="0" presId="urn:microsoft.com/office/officeart/2005/8/layout/orgChart1"/>
    <dgm:cxn modelId="{D0256D87-AEC7-430B-AFF6-37C12B4AE1C0}" type="presOf" srcId="{93DCFF19-6465-4AC5-BDC7-9691B71A7202}" destId="{05377F29-D982-45F1-8063-78E2A53D1923}" srcOrd="0" destOrd="0" presId="urn:microsoft.com/office/officeart/2005/8/layout/orgChart1"/>
    <dgm:cxn modelId="{9E2C318F-3C7A-40C8-8006-67468F5BB0EB}" type="presOf" srcId="{181B56CC-C857-491F-ADFD-B93857C6780A}" destId="{EB65BCFB-7268-417E-B588-F8F48D347700}" srcOrd="0" destOrd="0" presId="urn:microsoft.com/office/officeart/2005/8/layout/orgChart1"/>
    <dgm:cxn modelId="{6F84B990-0AFC-4F64-8269-1C33BD7B60E0}" srcId="{5D261044-313B-44ED-9C7B-177B4DF36AF1}" destId="{87A9A894-228F-4BED-994F-C8D848D1582E}" srcOrd="0" destOrd="0" parTransId="{940CC51A-FB42-46A4-8402-C058B62CF340}" sibTransId="{3820FF88-24EE-45CF-82F6-651B831D73C2}"/>
    <dgm:cxn modelId="{BB2DD190-5AE8-4B51-AED0-63DCA0787AAA}" type="presOf" srcId="{940CC51A-FB42-46A4-8402-C058B62CF340}" destId="{8C24375A-0DCB-43FC-B138-9C4EBF2AAAC3}" srcOrd="0" destOrd="0" presId="urn:microsoft.com/office/officeart/2005/8/layout/orgChart1"/>
    <dgm:cxn modelId="{F4579F91-03D5-43B3-98A2-9B87C8BAD50F}" type="presOf" srcId="{FC77EC26-E508-46F1-B8D0-D3EB57C80B2F}" destId="{9CDB1DA8-20D7-426F-897E-A3DECC38AF30}" srcOrd="1" destOrd="0" presId="urn:microsoft.com/office/officeart/2005/8/layout/orgChart1"/>
    <dgm:cxn modelId="{27B48B98-B747-40FF-9E5F-35E6FE660E97}" type="presOf" srcId="{5D261044-313B-44ED-9C7B-177B4DF36AF1}" destId="{671ACA30-F969-4D95-93F2-6CAAFC2F8CCB}" srcOrd="1" destOrd="0" presId="urn:microsoft.com/office/officeart/2005/8/layout/orgChart1"/>
    <dgm:cxn modelId="{D723F899-BB94-472D-ADBC-FEAD66A5934E}" type="presOf" srcId="{099BBE30-BFA2-42D2-9D70-71743294E41B}" destId="{A334EBA1-9FE5-4354-A419-6C6C17413ECD}" srcOrd="0" destOrd="0" presId="urn:microsoft.com/office/officeart/2005/8/layout/orgChart1"/>
    <dgm:cxn modelId="{0752789D-AD5A-4B65-9BAA-6B2B47A69098}" srcId="{6CE3D890-FB0D-4120-8A99-BDCDB8E4A789}" destId="{099BBE30-BFA2-42D2-9D70-71743294E41B}" srcOrd="1" destOrd="0" parTransId="{FA6819A7-EB6D-416D-B4DE-ACE35A56D410}" sibTransId="{9C652D9C-C15B-4710-8337-5274E00B6E7B}"/>
    <dgm:cxn modelId="{3470D79E-FF30-4F97-AE15-2CBFF40EE52A}" srcId="{6CE3D890-FB0D-4120-8A99-BDCDB8E4A789}" destId="{AE11086C-C392-48D8-B673-FFC9F1A7B2BD}" srcOrd="2" destOrd="0" parTransId="{31F442FE-3EE5-4BBA-9216-54DF7D459E57}" sibTransId="{690BB9C2-D502-464E-A371-5BA77FED5F6B}"/>
    <dgm:cxn modelId="{D859F4A3-DDD3-4821-8C9F-239E298BFE3D}" srcId="{474294C1-F922-4310-86B1-F2ABAC9D8749}" destId="{AF145AE4-1C76-4C4D-9BD7-C3F96B5E3ECA}" srcOrd="0" destOrd="0" parTransId="{190EDC35-BAA3-41A7-AEE1-AD5516894F9E}" sibTransId="{2A69DD71-19AE-4F41-8429-ACB70364DAB7}"/>
    <dgm:cxn modelId="{574C63A5-A617-4379-8F9D-3C5902C1EB65}" type="presOf" srcId="{179CDB22-F9EC-47E2-966F-717873C16559}" destId="{7E6C4348-23AC-481F-9622-D23104BB2321}" srcOrd="0" destOrd="0" presId="urn:microsoft.com/office/officeart/2005/8/layout/orgChart1"/>
    <dgm:cxn modelId="{5899C0AB-A9A4-4ACD-A8EA-12EC9F87DDB6}" type="presOf" srcId="{F1A68A13-1DA2-4C1D-8F4C-24A99B03E723}" destId="{033A86DF-EE73-418F-8A20-D164A35C60BA}" srcOrd="0" destOrd="0" presId="urn:microsoft.com/office/officeart/2005/8/layout/orgChart1"/>
    <dgm:cxn modelId="{5FF2E6B0-F0A5-4B07-A947-2321415D1EFF}" type="presOf" srcId="{14B64062-D2C5-4154-ABE6-3F6F9E937F8D}" destId="{26F27E7F-EC3E-4CDC-A869-2C29188851E6}" srcOrd="0" destOrd="0" presId="urn:microsoft.com/office/officeart/2005/8/layout/orgChart1"/>
    <dgm:cxn modelId="{445C6CB3-8BCF-43E8-9E08-31E1EADC741E}" type="presOf" srcId="{31F442FE-3EE5-4BBA-9216-54DF7D459E57}" destId="{DC91E08D-7146-4ADB-8F9C-BA639FDF4970}" srcOrd="0" destOrd="0" presId="urn:microsoft.com/office/officeart/2005/8/layout/orgChart1"/>
    <dgm:cxn modelId="{E36F4FB3-8E68-4F64-98B4-E9C2FB4A839B}" type="presOf" srcId="{AC0BE099-F098-4B0D-B01B-B0A62CAD90A7}" destId="{DA2B6C52-8A9F-4CC2-9BA5-C2B61CAEABA2}" srcOrd="0" destOrd="0" presId="urn:microsoft.com/office/officeart/2005/8/layout/orgChart1"/>
    <dgm:cxn modelId="{568C28B7-7B37-44AF-925E-15A65A2B44EF}" type="presOf" srcId="{FA6819A7-EB6D-416D-B4DE-ACE35A56D410}" destId="{9C58F2B8-649F-45B0-B7E2-57C6B48EBE31}" srcOrd="0" destOrd="0" presId="urn:microsoft.com/office/officeart/2005/8/layout/orgChart1"/>
    <dgm:cxn modelId="{5BB61CBC-EB48-4BBA-A959-ABBB8EAD3015}" type="presOf" srcId="{E395EE62-71C2-496F-85D1-C8F61A1F03E2}" destId="{A7DBD343-DE74-48E5-A8A4-F2856AAB5AC5}" srcOrd="0" destOrd="0" presId="urn:microsoft.com/office/officeart/2005/8/layout/orgChart1"/>
    <dgm:cxn modelId="{17BC09C7-F6D3-4DD9-99BA-97BAF3A39D70}" srcId="{F1A68A13-1DA2-4C1D-8F4C-24A99B03E723}" destId="{A09FDA98-C5BC-44C7-8788-83867D2ED4D0}" srcOrd="0" destOrd="0" parTransId="{0DA9D728-FB03-4414-A652-8A97BD2C79FF}" sibTransId="{F996C361-A1B1-4AB4-AF50-6DEA8B35F246}"/>
    <dgm:cxn modelId="{DB5B23C9-7182-45A9-A24F-F2585DF29C30}" type="presOf" srcId="{A09FDA98-C5BC-44C7-8788-83867D2ED4D0}" destId="{5A97025C-3C90-4A74-AD71-D84A9D27E67E}" srcOrd="0" destOrd="0" presId="urn:microsoft.com/office/officeart/2005/8/layout/orgChart1"/>
    <dgm:cxn modelId="{CDD954CB-98DC-4A45-BB02-9F736F62F551}" type="presOf" srcId="{C97371FB-8C04-4469-949C-A9EFF48C8C7F}" destId="{6D532C71-95F8-468A-91A5-40098D2BD8BF}" srcOrd="0" destOrd="0" presId="urn:microsoft.com/office/officeart/2005/8/layout/orgChart1"/>
    <dgm:cxn modelId="{18E0C5DB-134C-4C6F-ABCD-D10E09895535}" srcId="{AE11086C-C392-48D8-B673-FFC9F1A7B2BD}" destId="{32BA587A-F2BD-47E2-8578-ABEE6BAB0CF7}" srcOrd="0" destOrd="0" parTransId="{13C6CEB1-47BF-4D30-9A5B-10815DEB2519}" sibTransId="{CC9A5F93-8F3E-4FD9-A15F-46788BC22CAA}"/>
    <dgm:cxn modelId="{B595E1DB-7949-42C4-AB49-BFB2C82CF286}" type="presOf" srcId="{F1A68A13-1DA2-4C1D-8F4C-24A99B03E723}" destId="{24165460-CF4B-4A72-AF0F-34D372859A64}" srcOrd="1" destOrd="0" presId="urn:microsoft.com/office/officeart/2005/8/layout/orgChart1"/>
    <dgm:cxn modelId="{69DF41E2-112A-4F1D-B766-C93FC88D5AD3}" type="presOf" srcId="{FC77EC26-E508-46F1-B8D0-D3EB57C80B2F}" destId="{3AB6FBF3-CAA6-4270-B046-6315DD25173C}" srcOrd="0" destOrd="0" presId="urn:microsoft.com/office/officeart/2005/8/layout/orgChart1"/>
    <dgm:cxn modelId="{804C17F6-3F18-431B-B077-A056608145F3}" type="presOf" srcId="{474294C1-F922-4310-86B1-F2ABAC9D8749}" destId="{5F7244B5-9734-4CF0-A021-965A692D5A0C}" srcOrd="0" destOrd="0" presId="urn:microsoft.com/office/officeart/2005/8/layout/orgChart1"/>
    <dgm:cxn modelId="{F5B88EF8-2D70-4EB7-ABFE-B5BCF56E7B09}" type="presOf" srcId="{6CE3D890-FB0D-4120-8A99-BDCDB8E4A789}" destId="{BE2EB274-2FD4-44A8-BDB4-3F0DA7EA11FA}" srcOrd="1" destOrd="0" presId="urn:microsoft.com/office/officeart/2005/8/layout/orgChart1"/>
    <dgm:cxn modelId="{3C67624A-6B56-4BDF-91BD-7BB116F9DBF1}" type="presParOf" srcId="{05377F29-D982-45F1-8063-78E2A53D1923}" destId="{F0A0BE30-1E9D-420C-B7E6-0A481A8CBB37}" srcOrd="0" destOrd="0" presId="urn:microsoft.com/office/officeart/2005/8/layout/orgChart1"/>
    <dgm:cxn modelId="{BB85332B-79CE-45E3-A69C-F35AE78B3860}" type="presParOf" srcId="{F0A0BE30-1E9D-420C-B7E6-0A481A8CBB37}" destId="{3D287614-B11F-4E5C-A103-D217F80F59BC}" srcOrd="0" destOrd="0" presId="urn:microsoft.com/office/officeart/2005/8/layout/orgChart1"/>
    <dgm:cxn modelId="{7F5734DE-535D-4541-BE78-23F25FF64DAD}" type="presParOf" srcId="{3D287614-B11F-4E5C-A103-D217F80F59BC}" destId="{C7D939AE-3D3B-4158-9DCE-EB5CB5A8A314}" srcOrd="0" destOrd="0" presId="urn:microsoft.com/office/officeart/2005/8/layout/orgChart1"/>
    <dgm:cxn modelId="{FC42960B-30AE-415B-A6FB-466465BB0860}" type="presParOf" srcId="{3D287614-B11F-4E5C-A103-D217F80F59BC}" destId="{DC4A3826-31F2-44C6-ACAA-CB2AE9E3ECC1}" srcOrd="1" destOrd="0" presId="urn:microsoft.com/office/officeart/2005/8/layout/orgChart1"/>
    <dgm:cxn modelId="{FF866D1C-E7DF-49A2-BC81-B80C5598B986}" type="presParOf" srcId="{F0A0BE30-1E9D-420C-B7E6-0A481A8CBB37}" destId="{B671C5DE-ED5B-4561-A6CC-232128B05CB3}" srcOrd="1" destOrd="0" presId="urn:microsoft.com/office/officeart/2005/8/layout/orgChart1"/>
    <dgm:cxn modelId="{C74489FC-C41B-4AFB-8E88-F37E2568DD9D}" type="presParOf" srcId="{B671C5DE-ED5B-4561-A6CC-232128B05CB3}" destId="{AD33C742-99A1-4C3D-AAC9-1B9BA2D23D80}" srcOrd="0" destOrd="0" presId="urn:microsoft.com/office/officeart/2005/8/layout/orgChart1"/>
    <dgm:cxn modelId="{B8B723CE-A470-4907-A68B-2C2143A7A985}" type="presParOf" srcId="{B671C5DE-ED5B-4561-A6CC-232128B05CB3}" destId="{35DFB4F4-F6A1-4551-A55B-EAD7BE3BD9FF}" srcOrd="1" destOrd="0" presId="urn:microsoft.com/office/officeart/2005/8/layout/orgChart1"/>
    <dgm:cxn modelId="{C4E536B7-2F2E-4CDE-85C5-809C07414087}" type="presParOf" srcId="{35DFB4F4-F6A1-4551-A55B-EAD7BE3BD9FF}" destId="{589275CF-06DE-4033-9FCB-2BA3299E0C28}" srcOrd="0" destOrd="0" presId="urn:microsoft.com/office/officeart/2005/8/layout/orgChart1"/>
    <dgm:cxn modelId="{3684D03F-5F07-4B15-BED4-64120BAC148D}" type="presParOf" srcId="{589275CF-06DE-4033-9FCB-2BA3299E0C28}" destId="{033A86DF-EE73-418F-8A20-D164A35C60BA}" srcOrd="0" destOrd="0" presId="urn:microsoft.com/office/officeart/2005/8/layout/orgChart1"/>
    <dgm:cxn modelId="{875DEC7F-73F1-44F0-B0C5-AD1D0349C8AC}" type="presParOf" srcId="{589275CF-06DE-4033-9FCB-2BA3299E0C28}" destId="{24165460-CF4B-4A72-AF0F-34D372859A64}" srcOrd="1" destOrd="0" presId="urn:microsoft.com/office/officeart/2005/8/layout/orgChart1"/>
    <dgm:cxn modelId="{39C79120-C5E2-4C3D-AA31-115D3AF81328}" type="presParOf" srcId="{35DFB4F4-F6A1-4551-A55B-EAD7BE3BD9FF}" destId="{29653FCA-5691-428D-A0E3-40DE00977F3F}" srcOrd="1" destOrd="0" presId="urn:microsoft.com/office/officeart/2005/8/layout/orgChart1"/>
    <dgm:cxn modelId="{7AC716BA-E3C1-411A-BF34-7D335E896A1A}" type="presParOf" srcId="{29653FCA-5691-428D-A0E3-40DE00977F3F}" destId="{201860BF-A0DC-4A53-9046-A37C3EE61720}" srcOrd="0" destOrd="0" presId="urn:microsoft.com/office/officeart/2005/8/layout/orgChart1"/>
    <dgm:cxn modelId="{12B9C03C-9E4A-4711-9B6A-AF04D7A1D9AD}" type="presParOf" srcId="{29653FCA-5691-428D-A0E3-40DE00977F3F}" destId="{D9DF3E6C-7FAA-4E1F-BD17-FCD38B46BAFD}" srcOrd="1" destOrd="0" presId="urn:microsoft.com/office/officeart/2005/8/layout/orgChart1"/>
    <dgm:cxn modelId="{EAC5F8C8-C609-4A39-A7D0-0ACE3ED2D78D}" type="presParOf" srcId="{D9DF3E6C-7FAA-4E1F-BD17-FCD38B46BAFD}" destId="{F758467C-F26C-491D-8712-E8128A5CED23}" srcOrd="0" destOrd="0" presId="urn:microsoft.com/office/officeart/2005/8/layout/orgChart1"/>
    <dgm:cxn modelId="{735D9935-395F-4E73-B5B6-42DF89FBB3E7}" type="presParOf" srcId="{F758467C-F26C-491D-8712-E8128A5CED23}" destId="{5A97025C-3C90-4A74-AD71-D84A9D27E67E}" srcOrd="0" destOrd="0" presId="urn:microsoft.com/office/officeart/2005/8/layout/orgChart1"/>
    <dgm:cxn modelId="{ABE48F8A-9C07-4E45-936E-A3C1F1273D0D}" type="presParOf" srcId="{F758467C-F26C-491D-8712-E8128A5CED23}" destId="{276E6189-B534-4FE2-AD4C-1F4684564F4A}" srcOrd="1" destOrd="0" presId="urn:microsoft.com/office/officeart/2005/8/layout/orgChart1"/>
    <dgm:cxn modelId="{8E998608-7E23-48DA-A8D5-8B916034EF50}" type="presParOf" srcId="{D9DF3E6C-7FAA-4E1F-BD17-FCD38B46BAFD}" destId="{FD7C5039-34E8-4207-A207-D98B6CE5125F}" srcOrd="1" destOrd="0" presId="urn:microsoft.com/office/officeart/2005/8/layout/orgChart1"/>
    <dgm:cxn modelId="{1584331A-B99E-4498-A47C-DE2815E01B97}" type="presParOf" srcId="{FD7C5039-34E8-4207-A207-D98B6CE5125F}" destId="{88E2BF64-1703-44C2-BDF5-2F11E00ACBBA}" srcOrd="0" destOrd="0" presId="urn:microsoft.com/office/officeart/2005/8/layout/orgChart1"/>
    <dgm:cxn modelId="{07FFD97C-695B-42C0-AA4C-0192F8B96458}" type="presParOf" srcId="{FD7C5039-34E8-4207-A207-D98B6CE5125F}" destId="{1473A778-9716-49F0-BBE5-9CFA81EB9FC9}" srcOrd="1" destOrd="0" presId="urn:microsoft.com/office/officeart/2005/8/layout/orgChart1"/>
    <dgm:cxn modelId="{985FCC3A-A101-43EB-8690-3939F52119FE}" type="presParOf" srcId="{1473A778-9716-49F0-BBE5-9CFA81EB9FC9}" destId="{87E4DD8C-0630-4BD9-A0CC-57E505451ECD}" srcOrd="0" destOrd="0" presId="urn:microsoft.com/office/officeart/2005/8/layout/orgChart1"/>
    <dgm:cxn modelId="{F42D297C-D863-49D6-B977-CFE8032E1C58}" type="presParOf" srcId="{87E4DD8C-0630-4BD9-A0CC-57E505451ECD}" destId="{85A24227-DCDC-4361-B9E2-C7A883E1411A}" srcOrd="0" destOrd="0" presId="urn:microsoft.com/office/officeart/2005/8/layout/orgChart1"/>
    <dgm:cxn modelId="{D221C8AE-0E08-4B4A-82B6-2B4D2014A6B1}" type="presParOf" srcId="{87E4DD8C-0630-4BD9-A0CC-57E505451ECD}" destId="{07DE47DF-EE73-4B10-9EC4-832F6DAEE7EA}" srcOrd="1" destOrd="0" presId="urn:microsoft.com/office/officeart/2005/8/layout/orgChart1"/>
    <dgm:cxn modelId="{F5EDEEE4-A5BF-49EF-9C32-F32039476B82}" type="presParOf" srcId="{1473A778-9716-49F0-BBE5-9CFA81EB9FC9}" destId="{5DC6A82A-AB3F-4BFA-B73A-9B4197E86C1C}" srcOrd="1" destOrd="0" presId="urn:microsoft.com/office/officeart/2005/8/layout/orgChart1"/>
    <dgm:cxn modelId="{70F006E4-3389-4204-A074-39D768580AE6}" type="presParOf" srcId="{1473A778-9716-49F0-BBE5-9CFA81EB9FC9}" destId="{CA919CEE-6D90-468E-91DA-707A0E483859}" srcOrd="2" destOrd="0" presId="urn:microsoft.com/office/officeart/2005/8/layout/orgChart1"/>
    <dgm:cxn modelId="{FF98C83A-F813-4C5F-8061-E1127F2C17DF}" type="presParOf" srcId="{FD7C5039-34E8-4207-A207-D98B6CE5125F}" destId="{0551D4AD-A4BB-4C35-8FD9-3F0C6CC1149D}" srcOrd="2" destOrd="0" presId="urn:microsoft.com/office/officeart/2005/8/layout/orgChart1"/>
    <dgm:cxn modelId="{4237E0C8-8C92-4987-B658-5AFA91C20C69}" type="presParOf" srcId="{FD7C5039-34E8-4207-A207-D98B6CE5125F}" destId="{178479A6-2FF3-4512-AC48-BD11A5875B3E}" srcOrd="3" destOrd="0" presId="urn:microsoft.com/office/officeart/2005/8/layout/orgChart1"/>
    <dgm:cxn modelId="{5C495963-B3A0-4FA2-BA90-4A0CDA422204}" type="presParOf" srcId="{178479A6-2FF3-4512-AC48-BD11A5875B3E}" destId="{82BB0AF0-28D4-48FA-84D4-2973E4A35795}" srcOrd="0" destOrd="0" presId="urn:microsoft.com/office/officeart/2005/8/layout/orgChart1"/>
    <dgm:cxn modelId="{BF482D0A-C087-42FE-899E-3479C058391B}" type="presParOf" srcId="{82BB0AF0-28D4-48FA-84D4-2973E4A35795}" destId="{7E6C4348-23AC-481F-9622-D23104BB2321}" srcOrd="0" destOrd="0" presId="urn:microsoft.com/office/officeart/2005/8/layout/orgChart1"/>
    <dgm:cxn modelId="{F19D334E-3828-40FE-A869-CD0CC0F55CB4}" type="presParOf" srcId="{82BB0AF0-28D4-48FA-84D4-2973E4A35795}" destId="{777AB424-FE55-429E-8B02-45B8DECACDE2}" srcOrd="1" destOrd="0" presId="urn:microsoft.com/office/officeart/2005/8/layout/orgChart1"/>
    <dgm:cxn modelId="{B4B206AA-CD63-4CA8-9F75-F6DF6AB1FFB3}" type="presParOf" srcId="{178479A6-2FF3-4512-AC48-BD11A5875B3E}" destId="{11B473DB-5FE2-4F9B-8986-7B5FE51E5F5C}" srcOrd="1" destOrd="0" presId="urn:microsoft.com/office/officeart/2005/8/layout/orgChart1"/>
    <dgm:cxn modelId="{6B3CD696-2671-4F5C-B0A8-7C0EA6D870A4}" type="presParOf" srcId="{178479A6-2FF3-4512-AC48-BD11A5875B3E}" destId="{14089D4D-E422-41C0-995B-56691D94DC55}" srcOrd="2" destOrd="0" presId="urn:microsoft.com/office/officeart/2005/8/layout/orgChart1"/>
    <dgm:cxn modelId="{012A0DB6-7B82-46E1-9C2C-F268C038ABAE}" type="presParOf" srcId="{D9DF3E6C-7FAA-4E1F-BD17-FCD38B46BAFD}" destId="{03FF1E3B-3A0B-4704-9728-8C7E6E9CA9BF}" srcOrd="2" destOrd="0" presId="urn:microsoft.com/office/officeart/2005/8/layout/orgChart1"/>
    <dgm:cxn modelId="{1B763A25-9934-46E2-BE23-8B969D071D9C}" type="presParOf" srcId="{29653FCA-5691-428D-A0E3-40DE00977F3F}" destId="{A7DBD343-DE74-48E5-A8A4-F2856AAB5AC5}" srcOrd="2" destOrd="0" presId="urn:microsoft.com/office/officeart/2005/8/layout/orgChart1"/>
    <dgm:cxn modelId="{A1B83FFF-9B34-4C98-8AA7-3433451C8C99}" type="presParOf" srcId="{29653FCA-5691-428D-A0E3-40DE00977F3F}" destId="{20736FC3-86CB-4005-9F34-DE7198F3EA4B}" srcOrd="3" destOrd="0" presId="urn:microsoft.com/office/officeart/2005/8/layout/orgChart1"/>
    <dgm:cxn modelId="{650304F4-759B-4ADB-B65B-7F47AC73A2D2}" type="presParOf" srcId="{20736FC3-86CB-4005-9F34-DE7198F3EA4B}" destId="{BBA7EAF2-D791-4640-BE53-FD5B7060B63B}" srcOrd="0" destOrd="0" presId="urn:microsoft.com/office/officeart/2005/8/layout/orgChart1"/>
    <dgm:cxn modelId="{DBA9396E-A17B-4602-8764-804CD26E3E72}" type="presParOf" srcId="{BBA7EAF2-D791-4640-BE53-FD5B7060B63B}" destId="{5F7244B5-9734-4CF0-A021-965A692D5A0C}" srcOrd="0" destOrd="0" presId="urn:microsoft.com/office/officeart/2005/8/layout/orgChart1"/>
    <dgm:cxn modelId="{17430585-4282-4E97-B2B0-755A85D527B5}" type="presParOf" srcId="{BBA7EAF2-D791-4640-BE53-FD5B7060B63B}" destId="{61F24E03-7DC6-4EC1-9EB2-789782F31BDC}" srcOrd="1" destOrd="0" presId="urn:microsoft.com/office/officeart/2005/8/layout/orgChart1"/>
    <dgm:cxn modelId="{F1C0C9B5-2588-487B-91D5-4C856FEFA72F}" type="presParOf" srcId="{20736FC3-86CB-4005-9F34-DE7198F3EA4B}" destId="{EBC94F7A-1B83-4A44-8CDF-B7BB721FC240}" srcOrd="1" destOrd="0" presId="urn:microsoft.com/office/officeart/2005/8/layout/orgChart1"/>
    <dgm:cxn modelId="{389EF8F0-DDEB-4924-A353-73F663756BD5}" type="presParOf" srcId="{EBC94F7A-1B83-4A44-8CDF-B7BB721FC240}" destId="{91C42F20-9398-4785-BABC-A70CF9A0E4A2}" srcOrd="0" destOrd="0" presId="urn:microsoft.com/office/officeart/2005/8/layout/orgChart1"/>
    <dgm:cxn modelId="{7B0AB69A-849A-472D-9261-3982CC5494FC}" type="presParOf" srcId="{EBC94F7A-1B83-4A44-8CDF-B7BB721FC240}" destId="{3A0856FE-391F-44D2-9F27-2140A0BE223B}" srcOrd="1" destOrd="0" presId="urn:microsoft.com/office/officeart/2005/8/layout/orgChart1"/>
    <dgm:cxn modelId="{88474CED-14FD-4F8A-A1D0-DA7F3B40B913}" type="presParOf" srcId="{3A0856FE-391F-44D2-9F27-2140A0BE223B}" destId="{B34E5499-311C-498E-A1A9-316918EB5DBC}" srcOrd="0" destOrd="0" presId="urn:microsoft.com/office/officeart/2005/8/layout/orgChart1"/>
    <dgm:cxn modelId="{E2790A05-1F79-4FA1-9FB4-4C6EBD2C5424}" type="presParOf" srcId="{B34E5499-311C-498E-A1A9-316918EB5DBC}" destId="{2D24BB64-E258-4015-A4F6-1D8F3D611372}" srcOrd="0" destOrd="0" presId="urn:microsoft.com/office/officeart/2005/8/layout/orgChart1"/>
    <dgm:cxn modelId="{76B051AC-890D-4F6C-B981-844683DAC00A}" type="presParOf" srcId="{B34E5499-311C-498E-A1A9-316918EB5DBC}" destId="{B125D1A0-5344-481F-B154-814DABEC936D}" srcOrd="1" destOrd="0" presId="urn:microsoft.com/office/officeart/2005/8/layout/orgChart1"/>
    <dgm:cxn modelId="{6147D38C-A88A-4E54-A0CB-65A5AE047A40}" type="presParOf" srcId="{3A0856FE-391F-44D2-9F27-2140A0BE223B}" destId="{4BECAA53-B951-43A7-B6AC-E739244560FB}" srcOrd="1" destOrd="0" presId="urn:microsoft.com/office/officeart/2005/8/layout/orgChart1"/>
    <dgm:cxn modelId="{9EEA8FFF-F07B-4F0B-A464-F034A3957016}" type="presParOf" srcId="{3A0856FE-391F-44D2-9F27-2140A0BE223B}" destId="{13DB8D23-1A1A-45B6-AECF-E7D86044BF2A}" srcOrd="2" destOrd="0" presId="urn:microsoft.com/office/officeart/2005/8/layout/orgChart1"/>
    <dgm:cxn modelId="{96E9FF94-69AD-4942-ABBB-692FECE5D88F}" type="presParOf" srcId="{EBC94F7A-1B83-4A44-8CDF-B7BB721FC240}" destId="{EB65BCFB-7268-417E-B588-F8F48D347700}" srcOrd="2" destOrd="0" presId="urn:microsoft.com/office/officeart/2005/8/layout/orgChart1"/>
    <dgm:cxn modelId="{0027CB91-2C69-467E-BD11-7EA6397D4DEE}" type="presParOf" srcId="{EBC94F7A-1B83-4A44-8CDF-B7BB721FC240}" destId="{FD0E1D7E-0D76-4271-A7F5-4D30F72F4BB8}" srcOrd="3" destOrd="0" presId="urn:microsoft.com/office/officeart/2005/8/layout/orgChart1"/>
    <dgm:cxn modelId="{8ACBCBA1-1D1D-4B1C-AEDE-60090D841A88}" type="presParOf" srcId="{FD0E1D7E-0D76-4271-A7F5-4D30F72F4BB8}" destId="{1E22B3B4-871F-4548-B897-CE2BCDD9C71F}" srcOrd="0" destOrd="0" presId="urn:microsoft.com/office/officeart/2005/8/layout/orgChart1"/>
    <dgm:cxn modelId="{39A25998-A8EF-4FD0-B247-98F209E9DC48}" type="presParOf" srcId="{1E22B3B4-871F-4548-B897-CE2BCDD9C71F}" destId="{DA2B6C52-8A9F-4CC2-9BA5-C2B61CAEABA2}" srcOrd="0" destOrd="0" presId="urn:microsoft.com/office/officeart/2005/8/layout/orgChart1"/>
    <dgm:cxn modelId="{6CF159A7-5DAA-4974-A68E-8946EC33971D}" type="presParOf" srcId="{1E22B3B4-871F-4548-B897-CE2BCDD9C71F}" destId="{8BEC3214-7A8C-477E-A063-C764634E7402}" srcOrd="1" destOrd="0" presId="urn:microsoft.com/office/officeart/2005/8/layout/orgChart1"/>
    <dgm:cxn modelId="{9A745469-C140-446F-924A-6359B4AD887F}" type="presParOf" srcId="{FD0E1D7E-0D76-4271-A7F5-4D30F72F4BB8}" destId="{DBCFC64E-7A53-4E33-8704-23E12DDC484B}" srcOrd="1" destOrd="0" presId="urn:microsoft.com/office/officeart/2005/8/layout/orgChart1"/>
    <dgm:cxn modelId="{AD0FD1F7-8C6E-446F-B47C-9C678D9DE045}" type="presParOf" srcId="{FD0E1D7E-0D76-4271-A7F5-4D30F72F4BB8}" destId="{EFB6982D-C286-4E5A-9DB8-CD77D6DA10F6}" srcOrd="2" destOrd="0" presId="urn:microsoft.com/office/officeart/2005/8/layout/orgChart1"/>
    <dgm:cxn modelId="{DA16BE88-3E10-4ED2-862E-931722E75C25}" type="presParOf" srcId="{20736FC3-86CB-4005-9F34-DE7198F3EA4B}" destId="{AE59BB9C-7B1F-4400-88A3-A5C7B752B9D2}" srcOrd="2" destOrd="0" presId="urn:microsoft.com/office/officeart/2005/8/layout/orgChart1"/>
    <dgm:cxn modelId="{EF80CB87-166A-41F8-9D07-7BCCE31FA9CB}" type="presParOf" srcId="{35DFB4F4-F6A1-4551-A55B-EAD7BE3BD9FF}" destId="{582D8759-234D-4D8B-8F34-E50C9C168676}" srcOrd="2" destOrd="0" presId="urn:microsoft.com/office/officeart/2005/8/layout/orgChart1"/>
    <dgm:cxn modelId="{CC4ECFC9-22F2-4557-ACDE-E48A75CAF07B}" type="presParOf" srcId="{B671C5DE-ED5B-4561-A6CC-232128B05CB3}" destId="{5AB70BB7-9D27-4255-AD39-CF9BCAA97C5C}" srcOrd="2" destOrd="0" presId="urn:microsoft.com/office/officeart/2005/8/layout/orgChart1"/>
    <dgm:cxn modelId="{821A99AC-CE87-420D-8CC3-6C88766AD11D}" type="presParOf" srcId="{B671C5DE-ED5B-4561-A6CC-232128B05CB3}" destId="{F2F34075-105A-4F36-9E97-8B4BF636C161}" srcOrd="3" destOrd="0" presId="urn:microsoft.com/office/officeart/2005/8/layout/orgChart1"/>
    <dgm:cxn modelId="{585F042D-B8DD-43CD-B0A0-30F97FDABD0F}" type="presParOf" srcId="{F2F34075-105A-4F36-9E97-8B4BF636C161}" destId="{86342670-2614-47EF-B06D-23E5249B1917}" srcOrd="0" destOrd="0" presId="urn:microsoft.com/office/officeart/2005/8/layout/orgChart1"/>
    <dgm:cxn modelId="{3131954E-A12E-4C16-9D46-7C101B7D2285}" type="presParOf" srcId="{86342670-2614-47EF-B06D-23E5249B1917}" destId="{E55A882D-B5E2-414A-A411-449344B5068C}" srcOrd="0" destOrd="0" presId="urn:microsoft.com/office/officeart/2005/8/layout/orgChart1"/>
    <dgm:cxn modelId="{6178B1DE-BDA0-44E9-A336-E5B00C1B38AE}" type="presParOf" srcId="{86342670-2614-47EF-B06D-23E5249B1917}" destId="{BE2EB274-2FD4-44A8-BDB4-3F0DA7EA11FA}" srcOrd="1" destOrd="0" presId="urn:microsoft.com/office/officeart/2005/8/layout/orgChart1"/>
    <dgm:cxn modelId="{9D34AC11-8048-4690-9663-9B1375EB2F68}" type="presParOf" srcId="{F2F34075-105A-4F36-9E97-8B4BF636C161}" destId="{9C897F49-3D2B-4713-8F9D-C5CD1E7ED138}" srcOrd="1" destOrd="0" presId="urn:microsoft.com/office/officeart/2005/8/layout/orgChart1"/>
    <dgm:cxn modelId="{29BEB400-614E-4B04-954C-F7E6DA034587}" type="presParOf" srcId="{9C897F49-3D2B-4713-8F9D-C5CD1E7ED138}" destId="{6D532C71-95F8-468A-91A5-40098D2BD8BF}" srcOrd="0" destOrd="0" presId="urn:microsoft.com/office/officeart/2005/8/layout/orgChart1"/>
    <dgm:cxn modelId="{EF848DC6-EDCE-423E-A024-FCDEEC733930}" type="presParOf" srcId="{9C897F49-3D2B-4713-8F9D-C5CD1E7ED138}" destId="{0DD5AC05-F000-4F50-838E-C9F78725C663}" srcOrd="1" destOrd="0" presId="urn:microsoft.com/office/officeart/2005/8/layout/orgChart1"/>
    <dgm:cxn modelId="{37112E37-D470-4D57-9283-4029184B8FAF}" type="presParOf" srcId="{0DD5AC05-F000-4F50-838E-C9F78725C663}" destId="{2DFC4BE6-3D2C-46C1-B3F8-2DB29FC23F5C}" srcOrd="0" destOrd="0" presId="urn:microsoft.com/office/officeart/2005/8/layout/orgChart1"/>
    <dgm:cxn modelId="{B07CB8C5-CE3E-4019-9D90-68E5421FDAE5}" type="presParOf" srcId="{2DFC4BE6-3D2C-46C1-B3F8-2DB29FC23F5C}" destId="{217BCAFF-2624-4235-96F3-95D8E818673E}" srcOrd="0" destOrd="0" presId="urn:microsoft.com/office/officeart/2005/8/layout/orgChart1"/>
    <dgm:cxn modelId="{3A38D81E-8C02-4A86-B112-A4B61763878C}" type="presParOf" srcId="{2DFC4BE6-3D2C-46C1-B3F8-2DB29FC23F5C}" destId="{671ACA30-F969-4D95-93F2-6CAAFC2F8CCB}" srcOrd="1" destOrd="0" presId="urn:microsoft.com/office/officeart/2005/8/layout/orgChart1"/>
    <dgm:cxn modelId="{22E64274-5BB4-4CF4-BF01-B71A6E6DCBB7}" type="presParOf" srcId="{0DD5AC05-F000-4F50-838E-C9F78725C663}" destId="{3571ED80-33CE-422A-B1CE-1674C4EB5975}" srcOrd="1" destOrd="0" presId="urn:microsoft.com/office/officeart/2005/8/layout/orgChart1"/>
    <dgm:cxn modelId="{836556A6-032C-40DD-9517-7E42707999B6}" type="presParOf" srcId="{3571ED80-33CE-422A-B1CE-1674C4EB5975}" destId="{8C24375A-0DCB-43FC-B138-9C4EBF2AAAC3}" srcOrd="0" destOrd="0" presId="urn:microsoft.com/office/officeart/2005/8/layout/orgChart1"/>
    <dgm:cxn modelId="{F686BA6C-645F-4506-BB9D-277D55144534}" type="presParOf" srcId="{3571ED80-33CE-422A-B1CE-1674C4EB5975}" destId="{0C110017-66B8-40CD-81C4-DED10B4ABDF4}" srcOrd="1" destOrd="0" presId="urn:microsoft.com/office/officeart/2005/8/layout/orgChart1"/>
    <dgm:cxn modelId="{E9D68C6A-3686-4C34-A63A-52ECBE317F59}" type="presParOf" srcId="{0C110017-66B8-40CD-81C4-DED10B4ABDF4}" destId="{B0D0FB47-06FB-4C0E-90F4-B643AAAF1FB5}" srcOrd="0" destOrd="0" presId="urn:microsoft.com/office/officeart/2005/8/layout/orgChart1"/>
    <dgm:cxn modelId="{60321267-FC06-4451-AAB2-5E5BF4535F5E}" type="presParOf" srcId="{B0D0FB47-06FB-4C0E-90F4-B643AAAF1FB5}" destId="{81D34A05-ADB0-4EE7-BDA3-AB4878BB413E}" srcOrd="0" destOrd="0" presId="urn:microsoft.com/office/officeart/2005/8/layout/orgChart1"/>
    <dgm:cxn modelId="{46EC4312-2FDE-4C31-A3D7-ACE6D95CF13B}" type="presParOf" srcId="{B0D0FB47-06FB-4C0E-90F4-B643AAAF1FB5}" destId="{869D9F9E-9EF1-4D5C-B902-2B3B369D6314}" srcOrd="1" destOrd="0" presId="urn:microsoft.com/office/officeart/2005/8/layout/orgChart1"/>
    <dgm:cxn modelId="{669E5ED9-46D6-498A-BEB0-A37D04402DDC}" type="presParOf" srcId="{0C110017-66B8-40CD-81C4-DED10B4ABDF4}" destId="{95907049-84A9-42A8-A2F2-778465663224}" srcOrd="1" destOrd="0" presId="urn:microsoft.com/office/officeart/2005/8/layout/orgChart1"/>
    <dgm:cxn modelId="{7EE055A2-4914-4853-80F2-B7466DE6B5D0}" type="presParOf" srcId="{0C110017-66B8-40CD-81C4-DED10B4ABDF4}" destId="{17B6931E-3056-4A7F-A708-8977304C6F53}" srcOrd="2" destOrd="0" presId="urn:microsoft.com/office/officeart/2005/8/layout/orgChart1"/>
    <dgm:cxn modelId="{E8569E3F-1127-4E9E-9228-D8D159C42CE6}" type="presParOf" srcId="{3571ED80-33CE-422A-B1CE-1674C4EB5975}" destId="{C3D89D2B-5198-460C-AEDC-6E8E655DA110}" srcOrd="2" destOrd="0" presId="urn:microsoft.com/office/officeart/2005/8/layout/orgChart1"/>
    <dgm:cxn modelId="{8AA72C06-8BBE-407C-8D1D-1CD863D3B278}" type="presParOf" srcId="{3571ED80-33CE-422A-B1CE-1674C4EB5975}" destId="{58F4FD9C-95B1-4FB7-B4F8-EA59A29EA17A}" srcOrd="3" destOrd="0" presId="urn:microsoft.com/office/officeart/2005/8/layout/orgChart1"/>
    <dgm:cxn modelId="{E4376671-FE49-4E52-B6F6-4A4F6C2ED44C}" type="presParOf" srcId="{58F4FD9C-95B1-4FB7-B4F8-EA59A29EA17A}" destId="{3A7B89F0-6AA2-4E39-B8D7-489A4394265B}" srcOrd="0" destOrd="0" presId="urn:microsoft.com/office/officeart/2005/8/layout/orgChart1"/>
    <dgm:cxn modelId="{32C4076F-FF26-4E77-975E-B0BCA37D8D64}" type="presParOf" srcId="{3A7B89F0-6AA2-4E39-B8D7-489A4394265B}" destId="{F9DCFF6E-3B1A-4C74-995E-5CE7022AEB7C}" srcOrd="0" destOrd="0" presId="urn:microsoft.com/office/officeart/2005/8/layout/orgChart1"/>
    <dgm:cxn modelId="{E2EA92F6-7A10-4F75-BFE3-0C604A362B40}" type="presParOf" srcId="{3A7B89F0-6AA2-4E39-B8D7-489A4394265B}" destId="{DF99F627-A168-4F8F-8C40-8F94FA8CC3B1}" srcOrd="1" destOrd="0" presId="urn:microsoft.com/office/officeart/2005/8/layout/orgChart1"/>
    <dgm:cxn modelId="{4789E38F-179F-4FC8-B198-4A7BD28A8866}" type="presParOf" srcId="{58F4FD9C-95B1-4FB7-B4F8-EA59A29EA17A}" destId="{ACE82C1F-FA78-4F69-A8C1-4B250B7C7AD0}" srcOrd="1" destOrd="0" presId="urn:microsoft.com/office/officeart/2005/8/layout/orgChart1"/>
    <dgm:cxn modelId="{51215173-E6AC-4EC9-AB88-75ACDB3B8AFD}" type="presParOf" srcId="{58F4FD9C-95B1-4FB7-B4F8-EA59A29EA17A}" destId="{B194832C-1A5E-49C9-8FBD-313BA1D33FED}" srcOrd="2" destOrd="0" presId="urn:microsoft.com/office/officeart/2005/8/layout/orgChart1"/>
    <dgm:cxn modelId="{41A25580-58CC-42B7-A0DA-785DF19FC307}" type="presParOf" srcId="{0DD5AC05-F000-4F50-838E-C9F78725C663}" destId="{19A203F2-3EE2-4D4D-A7AF-CF699358DCA5}" srcOrd="2" destOrd="0" presId="urn:microsoft.com/office/officeart/2005/8/layout/orgChart1"/>
    <dgm:cxn modelId="{F97FB232-016C-4B35-B057-DB044AED3F95}" type="presParOf" srcId="{9C897F49-3D2B-4713-8F9D-C5CD1E7ED138}" destId="{9C58F2B8-649F-45B0-B7E2-57C6B48EBE31}" srcOrd="2" destOrd="0" presId="urn:microsoft.com/office/officeart/2005/8/layout/orgChart1"/>
    <dgm:cxn modelId="{A48E1D9F-5337-4885-852D-4F4C5725AC00}" type="presParOf" srcId="{9C897F49-3D2B-4713-8F9D-C5CD1E7ED138}" destId="{805A6AF9-2351-4043-B44E-341DEAB95F38}" srcOrd="3" destOrd="0" presId="urn:microsoft.com/office/officeart/2005/8/layout/orgChart1"/>
    <dgm:cxn modelId="{34A8ECD9-D1E4-4056-9D05-22490BE26310}" type="presParOf" srcId="{805A6AF9-2351-4043-B44E-341DEAB95F38}" destId="{70CE1E07-D697-46A4-8867-2BDB4B88FFEA}" srcOrd="0" destOrd="0" presId="urn:microsoft.com/office/officeart/2005/8/layout/orgChart1"/>
    <dgm:cxn modelId="{69502D71-051A-425C-ADDE-0303EF0F0822}" type="presParOf" srcId="{70CE1E07-D697-46A4-8867-2BDB4B88FFEA}" destId="{A334EBA1-9FE5-4354-A419-6C6C17413ECD}" srcOrd="0" destOrd="0" presId="urn:microsoft.com/office/officeart/2005/8/layout/orgChart1"/>
    <dgm:cxn modelId="{13110FC4-704A-4901-A4F0-B7F4D9707B39}" type="presParOf" srcId="{70CE1E07-D697-46A4-8867-2BDB4B88FFEA}" destId="{031F7D32-5772-4DDE-841E-B882F4EF524D}" srcOrd="1" destOrd="0" presId="urn:microsoft.com/office/officeart/2005/8/layout/orgChart1"/>
    <dgm:cxn modelId="{7994CD29-9696-470C-AE04-B60D394971CC}" type="presParOf" srcId="{805A6AF9-2351-4043-B44E-341DEAB95F38}" destId="{D94F39C2-1E21-4F52-89BB-ADB439DF2C72}" srcOrd="1" destOrd="0" presId="urn:microsoft.com/office/officeart/2005/8/layout/orgChart1"/>
    <dgm:cxn modelId="{8AEA24A6-5C89-4D77-8229-024C15AD9D89}" type="presParOf" srcId="{D94F39C2-1E21-4F52-89BB-ADB439DF2C72}" destId="{6F06E15E-FF14-4931-ADD4-E5F2D7CACED4}" srcOrd="0" destOrd="0" presId="urn:microsoft.com/office/officeart/2005/8/layout/orgChart1"/>
    <dgm:cxn modelId="{49290833-010B-4E3E-9A5B-91A8594D0C63}" type="presParOf" srcId="{D94F39C2-1E21-4F52-89BB-ADB439DF2C72}" destId="{1F286E2E-123D-45E1-81FA-477BF4E8BB43}" srcOrd="1" destOrd="0" presId="urn:microsoft.com/office/officeart/2005/8/layout/orgChart1"/>
    <dgm:cxn modelId="{231E39B2-36DD-4D8B-9ABF-D7198094A756}" type="presParOf" srcId="{1F286E2E-123D-45E1-81FA-477BF4E8BB43}" destId="{C8994A55-234B-4042-9419-2A8EE4F58EA4}" srcOrd="0" destOrd="0" presId="urn:microsoft.com/office/officeart/2005/8/layout/orgChart1"/>
    <dgm:cxn modelId="{7953F739-E9AA-4237-B054-8A916863F7C3}" type="presParOf" srcId="{C8994A55-234B-4042-9419-2A8EE4F58EA4}" destId="{26F27E7F-EC3E-4CDC-A869-2C29188851E6}" srcOrd="0" destOrd="0" presId="urn:microsoft.com/office/officeart/2005/8/layout/orgChart1"/>
    <dgm:cxn modelId="{1FDD33D6-4AB1-416D-B46F-9CB0ED9EAF65}" type="presParOf" srcId="{C8994A55-234B-4042-9419-2A8EE4F58EA4}" destId="{9FB07231-7C71-415A-8A5D-BAEA2B05220B}" srcOrd="1" destOrd="0" presId="urn:microsoft.com/office/officeart/2005/8/layout/orgChart1"/>
    <dgm:cxn modelId="{1F589F1A-1751-44F2-9823-353280A59E4A}" type="presParOf" srcId="{1F286E2E-123D-45E1-81FA-477BF4E8BB43}" destId="{83EB6258-EB97-458F-B20B-97D52AFAE9D5}" srcOrd="1" destOrd="0" presId="urn:microsoft.com/office/officeart/2005/8/layout/orgChart1"/>
    <dgm:cxn modelId="{98EB5D38-2A72-4106-81CA-DEBCFA3F7CF8}" type="presParOf" srcId="{1F286E2E-123D-45E1-81FA-477BF4E8BB43}" destId="{4776219A-6201-491C-9FFA-79550AB3A108}" srcOrd="2" destOrd="0" presId="urn:microsoft.com/office/officeart/2005/8/layout/orgChart1"/>
    <dgm:cxn modelId="{78637AAE-1C20-4526-9CDA-6D35FCA2FFFC}" type="presParOf" srcId="{D94F39C2-1E21-4F52-89BB-ADB439DF2C72}" destId="{12B5614B-2EB2-41E5-843A-83F2750A05AA}" srcOrd="2" destOrd="0" presId="urn:microsoft.com/office/officeart/2005/8/layout/orgChart1"/>
    <dgm:cxn modelId="{17A6A926-9C1C-468D-9800-E7AEA3EEAAA3}" type="presParOf" srcId="{D94F39C2-1E21-4F52-89BB-ADB439DF2C72}" destId="{BC063886-3E49-49FD-B6DA-7696EE9D2CFC}" srcOrd="3" destOrd="0" presId="urn:microsoft.com/office/officeart/2005/8/layout/orgChart1"/>
    <dgm:cxn modelId="{1E553627-7256-4AE4-B923-A84D02D4796A}" type="presParOf" srcId="{BC063886-3E49-49FD-B6DA-7696EE9D2CFC}" destId="{F34C5EC6-B5EC-4A92-B2CF-672E9F67B75A}" srcOrd="0" destOrd="0" presId="urn:microsoft.com/office/officeart/2005/8/layout/orgChart1"/>
    <dgm:cxn modelId="{6294948D-A1A5-4D0C-B25E-A3F9EDAD94E0}" type="presParOf" srcId="{F34C5EC6-B5EC-4A92-B2CF-672E9F67B75A}" destId="{3AB6FBF3-CAA6-4270-B046-6315DD25173C}" srcOrd="0" destOrd="0" presId="urn:microsoft.com/office/officeart/2005/8/layout/orgChart1"/>
    <dgm:cxn modelId="{3070D758-9644-4F14-A3CD-7A076517F341}" type="presParOf" srcId="{F34C5EC6-B5EC-4A92-B2CF-672E9F67B75A}" destId="{9CDB1DA8-20D7-426F-897E-A3DECC38AF30}" srcOrd="1" destOrd="0" presId="urn:microsoft.com/office/officeart/2005/8/layout/orgChart1"/>
    <dgm:cxn modelId="{BDE637FF-3984-4FDC-9B5F-95B9DB970304}" type="presParOf" srcId="{BC063886-3E49-49FD-B6DA-7696EE9D2CFC}" destId="{A69C6512-9B1B-474B-9206-9C850F18DA24}" srcOrd="1" destOrd="0" presId="urn:microsoft.com/office/officeart/2005/8/layout/orgChart1"/>
    <dgm:cxn modelId="{3E14B13C-524E-4845-B096-2B96028E8EAE}" type="presParOf" srcId="{BC063886-3E49-49FD-B6DA-7696EE9D2CFC}" destId="{F13DD2E0-FDD6-4DCA-8E6B-16E9BB315D64}" srcOrd="2" destOrd="0" presId="urn:microsoft.com/office/officeart/2005/8/layout/orgChart1"/>
    <dgm:cxn modelId="{2DCD3A5D-4FCB-42B0-9A0E-A381BDCA0FE6}" type="presParOf" srcId="{805A6AF9-2351-4043-B44E-341DEAB95F38}" destId="{D1632B8F-D5FC-404A-B38C-954035824B48}" srcOrd="2" destOrd="0" presId="urn:microsoft.com/office/officeart/2005/8/layout/orgChart1"/>
    <dgm:cxn modelId="{716E74EB-9C64-4CF1-BE87-9A7BF1183FCD}" type="presParOf" srcId="{9C897F49-3D2B-4713-8F9D-C5CD1E7ED138}" destId="{DC91E08D-7146-4ADB-8F9C-BA639FDF4970}" srcOrd="4" destOrd="0" presId="urn:microsoft.com/office/officeart/2005/8/layout/orgChart1"/>
    <dgm:cxn modelId="{F25CD821-DB8B-4CE3-A2C6-D0B8FCA1F928}" type="presParOf" srcId="{9C897F49-3D2B-4713-8F9D-C5CD1E7ED138}" destId="{F32F1204-553E-43A6-8E41-B589CB9E5C0D}" srcOrd="5" destOrd="0" presId="urn:microsoft.com/office/officeart/2005/8/layout/orgChart1"/>
    <dgm:cxn modelId="{58529294-5659-4767-9F17-5BFE84D710E5}" type="presParOf" srcId="{F32F1204-553E-43A6-8E41-B589CB9E5C0D}" destId="{19EC6C47-DBB4-4B02-9718-81CD851E6D33}" srcOrd="0" destOrd="0" presId="urn:microsoft.com/office/officeart/2005/8/layout/orgChart1"/>
    <dgm:cxn modelId="{AC207CA7-3AC9-4C07-B225-9B644D433568}" type="presParOf" srcId="{19EC6C47-DBB4-4B02-9718-81CD851E6D33}" destId="{66B343ED-1128-4DD7-8501-030C2717104B}" srcOrd="0" destOrd="0" presId="urn:microsoft.com/office/officeart/2005/8/layout/orgChart1"/>
    <dgm:cxn modelId="{031C8A0D-CBE3-4FC4-BEFA-1C87B72ED32A}" type="presParOf" srcId="{19EC6C47-DBB4-4B02-9718-81CD851E6D33}" destId="{9FC98D3B-6389-4900-87FB-7A7C1FD4BDD5}" srcOrd="1" destOrd="0" presId="urn:microsoft.com/office/officeart/2005/8/layout/orgChart1"/>
    <dgm:cxn modelId="{489D45C6-36FC-49EF-B2E1-1B300A450354}" type="presParOf" srcId="{F32F1204-553E-43A6-8E41-B589CB9E5C0D}" destId="{3BF1D2DB-8B27-47B1-8537-6F3CC99DE337}" srcOrd="1" destOrd="0" presId="urn:microsoft.com/office/officeart/2005/8/layout/orgChart1"/>
    <dgm:cxn modelId="{EC581D66-0357-43F8-80D0-641162FD93F2}" type="presParOf" srcId="{3BF1D2DB-8B27-47B1-8537-6F3CC99DE337}" destId="{D8AA9EAB-A254-4A66-8587-77333A5A6A94}" srcOrd="0" destOrd="0" presId="urn:microsoft.com/office/officeart/2005/8/layout/orgChart1"/>
    <dgm:cxn modelId="{A4F02D52-1D6F-4B76-B53F-ABA31713B6C3}" type="presParOf" srcId="{3BF1D2DB-8B27-47B1-8537-6F3CC99DE337}" destId="{B2B7EDF7-EDD7-4BAD-B81E-734CD88B8514}" srcOrd="1" destOrd="0" presId="urn:microsoft.com/office/officeart/2005/8/layout/orgChart1"/>
    <dgm:cxn modelId="{3D0ACE28-CDCE-4FBA-8408-F1E5857FF8B6}" type="presParOf" srcId="{B2B7EDF7-EDD7-4BAD-B81E-734CD88B8514}" destId="{85DC279E-A84B-4690-9278-031EA910FDE8}" srcOrd="0" destOrd="0" presId="urn:microsoft.com/office/officeart/2005/8/layout/orgChart1"/>
    <dgm:cxn modelId="{71089201-B9A2-4A82-BF7B-D06C930DAE86}" type="presParOf" srcId="{85DC279E-A84B-4690-9278-031EA910FDE8}" destId="{F9B24DB3-227A-463A-8D72-0EF7EE179BE2}" srcOrd="0" destOrd="0" presId="urn:microsoft.com/office/officeart/2005/8/layout/orgChart1"/>
    <dgm:cxn modelId="{CD9C1D85-9452-4280-9756-2B92309CBD9D}" type="presParOf" srcId="{85DC279E-A84B-4690-9278-031EA910FDE8}" destId="{9F7AED4D-91BD-4A81-AC7D-80262360BD84}" srcOrd="1" destOrd="0" presId="urn:microsoft.com/office/officeart/2005/8/layout/orgChart1"/>
    <dgm:cxn modelId="{7F9EE505-B453-4DC5-AE41-6C0E89489261}" type="presParOf" srcId="{B2B7EDF7-EDD7-4BAD-B81E-734CD88B8514}" destId="{83239814-A9AA-473D-9FDC-5A7800AF24FF}" srcOrd="1" destOrd="0" presId="urn:microsoft.com/office/officeart/2005/8/layout/orgChart1"/>
    <dgm:cxn modelId="{7ED59694-F5F3-489D-8C45-111BEDB389E1}" type="presParOf" srcId="{B2B7EDF7-EDD7-4BAD-B81E-734CD88B8514}" destId="{4A9F6385-D242-46EA-8A2A-CF255A71293F}" srcOrd="2" destOrd="0" presId="urn:microsoft.com/office/officeart/2005/8/layout/orgChart1"/>
    <dgm:cxn modelId="{442CCE73-0504-4EB8-81A3-65156015CC4D}" type="presParOf" srcId="{F32F1204-553E-43A6-8E41-B589CB9E5C0D}" destId="{2382AE26-E471-47CD-A911-2CAACCACD5B9}" srcOrd="2" destOrd="0" presId="urn:microsoft.com/office/officeart/2005/8/layout/orgChart1"/>
    <dgm:cxn modelId="{F248CE9C-C2A9-4617-B97F-5ADBFA46DEA7}" type="presParOf" srcId="{F2F34075-105A-4F36-9E97-8B4BF636C161}" destId="{5912D5D8-983C-4E60-AC41-17C119952A8E}" srcOrd="2" destOrd="0" presId="urn:microsoft.com/office/officeart/2005/8/layout/orgChart1"/>
    <dgm:cxn modelId="{A0B3666D-B86A-4714-A557-35609D451822}" type="presParOf" srcId="{F0A0BE30-1E9D-420C-B7E6-0A481A8CBB37}" destId="{65D15414-4A10-4085-BD87-2C352E4F2127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01E85-DE16-4F0E-BF93-49F5FA6B0F8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CA1B6897-125A-46CF-9F36-77367629D67D}">
      <dgm:prSet custT="1"/>
      <dgm:spPr>
        <a:solidFill>
          <a:schemeClr val="bg1">
            <a:lumMod val="50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Data Sources</a:t>
          </a:r>
          <a:endParaRPr lang="en-IN" sz="1600" b="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BBEC9341-83A2-4D82-9AC3-39BD82ECBFA4}" type="parTrans" cxnId="{6D03D5B9-EFA8-4F4E-82FC-811E26EA6FA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1D14EE3-ECDC-406F-A08F-F6448E580139}" type="sibTrans" cxnId="{6D03D5B9-EFA8-4F4E-82FC-811E26EA6FA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EC4225C-A04A-4FC3-AE3A-E8B08ED2E6CE}">
      <dgm:prSet custT="1"/>
      <dgm:spPr>
        <a:solidFill>
          <a:schemeClr val="bg1">
            <a:lumMod val="6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MySQL Database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78859399-718E-43DB-9457-7AC2B4643427}" type="parTrans" cxnId="{73E504F1-5773-4AAB-B6D9-B310E448958F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46BBF9-1945-4139-9CB2-548E3FF94AF3}" type="sibTrans" cxnId="{73E504F1-5773-4AAB-B6D9-B310E448958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82BBC6E-0203-474A-B091-BB88D6C4D08A}">
      <dgm:prSet custT="1"/>
      <dgm:spPr>
        <a:solidFill>
          <a:schemeClr val="bg1">
            <a:lumMod val="7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GDB041</a:t>
          </a:r>
          <a:endParaRPr lang="en-IN" sz="1200" kern="120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14EF462-4C8E-42CA-B1AF-7DE62E8B41C5}" type="parTrans" cxnId="{00D4EF5F-B2C0-4054-820D-2E013F9215F2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1CD7EE-0632-4BA9-8B7D-32CB1FD663F2}" type="sibTrans" cxnId="{00D4EF5F-B2C0-4054-820D-2E013F9215F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7871328-EFA7-4293-87F8-F6CF14DA338D}">
      <dgm:prSet custT="1"/>
      <dgm:spPr>
        <a:solidFill>
          <a:schemeClr val="bg1">
            <a:lumMod val="8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Dim Customer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F4D0E504-B81D-46C0-BEAA-B8025A748C01}" type="parTrans" cxnId="{3A559C4F-782C-4274-B853-CF98C76F6274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DAE7A80-1B25-4E1D-834D-8559DDE2A864}" type="sibTrans" cxnId="{3A559C4F-782C-4274-B853-CF98C76F6274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2827A5-56DC-483D-8C7B-43C70449BC9A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Dim Product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33FF358D-26F0-4E6D-AE09-00B12B38B1E1}" type="parTrans" cxnId="{0B1ED78A-C9D9-4C22-B259-F72DE1AB1690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FA99DA2-8E13-4506-9170-568C0CA3CA32}" type="sibTrans" cxnId="{0B1ED78A-C9D9-4C22-B259-F72DE1AB169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BA1ADA-DDE4-422D-B005-7464C50945C9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Dim Market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457076AB-CCDA-4CFB-B8EB-FC389AF7806D}" type="parTrans" cxnId="{A400E4CB-7180-45C7-8F04-9AFFEC1C30E6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27B85F9-6DC2-41D6-85FC-88F1E2629037}" type="sibTrans" cxnId="{A400E4CB-7180-45C7-8F04-9AFFEC1C30E6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A52991-F9D9-4A6A-8EEF-033CCA293918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Fact Sales Monthly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8307A078-6811-43D2-9DE7-C3388BCD69F1}" type="parTrans" cxnId="{0DF4D236-EB34-43E5-8687-78B3FEE3812C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9345C46-3D5D-4B37-8477-85B0CD794FF2}" type="sibTrans" cxnId="{0DF4D236-EB34-43E5-8687-78B3FEE3812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EEEF9F5-E5FD-4235-A38F-A559589EA0E1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Fact Forecast Monthly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D7E0CAD0-0B8F-4EC1-A20A-7C1E7B191562}" type="parTrans" cxnId="{6A9B454A-770D-4228-8EC7-3850B9C2540C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9B96FD2-3950-471F-92E1-CF70502C41E7}" type="sibTrans" cxnId="{6A9B454A-770D-4228-8EC7-3850B9C2540C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D664B60-B6AD-43BE-AE6D-572892723DBC}">
      <dgm:prSet custT="1"/>
      <dgm:spPr>
        <a:solidFill>
          <a:schemeClr val="bg1">
            <a:lumMod val="7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GDB056</a:t>
          </a:r>
          <a:endParaRPr lang="en-IN" sz="1200" kern="120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5E2D65D1-1C12-4C63-9BB5-AF30FF83F5CF}" type="parTrans" cxnId="{00835776-8D02-4012-B29C-9D2AA8DAD99E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6A8F854-302C-453F-81D6-2C85740019CC}" type="sibTrans" cxnId="{00835776-8D02-4012-B29C-9D2AA8DAD99E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ED87C9A-ECDB-4D19-8FA4-368F390A0C64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Manufacturing Cost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F43F7567-A269-4DED-A74F-B92161F1AB36}" type="parTrans" cxnId="{EAE9E56D-3E25-4EC8-9F05-A4AA37799F50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9A6D39E-D1A3-4171-9BEB-F02F88E4EEB7}" type="sibTrans" cxnId="{EAE9E56D-3E25-4EC8-9F05-A4AA37799F50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B49C5E-72CD-45E2-8618-DA0BA9558AE6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Pre Invoice Deduction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016413ED-ABEB-4AEF-B1B4-7855544813CF}" type="parTrans" cxnId="{238F6153-A33F-4F0E-91A3-10EDB846045F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B0A2DC0-281D-457E-B6EC-CED65841415E}" type="sibTrans" cxnId="{238F6153-A33F-4F0E-91A3-10EDB846045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7A0689-EA35-4734-A688-55CA590A2F35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Post Invoice Deduction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AABEDAD9-D8FC-4624-9B04-9CCCB663D6FF}" type="parTrans" cxnId="{7D4B341D-185A-4B9A-81BB-DE2ECD03A065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D565751-5928-42C9-B067-52EDFB19A219}" type="sibTrans" cxnId="{7D4B341D-185A-4B9A-81BB-DE2ECD03A06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6D3965B-3F80-4040-A376-707D4B14ABFC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Freight Cost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4499F0D6-E3D5-4C4B-A62B-E7027724E630}" type="parTrans" cxnId="{CE2400E6-B56A-4108-AA00-79CB31159625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44CC353-AAD8-446C-BE10-9A19B2AB1D3B}" type="sibTrans" cxnId="{CE2400E6-B56A-4108-AA00-79CB3115962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73E5768-281E-46BA-B1C7-4883FB94F254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Gross Price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22B98D89-68FA-432B-9028-2A50390246F4}" type="parTrans" cxnId="{ED32CBFB-8DDB-48D9-87EA-2BB4821283BE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CE76333-71D1-45D6-B6F8-CD74844ECF13}" type="sibTrans" cxnId="{ED32CBFB-8DDB-48D9-87EA-2BB4821283BE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ECD367-D12D-4F63-B2EB-0FCA5903E2FE}">
      <dgm:prSet custT="1"/>
      <dgm:spPr>
        <a:solidFill>
          <a:schemeClr val="bg1">
            <a:lumMod val="6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Excel Files</a:t>
          </a:r>
          <a:endParaRPr lang="en-IN" sz="1200" kern="120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6F585BBA-FB8D-4597-94DA-ED1AA762E08E}" type="parTrans" cxnId="{278535C9-CF60-4A44-ACB6-C0E0B5B36BAD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F92CC9-0F1D-429E-9B7F-73EDB0BA7D18}" type="sibTrans" cxnId="{278535C9-CF60-4A44-ACB6-C0E0B5B36BAD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BEEA4EF-9FD2-4AF6-87F1-39726D4F245E}">
      <dgm:prSet custT="1"/>
      <dgm:spPr>
        <a:solidFill>
          <a:schemeClr val="bg1">
            <a:lumMod val="7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Market Share (xlsx)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8F95FE20-9E80-4C66-BC9B-CCE6F6683958}" type="parTrans" cxnId="{1A0B791D-6205-4424-84EC-541675B00AF5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B5677B9-35E6-4CB9-95BC-061C97626A2D}" type="sibTrans" cxnId="{1A0B791D-6205-4424-84EC-541675B00AF5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E047858-1A15-4CB9-A7DC-70E96BBCD01B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AtliQ’s vs Competitors Market Share data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2B79EFA3-1BDD-4468-A42B-F0CC84337E31}" type="parTrans" cxnId="{769D54B8-17BE-4DDA-89D4-A870CC842EE2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59919EC-D842-45F3-8D7E-0861BB951077}" type="sibTrans" cxnId="{769D54B8-17BE-4DDA-89D4-A870CC842EE2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0BB57EF-ECE2-40E9-98B0-72C65C5B6E50}">
      <dgm:prSet custT="1"/>
      <dgm:spPr>
        <a:solidFill>
          <a:schemeClr val="bg1">
            <a:lumMod val="7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Operational Expenses (xlsx)  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BEBB39A2-37F2-4124-A3C9-12CE609D7829}" type="parTrans" cxnId="{EBC5FFF2-A8F4-46FC-B29B-CCD18462218F}">
      <dgm:prSet/>
      <dgm:spPr/>
      <dgm:t>
        <a:bodyPr/>
        <a:lstStyle/>
        <a:p>
          <a:endParaRPr lang="en-IN" sz="12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5CFAF4D-0217-4AAF-9DEC-17B230E77EE3}" type="sibTrans" cxnId="{EBC5FFF2-A8F4-46FC-B29B-CCD18462218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B8DBCC3-906E-447F-965B-3D03675EEDBA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AtliQ’s Advertisement and Promotional Expenses data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70B6F198-825F-4B88-BF61-69998EECB0F4}" type="parTrans" cxnId="{12D34E6D-D4ED-4AB7-8277-51FF8487DC8F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B6AF16F-70F3-4918-8C98-F16C0D6CEF47}" type="sibTrans" cxnId="{12D34E6D-D4ED-4AB7-8277-51FF8487DC8F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BF893B-CA0A-48D4-8579-1D2CFC13925E}">
      <dgm:prSet custT="1"/>
      <dgm:spPr>
        <a:solidFill>
          <a:schemeClr val="bg1">
            <a:lumMod val="75000"/>
          </a:schemeClr>
        </a:solidFill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Target 2022 (xlsx)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DAB2FD5B-1F15-4587-AFF5-2898A48C0D3E}" type="parTrans" cxnId="{5A43B238-9667-4CA7-9210-6C192C4BA4AB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BC08CA8-FFC9-4B85-889C-8389ECE51975}" type="sibTrans" cxnId="{5A43B238-9667-4CA7-9210-6C192C4BA4AB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D09A31D-2257-49B3-831A-F0B393657FA7}">
      <dgm:prSet custT="1"/>
      <dgm:spPr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10160" tIns="10160" rIns="10160" bIns="10160" numCol="1" spcCol="1270" anchor="ctr" anchorCtr="0"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Key Metrics Target data for FY 2022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gm:t>
    </dgm:pt>
    <dgm:pt modelId="{A1EC8626-BDAB-4B7B-BD3B-E7AA4EA4B5A7}" type="parTrans" cxnId="{FB3B7EAD-65A5-4866-B2E8-91DB2A04C90B}">
      <dgm:prSet/>
      <dgm:spPr/>
      <dgm:t>
        <a:bodyPr/>
        <a:lstStyle/>
        <a:p>
          <a:endParaRPr lang="en-IN" sz="1200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571C1F-1D63-47B8-97A5-882BE331F077}" type="sibTrans" cxnId="{FB3B7EAD-65A5-4866-B2E8-91DB2A04C90B}">
      <dgm:prSet/>
      <dgm:spPr/>
      <dgm:t>
        <a:bodyPr/>
        <a:lstStyle/>
        <a:p>
          <a:endParaRPr lang="en-IN" sz="16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951B9D-D3E8-4CF6-919E-B6F291260CB4}" type="pres">
      <dgm:prSet presAssocID="{7DF01E85-DE16-4F0E-BF93-49F5FA6B0F8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A5C3ACC-7AD5-4350-BAD0-955FE718FB48}" type="pres">
      <dgm:prSet presAssocID="{CA1B6897-125A-46CF-9F36-77367629D67D}" presName="hierRoot1" presStyleCnt="0">
        <dgm:presLayoutVars>
          <dgm:hierBranch val="init"/>
        </dgm:presLayoutVars>
      </dgm:prSet>
      <dgm:spPr/>
    </dgm:pt>
    <dgm:pt modelId="{C482B683-7D26-4F03-9907-F869FD80F798}" type="pres">
      <dgm:prSet presAssocID="{CA1B6897-125A-46CF-9F36-77367629D67D}" presName="rootComposite1" presStyleCnt="0"/>
      <dgm:spPr/>
    </dgm:pt>
    <dgm:pt modelId="{166A8A56-86A8-42D4-AC7C-A204EA9BC25D}" type="pres">
      <dgm:prSet presAssocID="{CA1B6897-125A-46CF-9F36-77367629D67D}" presName="rootText1" presStyleLbl="node0" presStyleIdx="0" presStyleCnt="1" custScaleX="185280" custLinFactNeighborX="1833" custLinFactNeighborY="-21250">
        <dgm:presLayoutVars>
          <dgm:chPref val="3"/>
        </dgm:presLayoutVars>
      </dgm:prSet>
      <dgm:spPr>
        <a:xfrm>
          <a:off x="3877118" y="46083"/>
          <a:ext cx="1197445" cy="598722"/>
        </a:xfrm>
        <a:prstGeom prst="rect">
          <a:avLst/>
        </a:prstGeom>
      </dgm:spPr>
    </dgm:pt>
    <dgm:pt modelId="{E775BD40-B90B-423B-BB77-59CEE7CA9E88}" type="pres">
      <dgm:prSet presAssocID="{CA1B6897-125A-46CF-9F36-77367629D67D}" presName="rootConnector1" presStyleLbl="node1" presStyleIdx="0" presStyleCnt="0"/>
      <dgm:spPr/>
    </dgm:pt>
    <dgm:pt modelId="{EBF2D498-E77E-4B94-9DF3-3CDBD02B9D11}" type="pres">
      <dgm:prSet presAssocID="{CA1B6897-125A-46CF-9F36-77367629D67D}" presName="hierChild2" presStyleCnt="0"/>
      <dgm:spPr/>
    </dgm:pt>
    <dgm:pt modelId="{71C37825-8546-4D43-B418-A5FDC8FD5507}" type="pres">
      <dgm:prSet presAssocID="{78859399-718E-43DB-9457-7AC2B4643427}" presName="Name37" presStyleLbl="parChTrans1D2" presStyleIdx="0" presStyleCnt="2"/>
      <dgm:spPr/>
    </dgm:pt>
    <dgm:pt modelId="{D93FA786-9024-444B-B462-52A7D8AB58BC}" type="pres">
      <dgm:prSet presAssocID="{7EC4225C-A04A-4FC3-AE3A-E8B08ED2E6CE}" presName="hierRoot2" presStyleCnt="0">
        <dgm:presLayoutVars>
          <dgm:hierBranch val="init"/>
        </dgm:presLayoutVars>
      </dgm:prSet>
      <dgm:spPr/>
    </dgm:pt>
    <dgm:pt modelId="{0835073D-FF94-4C6A-A800-CADFA3E76E08}" type="pres">
      <dgm:prSet presAssocID="{7EC4225C-A04A-4FC3-AE3A-E8B08ED2E6CE}" presName="rootComposite" presStyleCnt="0"/>
      <dgm:spPr/>
    </dgm:pt>
    <dgm:pt modelId="{E7B913B3-AA2A-4BA6-8138-25B29A95479A}" type="pres">
      <dgm:prSet presAssocID="{7EC4225C-A04A-4FC3-AE3A-E8B08ED2E6CE}" presName="rootText" presStyleLbl="node2" presStyleIdx="0" presStyleCnt="2" custScaleX="201703" custScaleY="78934" custLinFactNeighborX="-50972">
        <dgm:presLayoutVars>
          <dgm:chPref val="3"/>
        </dgm:presLayoutVars>
      </dgm:prSet>
      <dgm:spPr>
        <a:xfrm>
          <a:off x="917488" y="852383"/>
          <a:ext cx="1197445" cy="598722"/>
        </a:xfrm>
        <a:prstGeom prst="rect">
          <a:avLst/>
        </a:prstGeom>
      </dgm:spPr>
    </dgm:pt>
    <dgm:pt modelId="{E562A263-2DAE-4EAB-BF3A-00E0D32F2B4A}" type="pres">
      <dgm:prSet presAssocID="{7EC4225C-A04A-4FC3-AE3A-E8B08ED2E6CE}" presName="rootConnector" presStyleLbl="node2" presStyleIdx="0" presStyleCnt="2"/>
      <dgm:spPr/>
    </dgm:pt>
    <dgm:pt modelId="{074D9BC5-34E4-47B3-A495-B583D92FB383}" type="pres">
      <dgm:prSet presAssocID="{7EC4225C-A04A-4FC3-AE3A-E8B08ED2E6CE}" presName="hierChild4" presStyleCnt="0"/>
      <dgm:spPr/>
    </dgm:pt>
    <dgm:pt modelId="{38D15493-E2B8-48D7-B4F7-9399F2B597A9}" type="pres">
      <dgm:prSet presAssocID="{314EF462-4C8E-42CA-B1AF-7DE62E8B41C5}" presName="Name37" presStyleLbl="parChTrans1D3" presStyleIdx="0" presStyleCnt="5"/>
      <dgm:spPr/>
    </dgm:pt>
    <dgm:pt modelId="{F8B58D91-7538-428D-9294-228AF5C06D04}" type="pres">
      <dgm:prSet presAssocID="{E82BBC6E-0203-474A-B091-BB88D6C4D08A}" presName="hierRoot2" presStyleCnt="0">
        <dgm:presLayoutVars>
          <dgm:hierBranch val="init"/>
        </dgm:presLayoutVars>
      </dgm:prSet>
      <dgm:spPr/>
    </dgm:pt>
    <dgm:pt modelId="{125236F7-81D8-4E44-A933-F177B898155B}" type="pres">
      <dgm:prSet presAssocID="{E82BBC6E-0203-474A-B091-BB88D6C4D08A}" presName="rootComposite" presStyleCnt="0"/>
      <dgm:spPr/>
    </dgm:pt>
    <dgm:pt modelId="{00916ECD-B387-4DBF-92B8-DC1A0B8EA80B}" type="pres">
      <dgm:prSet presAssocID="{E82BBC6E-0203-474A-B091-BB88D6C4D08A}" presName="rootText" presStyleLbl="node3" presStyleIdx="0" presStyleCnt="5" custLinFactNeighborX="-67267" custLinFactNeighborY="1222">
        <dgm:presLayoutVars>
          <dgm:chPref val="3"/>
        </dgm:presLayoutVars>
      </dgm:prSet>
      <dgm:spPr>
        <a:xfrm>
          <a:off x="6" y="1709885"/>
          <a:ext cx="1197445" cy="598722"/>
        </a:xfrm>
        <a:prstGeom prst="rect">
          <a:avLst/>
        </a:prstGeom>
      </dgm:spPr>
    </dgm:pt>
    <dgm:pt modelId="{B450BDA7-1C3F-4CFF-8BF3-86552B4AB84D}" type="pres">
      <dgm:prSet presAssocID="{E82BBC6E-0203-474A-B091-BB88D6C4D08A}" presName="rootConnector" presStyleLbl="node3" presStyleIdx="0" presStyleCnt="5"/>
      <dgm:spPr/>
    </dgm:pt>
    <dgm:pt modelId="{616A66EE-81AE-4017-B898-AD5042FA2C2C}" type="pres">
      <dgm:prSet presAssocID="{E82BBC6E-0203-474A-B091-BB88D6C4D08A}" presName="hierChild4" presStyleCnt="0"/>
      <dgm:spPr/>
    </dgm:pt>
    <dgm:pt modelId="{5D5EA806-1D28-4905-93DD-5A361B244DDE}" type="pres">
      <dgm:prSet presAssocID="{F4D0E504-B81D-46C0-BEAA-B8025A748C01}" presName="Name37" presStyleLbl="parChTrans1D4" presStyleIdx="0" presStyleCnt="13"/>
      <dgm:spPr/>
    </dgm:pt>
    <dgm:pt modelId="{81C3E4C3-1896-40EA-9CDA-2D686504418E}" type="pres">
      <dgm:prSet presAssocID="{A7871328-EFA7-4293-87F8-F6CF14DA338D}" presName="hierRoot2" presStyleCnt="0">
        <dgm:presLayoutVars>
          <dgm:hierBranch val="init"/>
        </dgm:presLayoutVars>
      </dgm:prSet>
      <dgm:spPr/>
    </dgm:pt>
    <dgm:pt modelId="{034A4F8E-0AB7-4A06-B4FD-EBB81FD623C3}" type="pres">
      <dgm:prSet presAssocID="{A7871328-EFA7-4293-87F8-F6CF14DA338D}" presName="rootComposite" presStyleCnt="0"/>
      <dgm:spPr/>
    </dgm:pt>
    <dgm:pt modelId="{8A4BF3B3-4A5F-4DD7-89E2-034D85BCCC51}" type="pres">
      <dgm:prSet presAssocID="{A7871328-EFA7-4293-87F8-F6CF14DA338D}" presName="rootText" presStyleLbl="node4" presStyleIdx="0" presStyleCnt="13" custScaleX="109087" custLinFactNeighborX="-70575" custLinFactNeighborY="4811">
        <dgm:presLayoutVars>
          <dgm:chPref val="3"/>
        </dgm:presLayoutVars>
      </dgm:prSet>
      <dgm:spPr>
        <a:xfrm>
          <a:off x="1626256" y="2552755"/>
          <a:ext cx="1197445" cy="598722"/>
        </a:xfrm>
        <a:prstGeom prst="rect">
          <a:avLst/>
        </a:prstGeom>
      </dgm:spPr>
    </dgm:pt>
    <dgm:pt modelId="{C7F3CD32-DA83-4A99-8B60-B863F97D99D2}" type="pres">
      <dgm:prSet presAssocID="{A7871328-EFA7-4293-87F8-F6CF14DA338D}" presName="rootConnector" presStyleLbl="node4" presStyleIdx="0" presStyleCnt="13"/>
      <dgm:spPr/>
    </dgm:pt>
    <dgm:pt modelId="{4EECCF4B-C2B9-400F-8748-589DF56C4D31}" type="pres">
      <dgm:prSet presAssocID="{A7871328-EFA7-4293-87F8-F6CF14DA338D}" presName="hierChild4" presStyleCnt="0"/>
      <dgm:spPr/>
    </dgm:pt>
    <dgm:pt modelId="{2220022B-9ABB-4E33-A8BA-412BD227CFDA}" type="pres">
      <dgm:prSet presAssocID="{A7871328-EFA7-4293-87F8-F6CF14DA338D}" presName="hierChild5" presStyleCnt="0"/>
      <dgm:spPr/>
    </dgm:pt>
    <dgm:pt modelId="{F177C2C1-E005-44E9-AEB3-C20229A68F0C}" type="pres">
      <dgm:prSet presAssocID="{33FF358D-26F0-4E6D-AE09-00B12B38B1E1}" presName="Name37" presStyleLbl="parChTrans1D4" presStyleIdx="1" presStyleCnt="13"/>
      <dgm:spPr/>
    </dgm:pt>
    <dgm:pt modelId="{3E77E474-2839-4E2E-AB0B-3476C6DB0E49}" type="pres">
      <dgm:prSet presAssocID="{8B2827A5-56DC-483D-8C7B-43C70449BC9A}" presName="hierRoot2" presStyleCnt="0">
        <dgm:presLayoutVars>
          <dgm:hierBranch val="init"/>
        </dgm:presLayoutVars>
      </dgm:prSet>
      <dgm:spPr/>
    </dgm:pt>
    <dgm:pt modelId="{E27C9C7C-79C8-4AA1-B1E8-81680217371A}" type="pres">
      <dgm:prSet presAssocID="{8B2827A5-56DC-483D-8C7B-43C70449BC9A}" presName="rootComposite" presStyleCnt="0"/>
      <dgm:spPr/>
    </dgm:pt>
    <dgm:pt modelId="{9FE0D75A-FE41-49A1-BE56-0E1BEA3275D1}" type="pres">
      <dgm:prSet presAssocID="{8B2827A5-56DC-483D-8C7B-43C70449BC9A}" presName="rootText" presStyleLbl="node4" presStyleIdx="1" presStyleCnt="13" custScaleX="109742" custLinFactNeighborX="-71150" custLinFactNeighborY="7331">
        <dgm:presLayoutVars>
          <dgm:chPref val="3"/>
        </dgm:presLayoutVars>
      </dgm:prSet>
      <dgm:spPr>
        <a:xfrm>
          <a:off x="360397" y="3385931"/>
          <a:ext cx="1340748" cy="610864"/>
        </a:xfrm>
        <a:prstGeom prst="rect">
          <a:avLst/>
        </a:prstGeom>
      </dgm:spPr>
    </dgm:pt>
    <dgm:pt modelId="{F6ED5C29-5649-4A38-85F6-636096030693}" type="pres">
      <dgm:prSet presAssocID="{8B2827A5-56DC-483D-8C7B-43C70449BC9A}" presName="rootConnector" presStyleLbl="node4" presStyleIdx="1" presStyleCnt="13"/>
      <dgm:spPr/>
    </dgm:pt>
    <dgm:pt modelId="{5C4E6BF5-FBDE-41EC-911C-C79A6CB28515}" type="pres">
      <dgm:prSet presAssocID="{8B2827A5-56DC-483D-8C7B-43C70449BC9A}" presName="hierChild4" presStyleCnt="0"/>
      <dgm:spPr/>
    </dgm:pt>
    <dgm:pt modelId="{0C402680-684E-49BE-9E67-CDD9163E59CF}" type="pres">
      <dgm:prSet presAssocID="{8B2827A5-56DC-483D-8C7B-43C70449BC9A}" presName="hierChild5" presStyleCnt="0"/>
      <dgm:spPr/>
    </dgm:pt>
    <dgm:pt modelId="{877C573B-4B46-4647-B456-AA95552DA4B6}" type="pres">
      <dgm:prSet presAssocID="{457076AB-CCDA-4CFB-B8EB-FC389AF7806D}" presName="Name37" presStyleLbl="parChTrans1D4" presStyleIdx="2" presStyleCnt="13"/>
      <dgm:spPr/>
    </dgm:pt>
    <dgm:pt modelId="{23C3E2BD-DC7C-4DD1-8E0B-A11D7D92E205}" type="pres">
      <dgm:prSet presAssocID="{DCBA1ADA-DDE4-422D-B005-7464C50945C9}" presName="hierRoot2" presStyleCnt="0">
        <dgm:presLayoutVars>
          <dgm:hierBranch val="init"/>
        </dgm:presLayoutVars>
      </dgm:prSet>
      <dgm:spPr/>
    </dgm:pt>
    <dgm:pt modelId="{0D8DF5F2-CD71-411C-BB4B-21368713CEDA}" type="pres">
      <dgm:prSet presAssocID="{DCBA1ADA-DDE4-422D-B005-7464C50945C9}" presName="rootComposite" presStyleCnt="0"/>
      <dgm:spPr/>
    </dgm:pt>
    <dgm:pt modelId="{CC699CAC-DAD6-4353-B306-8918153EF656}" type="pres">
      <dgm:prSet presAssocID="{DCBA1ADA-DDE4-422D-B005-7464C50945C9}" presName="rootText" presStyleLbl="node4" presStyleIdx="2" presStyleCnt="13" custLinFactNeighborX="-71138" custLinFactNeighborY="-2395">
        <dgm:presLayoutVars>
          <dgm:chPref val="3"/>
        </dgm:presLayoutVars>
      </dgm:prSet>
      <dgm:spPr>
        <a:xfrm>
          <a:off x="360544" y="4193945"/>
          <a:ext cx="1221728" cy="610864"/>
        </a:xfrm>
        <a:prstGeom prst="rect">
          <a:avLst/>
        </a:prstGeom>
      </dgm:spPr>
    </dgm:pt>
    <dgm:pt modelId="{358EDCD2-7914-418A-93BA-A82EBD920034}" type="pres">
      <dgm:prSet presAssocID="{DCBA1ADA-DDE4-422D-B005-7464C50945C9}" presName="rootConnector" presStyleLbl="node4" presStyleIdx="2" presStyleCnt="13"/>
      <dgm:spPr/>
    </dgm:pt>
    <dgm:pt modelId="{D185E392-CC96-47F2-B0D6-82402935A6ED}" type="pres">
      <dgm:prSet presAssocID="{DCBA1ADA-DDE4-422D-B005-7464C50945C9}" presName="hierChild4" presStyleCnt="0"/>
      <dgm:spPr/>
    </dgm:pt>
    <dgm:pt modelId="{D77F6BFD-826B-405E-80CC-642C7698A0BA}" type="pres">
      <dgm:prSet presAssocID="{DCBA1ADA-DDE4-422D-B005-7464C50945C9}" presName="hierChild5" presStyleCnt="0"/>
      <dgm:spPr/>
    </dgm:pt>
    <dgm:pt modelId="{AF166AD5-C10A-4FE2-822D-4F77BC0578D8}" type="pres">
      <dgm:prSet presAssocID="{8307A078-6811-43D2-9DE7-C3388BCD69F1}" presName="Name37" presStyleLbl="parChTrans1D4" presStyleIdx="3" presStyleCnt="13"/>
      <dgm:spPr/>
    </dgm:pt>
    <dgm:pt modelId="{86319529-994D-4AC2-9EB7-707B7D37C70D}" type="pres">
      <dgm:prSet presAssocID="{8AA52991-F9D9-4A6A-8EEF-033CCA293918}" presName="hierRoot2" presStyleCnt="0">
        <dgm:presLayoutVars>
          <dgm:hierBranch val="init"/>
        </dgm:presLayoutVars>
      </dgm:prSet>
      <dgm:spPr/>
    </dgm:pt>
    <dgm:pt modelId="{4E657738-64DB-4A1B-9629-A0A38C5D8E21}" type="pres">
      <dgm:prSet presAssocID="{8AA52991-F9D9-4A6A-8EEF-033CCA293918}" presName="rootComposite" presStyleCnt="0"/>
      <dgm:spPr/>
    </dgm:pt>
    <dgm:pt modelId="{978D3A9E-318E-45ED-A12A-CBF358257BB5}" type="pres">
      <dgm:prSet presAssocID="{8AA52991-F9D9-4A6A-8EEF-033CCA293918}" presName="rootText" presStyleLbl="node4" presStyleIdx="3" presStyleCnt="13" custScaleX="121151" custLinFactNeighborX="-71736">
        <dgm:presLayoutVars>
          <dgm:chPref val="3"/>
        </dgm:presLayoutVars>
      </dgm:prSet>
      <dgm:spPr>
        <a:xfrm>
          <a:off x="353238" y="5076002"/>
          <a:ext cx="1480135" cy="610864"/>
        </a:xfrm>
        <a:prstGeom prst="rect">
          <a:avLst/>
        </a:prstGeom>
      </dgm:spPr>
    </dgm:pt>
    <dgm:pt modelId="{DEAA822E-09CA-4B1A-AA79-10EDA1349D38}" type="pres">
      <dgm:prSet presAssocID="{8AA52991-F9D9-4A6A-8EEF-033CCA293918}" presName="rootConnector" presStyleLbl="node4" presStyleIdx="3" presStyleCnt="13"/>
      <dgm:spPr/>
    </dgm:pt>
    <dgm:pt modelId="{DCED4790-283B-43D7-8172-69D94311B56C}" type="pres">
      <dgm:prSet presAssocID="{8AA52991-F9D9-4A6A-8EEF-033CCA293918}" presName="hierChild4" presStyleCnt="0"/>
      <dgm:spPr/>
    </dgm:pt>
    <dgm:pt modelId="{404461B3-392F-4E28-B867-E9A77962F671}" type="pres">
      <dgm:prSet presAssocID="{8AA52991-F9D9-4A6A-8EEF-033CCA293918}" presName="hierChild5" presStyleCnt="0"/>
      <dgm:spPr/>
    </dgm:pt>
    <dgm:pt modelId="{A3DBA41C-477B-4D98-B96A-C52AF9209C20}" type="pres">
      <dgm:prSet presAssocID="{D7E0CAD0-0B8F-4EC1-A20A-7C1E7B191562}" presName="Name37" presStyleLbl="parChTrans1D4" presStyleIdx="4" presStyleCnt="13"/>
      <dgm:spPr/>
    </dgm:pt>
    <dgm:pt modelId="{B2520D4D-3048-4693-B0DE-9E877F5D4D92}" type="pres">
      <dgm:prSet presAssocID="{8EEEF9F5-E5FD-4235-A38F-A559589EA0E1}" presName="hierRoot2" presStyleCnt="0">
        <dgm:presLayoutVars>
          <dgm:hierBranch val="init"/>
        </dgm:presLayoutVars>
      </dgm:prSet>
      <dgm:spPr/>
    </dgm:pt>
    <dgm:pt modelId="{19B633B2-0D98-4FB2-A656-8FC69E994879}" type="pres">
      <dgm:prSet presAssocID="{8EEEF9F5-E5FD-4235-A38F-A559589EA0E1}" presName="rootComposite" presStyleCnt="0"/>
      <dgm:spPr/>
    </dgm:pt>
    <dgm:pt modelId="{D6D1AF50-A4B1-4D07-B3F6-506C48089742}" type="pres">
      <dgm:prSet presAssocID="{8EEEF9F5-E5FD-4235-A38F-A559589EA0E1}" presName="rootText" presStyleLbl="node4" presStyleIdx="4" presStyleCnt="13" custScaleX="135721" custLinFactNeighborX="-71318" custLinFactNeighborY="-14370">
        <dgm:presLayoutVars>
          <dgm:chPref val="3"/>
        </dgm:presLayoutVars>
      </dgm:prSet>
      <dgm:spPr>
        <a:xfrm>
          <a:off x="358345" y="5855648"/>
          <a:ext cx="1658141" cy="610864"/>
        </a:xfrm>
        <a:prstGeom prst="rect">
          <a:avLst/>
        </a:prstGeom>
      </dgm:spPr>
    </dgm:pt>
    <dgm:pt modelId="{37BC4F71-7224-41C0-943C-BABF1DDD8E6B}" type="pres">
      <dgm:prSet presAssocID="{8EEEF9F5-E5FD-4235-A38F-A559589EA0E1}" presName="rootConnector" presStyleLbl="node4" presStyleIdx="4" presStyleCnt="13"/>
      <dgm:spPr/>
    </dgm:pt>
    <dgm:pt modelId="{0A06CE9D-7FF3-4A6F-A0C3-280BDC4E60A6}" type="pres">
      <dgm:prSet presAssocID="{8EEEF9F5-E5FD-4235-A38F-A559589EA0E1}" presName="hierChild4" presStyleCnt="0"/>
      <dgm:spPr/>
    </dgm:pt>
    <dgm:pt modelId="{3D8CAB49-4470-4E0C-8B35-14619DC210C4}" type="pres">
      <dgm:prSet presAssocID="{8EEEF9F5-E5FD-4235-A38F-A559589EA0E1}" presName="hierChild5" presStyleCnt="0"/>
      <dgm:spPr/>
    </dgm:pt>
    <dgm:pt modelId="{6A60094D-9F24-439E-ABE2-6EFC2745C793}" type="pres">
      <dgm:prSet presAssocID="{E82BBC6E-0203-474A-B091-BB88D6C4D08A}" presName="hierChild5" presStyleCnt="0"/>
      <dgm:spPr/>
    </dgm:pt>
    <dgm:pt modelId="{6BDF6257-C9E9-4E4E-9467-27E8F5F019BF}" type="pres">
      <dgm:prSet presAssocID="{5E2D65D1-1C12-4C63-9BB5-AF30FF83F5CF}" presName="Name37" presStyleLbl="parChTrans1D3" presStyleIdx="1" presStyleCnt="5"/>
      <dgm:spPr/>
    </dgm:pt>
    <dgm:pt modelId="{C07C42E1-9E71-4165-9BA1-337A9AADF4BB}" type="pres">
      <dgm:prSet presAssocID="{CD664B60-B6AD-43BE-AE6D-572892723DBC}" presName="hierRoot2" presStyleCnt="0">
        <dgm:presLayoutVars>
          <dgm:hierBranch val="init"/>
        </dgm:presLayoutVars>
      </dgm:prSet>
      <dgm:spPr/>
    </dgm:pt>
    <dgm:pt modelId="{DE4FD860-5459-47A4-95DF-F76B1FD8230C}" type="pres">
      <dgm:prSet presAssocID="{CD664B60-B6AD-43BE-AE6D-572892723DBC}" presName="rootComposite" presStyleCnt="0"/>
      <dgm:spPr/>
    </dgm:pt>
    <dgm:pt modelId="{1FA22C37-5035-405F-BA29-62E5C2F28AC4}" type="pres">
      <dgm:prSet presAssocID="{CD664B60-B6AD-43BE-AE6D-572892723DBC}" presName="rootText" presStyleLbl="node3" presStyleIdx="1" presStyleCnt="5" custLinFactNeighborX="-44596" custLinFactNeighborY="1222">
        <dgm:presLayoutVars>
          <dgm:chPref val="3"/>
        </dgm:presLayoutVars>
      </dgm:prSet>
      <dgm:spPr>
        <a:xfrm>
          <a:off x="2241791" y="1709885"/>
          <a:ext cx="1197445" cy="598722"/>
        </a:xfrm>
        <a:prstGeom prst="rect">
          <a:avLst/>
        </a:prstGeom>
      </dgm:spPr>
    </dgm:pt>
    <dgm:pt modelId="{3AFD03B8-026E-4548-BF68-CC706EFB3B82}" type="pres">
      <dgm:prSet presAssocID="{CD664B60-B6AD-43BE-AE6D-572892723DBC}" presName="rootConnector" presStyleLbl="node3" presStyleIdx="1" presStyleCnt="5"/>
      <dgm:spPr/>
    </dgm:pt>
    <dgm:pt modelId="{50EA97A6-BB72-4089-82D9-0FDAC10A9AAB}" type="pres">
      <dgm:prSet presAssocID="{CD664B60-B6AD-43BE-AE6D-572892723DBC}" presName="hierChild4" presStyleCnt="0"/>
      <dgm:spPr/>
    </dgm:pt>
    <dgm:pt modelId="{576217C1-EBE6-4138-ACF7-8C9E1505E08C}" type="pres">
      <dgm:prSet presAssocID="{F43F7567-A269-4DED-A74F-B92161F1AB36}" presName="Name37" presStyleLbl="parChTrans1D4" presStyleIdx="5" presStyleCnt="13"/>
      <dgm:spPr/>
    </dgm:pt>
    <dgm:pt modelId="{09005386-E49E-4966-8E4D-841A34504060}" type="pres">
      <dgm:prSet presAssocID="{2ED87C9A-ECDB-4D19-8FA4-368F390A0C64}" presName="hierRoot2" presStyleCnt="0">
        <dgm:presLayoutVars>
          <dgm:hierBranch val="init"/>
        </dgm:presLayoutVars>
      </dgm:prSet>
      <dgm:spPr/>
    </dgm:pt>
    <dgm:pt modelId="{A9A11AA7-DC96-43A4-8BEE-B351FDCE0DD3}" type="pres">
      <dgm:prSet presAssocID="{2ED87C9A-ECDB-4D19-8FA4-368F390A0C64}" presName="rootComposite" presStyleCnt="0"/>
      <dgm:spPr/>
    </dgm:pt>
    <dgm:pt modelId="{A7232AC3-2F0A-4387-A4E4-0F67D0E11421}" type="pres">
      <dgm:prSet presAssocID="{2ED87C9A-ECDB-4D19-8FA4-368F390A0C64}" presName="rootText" presStyleLbl="node4" presStyleIdx="5" presStyleCnt="13" custScaleX="125167" custLinFactNeighborX="-38919">
        <dgm:presLayoutVars>
          <dgm:chPref val="3"/>
        </dgm:presLayoutVars>
      </dgm:prSet>
      <dgm:spPr>
        <a:xfrm>
          <a:off x="2668877" y="2473722"/>
          <a:ext cx="1529200" cy="610864"/>
        </a:xfrm>
        <a:prstGeom prst="rect">
          <a:avLst/>
        </a:prstGeom>
      </dgm:spPr>
    </dgm:pt>
    <dgm:pt modelId="{0D9C7B9A-8970-4135-9B2F-36EC694FA044}" type="pres">
      <dgm:prSet presAssocID="{2ED87C9A-ECDB-4D19-8FA4-368F390A0C64}" presName="rootConnector" presStyleLbl="node4" presStyleIdx="5" presStyleCnt="13"/>
      <dgm:spPr/>
    </dgm:pt>
    <dgm:pt modelId="{C70F7CC2-A01C-41D9-A39F-44DEF9834E67}" type="pres">
      <dgm:prSet presAssocID="{2ED87C9A-ECDB-4D19-8FA4-368F390A0C64}" presName="hierChild4" presStyleCnt="0"/>
      <dgm:spPr/>
    </dgm:pt>
    <dgm:pt modelId="{1B96BCE4-0D22-4F66-912B-A7D2D0193806}" type="pres">
      <dgm:prSet presAssocID="{2ED87C9A-ECDB-4D19-8FA4-368F390A0C64}" presName="hierChild5" presStyleCnt="0"/>
      <dgm:spPr/>
    </dgm:pt>
    <dgm:pt modelId="{C4B45894-AD22-4026-AC81-911F37725595}" type="pres">
      <dgm:prSet presAssocID="{016413ED-ABEB-4AEF-B1B4-7855544813CF}" presName="Name37" presStyleLbl="parChTrans1D4" presStyleIdx="6" presStyleCnt="13"/>
      <dgm:spPr/>
    </dgm:pt>
    <dgm:pt modelId="{C0B04ABD-6D64-4BAF-9F6B-D68027AAE202}" type="pres">
      <dgm:prSet presAssocID="{E7B49C5E-72CD-45E2-8618-DA0BA9558AE6}" presName="hierRoot2" presStyleCnt="0">
        <dgm:presLayoutVars>
          <dgm:hierBranch val="init"/>
        </dgm:presLayoutVars>
      </dgm:prSet>
      <dgm:spPr/>
    </dgm:pt>
    <dgm:pt modelId="{4C2A875C-42D6-4ED5-BCA6-5A0A9C9F80A5}" type="pres">
      <dgm:prSet presAssocID="{E7B49C5E-72CD-45E2-8618-DA0BA9558AE6}" presName="rootComposite" presStyleCnt="0"/>
      <dgm:spPr/>
    </dgm:pt>
    <dgm:pt modelId="{E6E35495-F762-408E-9FFB-23A3ACD9F38F}" type="pres">
      <dgm:prSet presAssocID="{E7B49C5E-72CD-45E2-8618-DA0BA9558AE6}" presName="rootText" presStyleLbl="node4" presStyleIdx="6" presStyleCnt="13" custScaleX="134125" custLinFactNeighborX="-37123">
        <dgm:presLayoutVars>
          <dgm:chPref val="3"/>
        </dgm:presLayoutVars>
      </dgm:prSet>
      <dgm:spPr>
        <a:xfrm>
          <a:off x="2690819" y="3341149"/>
          <a:ext cx="1638642" cy="610864"/>
        </a:xfrm>
        <a:prstGeom prst="rect">
          <a:avLst/>
        </a:prstGeom>
      </dgm:spPr>
    </dgm:pt>
    <dgm:pt modelId="{95536C11-E137-441D-A67B-389B9F7F830B}" type="pres">
      <dgm:prSet presAssocID="{E7B49C5E-72CD-45E2-8618-DA0BA9558AE6}" presName="rootConnector" presStyleLbl="node4" presStyleIdx="6" presStyleCnt="13"/>
      <dgm:spPr/>
    </dgm:pt>
    <dgm:pt modelId="{5EB36F4D-98E6-4757-8C76-49DD98286EF3}" type="pres">
      <dgm:prSet presAssocID="{E7B49C5E-72CD-45E2-8618-DA0BA9558AE6}" presName="hierChild4" presStyleCnt="0"/>
      <dgm:spPr/>
    </dgm:pt>
    <dgm:pt modelId="{3311A002-FC47-4AB4-8295-B94AC833010B}" type="pres">
      <dgm:prSet presAssocID="{E7B49C5E-72CD-45E2-8618-DA0BA9558AE6}" presName="hierChild5" presStyleCnt="0"/>
      <dgm:spPr/>
    </dgm:pt>
    <dgm:pt modelId="{4E712B07-C1C6-41A8-8FD6-E21E89836927}" type="pres">
      <dgm:prSet presAssocID="{AABEDAD9-D8FC-4624-9B04-9CCCB663D6FF}" presName="Name37" presStyleLbl="parChTrans1D4" presStyleIdx="7" presStyleCnt="13"/>
      <dgm:spPr/>
    </dgm:pt>
    <dgm:pt modelId="{5C958083-955C-4BA7-854D-345F9663CE37}" type="pres">
      <dgm:prSet presAssocID="{A47A0689-EA35-4734-A688-55CA590A2F35}" presName="hierRoot2" presStyleCnt="0">
        <dgm:presLayoutVars>
          <dgm:hierBranch val="init"/>
        </dgm:presLayoutVars>
      </dgm:prSet>
      <dgm:spPr/>
    </dgm:pt>
    <dgm:pt modelId="{1EA4DA87-B582-47A2-B7A0-90E4555059B1}" type="pres">
      <dgm:prSet presAssocID="{A47A0689-EA35-4734-A688-55CA590A2F35}" presName="rootComposite" presStyleCnt="0"/>
      <dgm:spPr/>
    </dgm:pt>
    <dgm:pt modelId="{8008DC74-BB18-49A6-864A-A8946888EC41}" type="pres">
      <dgm:prSet presAssocID="{A47A0689-EA35-4734-A688-55CA590A2F35}" presName="rootText" presStyleLbl="node4" presStyleIdx="7" presStyleCnt="13" custScaleX="140734" custLinFactNeighborX="-37271">
        <dgm:presLayoutVars>
          <dgm:chPref val="3"/>
        </dgm:presLayoutVars>
      </dgm:prSet>
      <dgm:spPr>
        <a:xfrm>
          <a:off x="2689011" y="4208576"/>
          <a:ext cx="1719386" cy="610864"/>
        </a:xfrm>
        <a:prstGeom prst="rect">
          <a:avLst/>
        </a:prstGeom>
      </dgm:spPr>
    </dgm:pt>
    <dgm:pt modelId="{E96E71EB-4D0A-4DCF-A6AF-4FE27A0BFF4E}" type="pres">
      <dgm:prSet presAssocID="{A47A0689-EA35-4734-A688-55CA590A2F35}" presName="rootConnector" presStyleLbl="node4" presStyleIdx="7" presStyleCnt="13"/>
      <dgm:spPr/>
    </dgm:pt>
    <dgm:pt modelId="{12A6AD06-341E-41D0-AD07-6AD2D779CD5E}" type="pres">
      <dgm:prSet presAssocID="{A47A0689-EA35-4734-A688-55CA590A2F35}" presName="hierChild4" presStyleCnt="0"/>
      <dgm:spPr/>
    </dgm:pt>
    <dgm:pt modelId="{C2721E2F-F399-4AF9-A1E5-265ABF4F5A4E}" type="pres">
      <dgm:prSet presAssocID="{A47A0689-EA35-4734-A688-55CA590A2F35}" presName="hierChild5" presStyleCnt="0"/>
      <dgm:spPr/>
    </dgm:pt>
    <dgm:pt modelId="{497CF316-B834-4E8D-8705-14C56E479870}" type="pres">
      <dgm:prSet presAssocID="{4499F0D6-E3D5-4C4B-A62B-E7027724E630}" presName="Name37" presStyleLbl="parChTrans1D4" presStyleIdx="8" presStyleCnt="13"/>
      <dgm:spPr/>
    </dgm:pt>
    <dgm:pt modelId="{9E3118A2-76E0-4DC6-851D-3BF83C3F2FFC}" type="pres">
      <dgm:prSet presAssocID="{96D3965B-3F80-4040-A376-707D4B14ABFC}" presName="hierRoot2" presStyleCnt="0">
        <dgm:presLayoutVars>
          <dgm:hierBranch val="init"/>
        </dgm:presLayoutVars>
      </dgm:prSet>
      <dgm:spPr/>
    </dgm:pt>
    <dgm:pt modelId="{A5127846-B423-4D9D-BD59-7271766F8F52}" type="pres">
      <dgm:prSet presAssocID="{96D3965B-3F80-4040-A376-707D4B14ABFC}" presName="rootComposite" presStyleCnt="0"/>
      <dgm:spPr/>
    </dgm:pt>
    <dgm:pt modelId="{59711CA8-0A3B-4FE5-BC98-1B0534ED2A7D}" type="pres">
      <dgm:prSet presAssocID="{96D3965B-3F80-4040-A376-707D4B14ABFC}" presName="rootText" presStyleLbl="node4" presStyleIdx="8" presStyleCnt="13" custScaleX="146890" custLinFactNeighborX="-36524">
        <dgm:presLayoutVars>
          <dgm:chPref val="3"/>
        </dgm:presLayoutVars>
      </dgm:prSet>
      <dgm:spPr>
        <a:xfrm>
          <a:off x="2698137" y="5076002"/>
          <a:ext cx="1794596" cy="610864"/>
        </a:xfrm>
        <a:prstGeom prst="rect">
          <a:avLst/>
        </a:prstGeom>
      </dgm:spPr>
    </dgm:pt>
    <dgm:pt modelId="{6BE621F0-3B48-4243-AF1D-8B8F5CE67B8C}" type="pres">
      <dgm:prSet presAssocID="{96D3965B-3F80-4040-A376-707D4B14ABFC}" presName="rootConnector" presStyleLbl="node4" presStyleIdx="8" presStyleCnt="13"/>
      <dgm:spPr/>
    </dgm:pt>
    <dgm:pt modelId="{F5B280CD-6CBB-44FC-90FF-0A6757F17D6E}" type="pres">
      <dgm:prSet presAssocID="{96D3965B-3F80-4040-A376-707D4B14ABFC}" presName="hierChild4" presStyleCnt="0"/>
      <dgm:spPr/>
    </dgm:pt>
    <dgm:pt modelId="{29AD7206-8E3B-486D-9056-AD3ECE006191}" type="pres">
      <dgm:prSet presAssocID="{96D3965B-3F80-4040-A376-707D4B14ABFC}" presName="hierChild5" presStyleCnt="0"/>
      <dgm:spPr/>
    </dgm:pt>
    <dgm:pt modelId="{CD1FFA42-1FE6-4845-88E4-D801AC67639E}" type="pres">
      <dgm:prSet presAssocID="{22B98D89-68FA-432B-9028-2A50390246F4}" presName="Name37" presStyleLbl="parChTrans1D4" presStyleIdx="9" presStyleCnt="13"/>
      <dgm:spPr/>
    </dgm:pt>
    <dgm:pt modelId="{A173ACE9-14D2-45D9-BDC1-0AA9525CCEA4}" type="pres">
      <dgm:prSet presAssocID="{273E5768-281E-46BA-B1C7-4883FB94F254}" presName="hierRoot2" presStyleCnt="0">
        <dgm:presLayoutVars>
          <dgm:hierBranch val="init"/>
        </dgm:presLayoutVars>
      </dgm:prSet>
      <dgm:spPr/>
    </dgm:pt>
    <dgm:pt modelId="{6397D086-70CA-4BCD-95FB-5703B574BB3C}" type="pres">
      <dgm:prSet presAssocID="{273E5768-281E-46BA-B1C7-4883FB94F254}" presName="rootComposite" presStyleCnt="0"/>
      <dgm:spPr/>
    </dgm:pt>
    <dgm:pt modelId="{2024E0B9-6423-4447-AD7B-3418A8539E6A}" type="pres">
      <dgm:prSet presAssocID="{273E5768-281E-46BA-B1C7-4883FB94F254}" presName="rootText" presStyleLbl="node4" presStyleIdx="9" presStyleCnt="13" custLinFactNeighborX="-36524" custLinFactNeighborY="-10778">
        <dgm:presLayoutVars>
          <dgm:chPref val="3"/>
        </dgm:presLayoutVars>
      </dgm:prSet>
      <dgm:spPr>
        <a:xfrm>
          <a:off x="2698137" y="5877590"/>
          <a:ext cx="1221728" cy="610864"/>
        </a:xfrm>
        <a:prstGeom prst="rect">
          <a:avLst/>
        </a:prstGeom>
      </dgm:spPr>
    </dgm:pt>
    <dgm:pt modelId="{B69F0011-EECE-49FF-BF7D-063324937569}" type="pres">
      <dgm:prSet presAssocID="{273E5768-281E-46BA-B1C7-4883FB94F254}" presName="rootConnector" presStyleLbl="node4" presStyleIdx="9" presStyleCnt="13"/>
      <dgm:spPr/>
    </dgm:pt>
    <dgm:pt modelId="{CC9FE9EA-D18D-4562-BDBF-5B2B1D94863D}" type="pres">
      <dgm:prSet presAssocID="{273E5768-281E-46BA-B1C7-4883FB94F254}" presName="hierChild4" presStyleCnt="0"/>
      <dgm:spPr/>
    </dgm:pt>
    <dgm:pt modelId="{7086C58E-D5F8-4A17-8E4E-0547D37522F2}" type="pres">
      <dgm:prSet presAssocID="{273E5768-281E-46BA-B1C7-4883FB94F254}" presName="hierChild5" presStyleCnt="0"/>
      <dgm:spPr/>
    </dgm:pt>
    <dgm:pt modelId="{EDCA517D-57AF-4014-AAC7-04119767A6D3}" type="pres">
      <dgm:prSet presAssocID="{CD664B60-B6AD-43BE-AE6D-572892723DBC}" presName="hierChild5" presStyleCnt="0"/>
      <dgm:spPr/>
    </dgm:pt>
    <dgm:pt modelId="{70A4CBD5-9476-4FFB-9B80-3E84A8645A7F}" type="pres">
      <dgm:prSet presAssocID="{7EC4225C-A04A-4FC3-AE3A-E8B08ED2E6CE}" presName="hierChild5" presStyleCnt="0"/>
      <dgm:spPr/>
    </dgm:pt>
    <dgm:pt modelId="{7BD9C8B2-3CDA-4C44-93FC-3CA24FA349BF}" type="pres">
      <dgm:prSet presAssocID="{6F585BBA-FB8D-4597-94DA-ED1AA762E08E}" presName="Name37" presStyleLbl="parChTrans1D2" presStyleIdx="1" presStyleCnt="2"/>
      <dgm:spPr/>
    </dgm:pt>
    <dgm:pt modelId="{9177B5A4-06EA-4C79-BA78-9C0556381AFB}" type="pres">
      <dgm:prSet presAssocID="{80ECD367-D12D-4F63-B2EB-0FCA5903E2FE}" presName="hierRoot2" presStyleCnt="0">
        <dgm:presLayoutVars>
          <dgm:hierBranch val="init"/>
        </dgm:presLayoutVars>
      </dgm:prSet>
      <dgm:spPr/>
    </dgm:pt>
    <dgm:pt modelId="{C00E20EB-90E7-4B3B-9007-984A9E17EC6E}" type="pres">
      <dgm:prSet presAssocID="{80ECD367-D12D-4F63-B2EB-0FCA5903E2FE}" presName="rootComposite" presStyleCnt="0"/>
      <dgm:spPr/>
    </dgm:pt>
    <dgm:pt modelId="{20AFA4B0-4868-4694-8321-DBA0CBBAEF4B}" type="pres">
      <dgm:prSet presAssocID="{80ECD367-D12D-4F63-B2EB-0FCA5903E2FE}" presName="rootText" presStyleLbl="node2" presStyleIdx="1" presStyleCnt="2" custScaleX="103309" custScaleY="78970" custLinFactNeighborX="50337">
        <dgm:presLayoutVars>
          <dgm:chPref val="3"/>
        </dgm:presLayoutVars>
      </dgm:prSet>
      <dgm:spPr>
        <a:xfrm>
          <a:off x="7502419" y="852383"/>
          <a:ext cx="1197445" cy="598722"/>
        </a:xfrm>
        <a:prstGeom prst="rect">
          <a:avLst/>
        </a:prstGeom>
      </dgm:spPr>
    </dgm:pt>
    <dgm:pt modelId="{1B1E857D-B312-4E4A-B6CB-17C26ADCA613}" type="pres">
      <dgm:prSet presAssocID="{80ECD367-D12D-4F63-B2EB-0FCA5903E2FE}" presName="rootConnector" presStyleLbl="node2" presStyleIdx="1" presStyleCnt="2"/>
      <dgm:spPr/>
    </dgm:pt>
    <dgm:pt modelId="{B4902BAE-40AE-4C62-BA12-8DF1719190FA}" type="pres">
      <dgm:prSet presAssocID="{80ECD367-D12D-4F63-B2EB-0FCA5903E2FE}" presName="hierChild4" presStyleCnt="0"/>
      <dgm:spPr/>
    </dgm:pt>
    <dgm:pt modelId="{0B7FA4C0-CC91-4DE0-8B7C-611AD4707BC0}" type="pres">
      <dgm:prSet presAssocID="{8F95FE20-9E80-4C66-BC9B-CCE6F6683958}" presName="Name37" presStyleLbl="parChTrans1D3" presStyleIdx="2" presStyleCnt="5"/>
      <dgm:spPr/>
    </dgm:pt>
    <dgm:pt modelId="{A2169551-11D0-4C26-8726-36BC1B3AE628}" type="pres">
      <dgm:prSet presAssocID="{DBEEA4EF-9FD2-4AF6-87F1-39726D4F245E}" presName="hierRoot2" presStyleCnt="0">
        <dgm:presLayoutVars>
          <dgm:hierBranch val="init"/>
        </dgm:presLayoutVars>
      </dgm:prSet>
      <dgm:spPr/>
    </dgm:pt>
    <dgm:pt modelId="{82C28561-3179-43E6-8BA9-D8D5E0F11738}" type="pres">
      <dgm:prSet presAssocID="{DBEEA4EF-9FD2-4AF6-87F1-39726D4F245E}" presName="rootComposite" presStyleCnt="0"/>
      <dgm:spPr/>
    </dgm:pt>
    <dgm:pt modelId="{DA446A7A-8FF3-4659-9231-B6ADB59E2696}" type="pres">
      <dgm:prSet presAssocID="{DBEEA4EF-9FD2-4AF6-87F1-39726D4F245E}" presName="rootText" presStyleLbl="node3" presStyleIdx="2" presStyleCnt="5" custScaleX="111957" custLinFactNeighborX="38811">
        <dgm:presLayoutVars>
          <dgm:chPref val="3"/>
        </dgm:presLayoutVars>
      </dgm:prSet>
      <dgm:spPr>
        <a:xfrm>
          <a:off x="4224712" y="1702569"/>
          <a:ext cx="1197445" cy="598722"/>
        </a:xfrm>
        <a:prstGeom prst="rect">
          <a:avLst/>
        </a:prstGeom>
      </dgm:spPr>
    </dgm:pt>
    <dgm:pt modelId="{981BAB6B-58C8-4406-A091-259C661B7D80}" type="pres">
      <dgm:prSet presAssocID="{DBEEA4EF-9FD2-4AF6-87F1-39726D4F245E}" presName="rootConnector" presStyleLbl="node3" presStyleIdx="2" presStyleCnt="5"/>
      <dgm:spPr/>
    </dgm:pt>
    <dgm:pt modelId="{6FDF2D95-AA7B-49B9-8947-FA2A639980A6}" type="pres">
      <dgm:prSet presAssocID="{DBEEA4EF-9FD2-4AF6-87F1-39726D4F245E}" presName="hierChild4" presStyleCnt="0"/>
      <dgm:spPr/>
    </dgm:pt>
    <dgm:pt modelId="{B780A9E7-6F0A-4521-86BC-E68F7F58B968}" type="pres">
      <dgm:prSet presAssocID="{2B79EFA3-1BDD-4468-A42B-F0CC84337E31}" presName="Name37" presStyleLbl="parChTrans1D4" presStyleIdx="10" presStyleCnt="13"/>
      <dgm:spPr/>
    </dgm:pt>
    <dgm:pt modelId="{872C938A-9768-4107-96A0-048B1F65FDDB}" type="pres">
      <dgm:prSet presAssocID="{BE047858-1A15-4CB9-A7DC-70E96BBCD01B}" presName="hierRoot2" presStyleCnt="0">
        <dgm:presLayoutVars>
          <dgm:hierBranch val="init"/>
        </dgm:presLayoutVars>
      </dgm:prSet>
      <dgm:spPr/>
    </dgm:pt>
    <dgm:pt modelId="{B8E7193D-87E3-44FA-8F8C-63DA2023A604}" type="pres">
      <dgm:prSet presAssocID="{BE047858-1A15-4CB9-A7DC-70E96BBCD01B}" presName="rootComposite" presStyleCnt="0"/>
      <dgm:spPr/>
    </dgm:pt>
    <dgm:pt modelId="{08764CFF-F93F-4A4E-8C27-7DEC785A9D5A}" type="pres">
      <dgm:prSet presAssocID="{BE047858-1A15-4CB9-A7DC-70E96BBCD01B}" presName="rootText" presStyleLbl="node4" presStyleIdx="10" presStyleCnt="13" custScaleX="96469" custScaleY="151856" custLinFactNeighborX="37099" custLinFactNeighborY="-7185">
        <dgm:presLayoutVars>
          <dgm:chPref val="3"/>
        </dgm:presLayoutVars>
      </dgm:prSet>
      <dgm:spPr>
        <a:xfrm>
          <a:off x="5492816" y="2430051"/>
          <a:ext cx="1178588" cy="927633"/>
        </a:xfrm>
        <a:prstGeom prst="rect">
          <a:avLst/>
        </a:prstGeom>
      </dgm:spPr>
    </dgm:pt>
    <dgm:pt modelId="{6DABD0AD-8E46-48C8-9040-77BF28E56838}" type="pres">
      <dgm:prSet presAssocID="{BE047858-1A15-4CB9-A7DC-70E96BBCD01B}" presName="rootConnector" presStyleLbl="node4" presStyleIdx="10" presStyleCnt="13"/>
      <dgm:spPr/>
    </dgm:pt>
    <dgm:pt modelId="{7A61AC7C-10AE-474F-BD41-7C5D3E1271FE}" type="pres">
      <dgm:prSet presAssocID="{BE047858-1A15-4CB9-A7DC-70E96BBCD01B}" presName="hierChild4" presStyleCnt="0"/>
      <dgm:spPr/>
    </dgm:pt>
    <dgm:pt modelId="{F7E5385F-EFFB-4F46-800E-92A7F564D656}" type="pres">
      <dgm:prSet presAssocID="{BE047858-1A15-4CB9-A7DC-70E96BBCD01B}" presName="hierChild5" presStyleCnt="0"/>
      <dgm:spPr/>
    </dgm:pt>
    <dgm:pt modelId="{DAC83B12-0A52-483C-A819-41F80C0030B3}" type="pres">
      <dgm:prSet presAssocID="{DBEEA4EF-9FD2-4AF6-87F1-39726D4F245E}" presName="hierChild5" presStyleCnt="0"/>
      <dgm:spPr/>
    </dgm:pt>
    <dgm:pt modelId="{58339B87-0E59-4A05-9B80-51ECB6BB10E1}" type="pres">
      <dgm:prSet presAssocID="{BEBB39A2-37F2-4124-A3C9-12CE609D7829}" presName="Name37" presStyleLbl="parChTrans1D3" presStyleIdx="3" presStyleCnt="5"/>
      <dgm:spPr/>
    </dgm:pt>
    <dgm:pt modelId="{3B7E6333-F77E-4610-8DAB-49E9B9303833}" type="pres">
      <dgm:prSet presAssocID="{80BB57EF-ECE2-40E9-98B0-72C65C5B6E50}" presName="hierRoot2" presStyleCnt="0">
        <dgm:presLayoutVars>
          <dgm:hierBranch val="init"/>
        </dgm:presLayoutVars>
      </dgm:prSet>
      <dgm:spPr/>
    </dgm:pt>
    <dgm:pt modelId="{E91C65F0-6EC0-4465-BAA7-D2BF628A40D2}" type="pres">
      <dgm:prSet presAssocID="{80BB57EF-ECE2-40E9-98B0-72C65C5B6E50}" presName="rootComposite" presStyleCnt="0"/>
      <dgm:spPr/>
    </dgm:pt>
    <dgm:pt modelId="{0299E63A-BC18-463F-B5AF-8E1C00CD38E8}" type="pres">
      <dgm:prSet presAssocID="{80BB57EF-ECE2-40E9-98B0-72C65C5B6E50}" presName="rootText" presStyleLbl="node3" presStyleIdx="3" presStyleCnt="5" custLinFactNeighborX="44086" custLinFactNeighborY="-2824">
        <dgm:presLayoutVars>
          <dgm:chPref val="3"/>
        </dgm:presLayoutVars>
      </dgm:prSet>
      <dgm:spPr>
        <a:xfrm>
          <a:off x="5960978" y="1702569"/>
          <a:ext cx="1197445" cy="598722"/>
        </a:xfrm>
        <a:prstGeom prst="rect">
          <a:avLst/>
        </a:prstGeom>
      </dgm:spPr>
    </dgm:pt>
    <dgm:pt modelId="{E0DBE454-93BF-45B3-A975-D02B377974C4}" type="pres">
      <dgm:prSet presAssocID="{80BB57EF-ECE2-40E9-98B0-72C65C5B6E50}" presName="rootConnector" presStyleLbl="node3" presStyleIdx="3" presStyleCnt="5"/>
      <dgm:spPr/>
    </dgm:pt>
    <dgm:pt modelId="{2A396E8A-1D08-42B6-A23C-3F7B7452197F}" type="pres">
      <dgm:prSet presAssocID="{80BB57EF-ECE2-40E9-98B0-72C65C5B6E50}" presName="hierChild4" presStyleCnt="0"/>
      <dgm:spPr/>
    </dgm:pt>
    <dgm:pt modelId="{0EDDAC4E-3BC0-4087-820B-A02EA9A677AC}" type="pres">
      <dgm:prSet presAssocID="{70B6F198-825F-4B88-BF61-69998EECB0F4}" presName="Name37" presStyleLbl="parChTrans1D4" presStyleIdx="11" presStyleCnt="13"/>
      <dgm:spPr/>
    </dgm:pt>
    <dgm:pt modelId="{68F03D65-E7F4-4C97-A72C-5F3A67AD1AEE}" type="pres">
      <dgm:prSet presAssocID="{CB8DBCC3-906E-447F-965B-3D03675EEDBA}" presName="hierRoot2" presStyleCnt="0">
        <dgm:presLayoutVars>
          <dgm:hierBranch val="init"/>
        </dgm:presLayoutVars>
      </dgm:prSet>
      <dgm:spPr/>
    </dgm:pt>
    <dgm:pt modelId="{EC574179-BC04-4487-914E-CCBB208A29F6}" type="pres">
      <dgm:prSet presAssocID="{CB8DBCC3-906E-447F-965B-3D03675EEDBA}" presName="rootComposite" presStyleCnt="0"/>
      <dgm:spPr/>
    </dgm:pt>
    <dgm:pt modelId="{AE76EBFF-FC11-4EA3-84DF-83434515C42F}" type="pres">
      <dgm:prSet presAssocID="{CB8DBCC3-906E-447F-965B-3D03675EEDBA}" presName="rootText" presStyleLbl="node4" presStyleIdx="11" presStyleCnt="13" custScaleY="179037" custLinFactNeighborX="44907" custLinFactNeighborY="2395">
        <dgm:presLayoutVars>
          <dgm:chPref val="3"/>
        </dgm:presLayoutVars>
      </dgm:prSet>
      <dgm:spPr>
        <a:xfrm>
          <a:off x="7176061" y="2488572"/>
          <a:ext cx="1221728" cy="1093672"/>
        </a:xfrm>
        <a:prstGeom prst="rect">
          <a:avLst/>
        </a:prstGeom>
      </dgm:spPr>
    </dgm:pt>
    <dgm:pt modelId="{C70D5A04-FD31-4E59-B361-8BD9216D67D7}" type="pres">
      <dgm:prSet presAssocID="{CB8DBCC3-906E-447F-965B-3D03675EEDBA}" presName="rootConnector" presStyleLbl="node4" presStyleIdx="11" presStyleCnt="13"/>
      <dgm:spPr/>
    </dgm:pt>
    <dgm:pt modelId="{5DD99DB3-A860-4BA0-9D1B-0CD9AE98B04D}" type="pres">
      <dgm:prSet presAssocID="{CB8DBCC3-906E-447F-965B-3D03675EEDBA}" presName="hierChild4" presStyleCnt="0"/>
      <dgm:spPr/>
    </dgm:pt>
    <dgm:pt modelId="{C2AA85D1-1054-4502-B7F0-51C99180477E}" type="pres">
      <dgm:prSet presAssocID="{CB8DBCC3-906E-447F-965B-3D03675EEDBA}" presName="hierChild5" presStyleCnt="0"/>
      <dgm:spPr/>
    </dgm:pt>
    <dgm:pt modelId="{76297656-B8F7-4C99-9857-497CA4373025}" type="pres">
      <dgm:prSet presAssocID="{80BB57EF-ECE2-40E9-98B0-72C65C5B6E50}" presName="hierChild5" presStyleCnt="0"/>
      <dgm:spPr/>
    </dgm:pt>
    <dgm:pt modelId="{812E4976-FF89-4E99-BF9D-35333F86668A}" type="pres">
      <dgm:prSet presAssocID="{DAB2FD5B-1F15-4587-AFF5-2898A48C0D3E}" presName="Name37" presStyleLbl="parChTrans1D3" presStyleIdx="4" presStyleCnt="5"/>
      <dgm:spPr/>
    </dgm:pt>
    <dgm:pt modelId="{128DB495-2EA7-4747-A388-98E168D23443}" type="pres">
      <dgm:prSet presAssocID="{EABF893B-CA0A-48D4-8579-1D2CFC13925E}" presName="hierRoot2" presStyleCnt="0">
        <dgm:presLayoutVars>
          <dgm:hierBranch val="init"/>
        </dgm:presLayoutVars>
      </dgm:prSet>
      <dgm:spPr/>
    </dgm:pt>
    <dgm:pt modelId="{6D16DCA8-32EE-45B6-976C-89079680F5F4}" type="pres">
      <dgm:prSet presAssocID="{EABF893B-CA0A-48D4-8579-1D2CFC13925E}" presName="rootComposite" presStyleCnt="0"/>
      <dgm:spPr/>
    </dgm:pt>
    <dgm:pt modelId="{DFC6186B-AB88-4376-844B-35D5205E5268}" type="pres">
      <dgm:prSet presAssocID="{EABF893B-CA0A-48D4-8579-1D2CFC13925E}" presName="rootText" presStyleLbl="node3" presStyleIdx="4" presStyleCnt="5" custLinFactNeighborX="63674" custLinFactNeighborY="-1197">
        <dgm:presLayoutVars>
          <dgm:chPref val="3"/>
        </dgm:presLayoutVars>
      </dgm:prSet>
      <dgm:spPr>
        <a:xfrm>
          <a:off x="8585568" y="1702569"/>
          <a:ext cx="1197445" cy="598722"/>
        </a:xfrm>
        <a:prstGeom prst="rect">
          <a:avLst/>
        </a:prstGeom>
      </dgm:spPr>
    </dgm:pt>
    <dgm:pt modelId="{9270EAFB-45BF-4BE3-9F91-634A393B71EA}" type="pres">
      <dgm:prSet presAssocID="{EABF893B-CA0A-48D4-8579-1D2CFC13925E}" presName="rootConnector" presStyleLbl="node3" presStyleIdx="4" presStyleCnt="5"/>
      <dgm:spPr/>
    </dgm:pt>
    <dgm:pt modelId="{6BF35CDA-137E-449A-9338-4E4CF3C067D0}" type="pres">
      <dgm:prSet presAssocID="{EABF893B-CA0A-48D4-8579-1D2CFC13925E}" presName="hierChild4" presStyleCnt="0"/>
      <dgm:spPr/>
    </dgm:pt>
    <dgm:pt modelId="{BAD2E9DD-FAEF-42F3-834C-E9F94DF4F31B}" type="pres">
      <dgm:prSet presAssocID="{A1EC8626-BDAB-4B7B-BD3B-E7AA4EA4B5A7}" presName="Name37" presStyleLbl="parChTrans1D4" presStyleIdx="12" presStyleCnt="13"/>
      <dgm:spPr/>
    </dgm:pt>
    <dgm:pt modelId="{B0C8C8F3-E236-4345-BD32-CA7472B8D461}" type="pres">
      <dgm:prSet presAssocID="{ED09A31D-2257-49B3-831A-F0B393657FA7}" presName="hierRoot2" presStyleCnt="0">
        <dgm:presLayoutVars>
          <dgm:hierBranch val="init"/>
        </dgm:presLayoutVars>
      </dgm:prSet>
      <dgm:spPr/>
    </dgm:pt>
    <dgm:pt modelId="{044233FA-BD96-4816-BEC2-A7E9599574E3}" type="pres">
      <dgm:prSet presAssocID="{ED09A31D-2257-49B3-831A-F0B393657FA7}" presName="rootComposite" presStyleCnt="0"/>
      <dgm:spPr/>
    </dgm:pt>
    <dgm:pt modelId="{39631E3F-FBBC-4001-AAFA-DC593E547F45}" type="pres">
      <dgm:prSet presAssocID="{ED09A31D-2257-49B3-831A-F0B393657FA7}" presName="rootText" presStyleLbl="node4" presStyleIdx="12" presStyleCnt="13" custScaleX="68600" custScaleY="176641" custLinFactNeighborX="83041">
        <dgm:presLayoutVars>
          <dgm:chPref val="3"/>
        </dgm:presLayoutVars>
      </dgm:prSet>
      <dgm:spPr>
        <a:xfrm>
          <a:off x="9108126" y="2473942"/>
          <a:ext cx="838105" cy="1079036"/>
        </a:xfrm>
        <a:prstGeom prst="rect">
          <a:avLst/>
        </a:prstGeom>
      </dgm:spPr>
    </dgm:pt>
    <dgm:pt modelId="{C9D26F6F-90CE-4AC0-94B9-53D968D37146}" type="pres">
      <dgm:prSet presAssocID="{ED09A31D-2257-49B3-831A-F0B393657FA7}" presName="rootConnector" presStyleLbl="node4" presStyleIdx="12" presStyleCnt="13"/>
      <dgm:spPr/>
    </dgm:pt>
    <dgm:pt modelId="{0BF28153-7A01-418F-AE0C-B885C833B957}" type="pres">
      <dgm:prSet presAssocID="{ED09A31D-2257-49B3-831A-F0B393657FA7}" presName="hierChild4" presStyleCnt="0"/>
      <dgm:spPr/>
    </dgm:pt>
    <dgm:pt modelId="{136E2EC9-7CDD-474E-8455-58BE5BD2D525}" type="pres">
      <dgm:prSet presAssocID="{ED09A31D-2257-49B3-831A-F0B393657FA7}" presName="hierChild5" presStyleCnt="0"/>
      <dgm:spPr/>
    </dgm:pt>
    <dgm:pt modelId="{DF4C8241-183D-444A-BDB6-97C1AF7A78B1}" type="pres">
      <dgm:prSet presAssocID="{EABF893B-CA0A-48D4-8579-1D2CFC13925E}" presName="hierChild5" presStyleCnt="0"/>
      <dgm:spPr/>
    </dgm:pt>
    <dgm:pt modelId="{9BED72E6-2442-4019-9807-9C96AE2B3FA3}" type="pres">
      <dgm:prSet presAssocID="{80ECD367-D12D-4F63-B2EB-0FCA5903E2FE}" presName="hierChild5" presStyleCnt="0"/>
      <dgm:spPr/>
    </dgm:pt>
    <dgm:pt modelId="{FF20D2E0-E770-4E0D-84B2-6C9A2976F6EA}" type="pres">
      <dgm:prSet presAssocID="{CA1B6897-125A-46CF-9F36-77367629D67D}" presName="hierChild3" presStyleCnt="0"/>
      <dgm:spPr/>
    </dgm:pt>
  </dgm:ptLst>
  <dgm:cxnLst>
    <dgm:cxn modelId="{E8F81307-F3DB-4C72-B7EC-2F71A41A7DC9}" type="presOf" srcId="{CA1B6897-125A-46CF-9F36-77367629D67D}" destId="{E775BD40-B90B-423B-BB77-59CEE7CA9E88}" srcOrd="1" destOrd="0" presId="urn:microsoft.com/office/officeart/2005/8/layout/orgChart1"/>
    <dgm:cxn modelId="{BD14E609-8AB2-42C9-BA2F-B557DDFBCCDC}" type="presOf" srcId="{DBEEA4EF-9FD2-4AF6-87F1-39726D4F245E}" destId="{DA446A7A-8FF3-4659-9231-B6ADB59E2696}" srcOrd="0" destOrd="0" presId="urn:microsoft.com/office/officeart/2005/8/layout/orgChart1"/>
    <dgm:cxn modelId="{6791800A-1F5E-4988-8042-4CC5B5B9FB1D}" type="presOf" srcId="{E82BBC6E-0203-474A-B091-BB88D6C4D08A}" destId="{B450BDA7-1C3F-4CFF-8BF3-86552B4AB84D}" srcOrd="1" destOrd="0" presId="urn:microsoft.com/office/officeart/2005/8/layout/orgChart1"/>
    <dgm:cxn modelId="{B81B810D-51FB-4EF2-967D-DB00336F8FC3}" type="presOf" srcId="{A7871328-EFA7-4293-87F8-F6CF14DA338D}" destId="{C7F3CD32-DA83-4A99-8B60-B863F97D99D2}" srcOrd="1" destOrd="0" presId="urn:microsoft.com/office/officeart/2005/8/layout/orgChart1"/>
    <dgm:cxn modelId="{7A7CBE0E-2B70-446F-868F-7C62D18D52C7}" type="presOf" srcId="{A47A0689-EA35-4734-A688-55CA590A2F35}" destId="{8008DC74-BB18-49A6-864A-A8946888EC41}" srcOrd="0" destOrd="0" presId="urn:microsoft.com/office/officeart/2005/8/layout/orgChart1"/>
    <dgm:cxn modelId="{7B66D91C-55C5-4110-AA2C-BB193B4FC227}" type="presOf" srcId="{7EC4225C-A04A-4FC3-AE3A-E8B08ED2E6CE}" destId="{E7B913B3-AA2A-4BA6-8138-25B29A95479A}" srcOrd="0" destOrd="0" presId="urn:microsoft.com/office/officeart/2005/8/layout/orgChart1"/>
    <dgm:cxn modelId="{7D4B341D-185A-4B9A-81BB-DE2ECD03A065}" srcId="{CD664B60-B6AD-43BE-AE6D-572892723DBC}" destId="{A47A0689-EA35-4734-A688-55CA590A2F35}" srcOrd="2" destOrd="0" parTransId="{AABEDAD9-D8FC-4624-9B04-9CCCB663D6FF}" sibTransId="{BD565751-5928-42C9-B067-52EDFB19A219}"/>
    <dgm:cxn modelId="{E068541D-34AB-4490-9F23-6B0C3D0DC1C9}" type="presOf" srcId="{AABEDAD9-D8FC-4624-9B04-9CCCB663D6FF}" destId="{4E712B07-C1C6-41A8-8FD6-E21E89836927}" srcOrd="0" destOrd="0" presId="urn:microsoft.com/office/officeart/2005/8/layout/orgChart1"/>
    <dgm:cxn modelId="{1A0B791D-6205-4424-84EC-541675B00AF5}" srcId="{80ECD367-D12D-4F63-B2EB-0FCA5903E2FE}" destId="{DBEEA4EF-9FD2-4AF6-87F1-39726D4F245E}" srcOrd="0" destOrd="0" parTransId="{8F95FE20-9E80-4C66-BC9B-CCE6F6683958}" sibTransId="{BB5677B9-35E6-4CB9-95BC-061C97626A2D}"/>
    <dgm:cxn modelId="{26093A1E-3FF0-48DD-BFA3-F6EFE289620F}" type="presOf" srcId="{BEBB39A2-37F2-4124-A3C9-12CE609D7829}" destId="{58339B87-0E59-4A05-9B80-51ECB6BB10E1}" srcOrd="0" destOrd="0" presId="urn:microsoft.com/office/officeart/2005/8/layout/orgChart1"/>
    <dgm:cxn modelId="{6AA3BA1F-5524-47CE-ACDC-2EFDEB692C2F}" type="presOf" srcId="{7DF01E85-DE16-4F0E-BF93-49F5FA6B0F89}" destId="{90951B9D-D3E8-4CF6-919E-B6F291260CB4}" srcOrd="0" destOrd="0" presId="urn:microsoft.com/office/officeart/2005/8/layout/orgChart1"/>
    <dgm:cxn modelId="{96E6C61F-3979-44AD-8FE6-7E7CDBBB2B61}" type="presOf" srcId="{96D3965B-3F80-4040-A376-707D4B14ABFC}" destId="{6BE621F0-3B48-4243-AF1D-8B8F5CE67B8C}" srcOrd="1" destOrd="0" presId="urn:microsoft.com/office/officeart/2005/8/layout/orgChart1"/>
    <dgm:cxn modelId="{BFFCE41F-705D-491D-9846-401DAF973811}" type="presOf" srcId="{5E2D65D1-1C12-4C63-9BB5-AF30FF83F5CF}" destId="{6BDF6257-C9E9-4E4E-9467-27E8F5F019BF}" srcOrd="0" destOrd="0" presId="urn:microsoft.com/office/officeart/2005/8/layout/orgChart1"/>
    <dgm:cxn modelId="{28B8262C-ADC7-49C2-9074-1CA0CB7168E6}" type="presOf" srcId="{EABF893B-CA0A-48D4-8579-1D2CFC13925E}" destId="{9270EAFB-45BF-4BE3-9F91-634A393B71EA}" srcOrd="1" destOrd="0" presId="urn:microsoft.com/office/officeart/2005/8/layout/orgChart1"/>
    <dgm:cxn modelId="{2517382C-5E92-494C-A504-E426AD34DCDE}" type="presOf" srcId="{2ED87C9A-ECDB-4D19-8FA4-368F390A0C64}" destId="{0D9C7B9A-8970-4135-9B2F-36EC694FA044}" srcOrd="1" destOrd="0" presId="urn:microsoft.com/office/officeart/2005/8/layout/orgChart1"/>
    <dgm:cxn modelId="{0F7B452E-D455-434E-BB81-38EC92D3DA92}" type="presOf" srcId="{4499F0D6-E3D5-4C4B-A62B-E7027724E630}" destId="{497CF316-B834-4E8D-8705-14C56E479870}" srcOrd="0" destOrd="0" presId="urn:microsoft.com/office/officeart/2005/8/layout/orgChart1"/>
    <dgm:cxn modelId="{379A692E-F904-4E9C-AE58-1AD9D720C027}" type="presOf" srcId="{6F585BBA-FB8D-4597-94DA-ED1AA762E08E}" destId="{7BD9C8B2-3CDA-4C44-93FC-3CA24FA349BF}" srcOrd="0" destOrd="0" presId="urn:microsoft.com/office/officeart/2005/8/layout/orgChart1"/>
    <dgm:cxn modelId="{C131FE2E-73DD-4FF2-86BD-3DE43F33F606}" type="presOf" srcId="{22B98D89-68FA-432B-9028-2A50390246F4}" destId="{CD1FFA42-1FE6-4845-88E4-D801AC67639E}" srcOrd="0" destOrd="0" presId="urn:microsoft.com/office/officeart/2005/8/layout/orgChart1"/>
    <dgm:cxn modelId="{0DF4D236-EB34-43E5-8687-78B3FEE3812C}" srcId="{E82BBC6E-0203-474A-B091-BB88D6C4D08A}" destId="{8AA52991-F9D9-4A6A-8EEF-033CCA293918}" srcOrd="3" destOrd="0" parTransId="{8307A078-6811-43D2-9DE7-C3388BCD69F1}" sibTransId="{09345C46-3D5D-4B37-8477-85B0CD794FF2}"/>
    <dgm:cxn modelId="{06EA1038-387A-4034-9449-26AD274A6687}" type="presOf" srcId="{CD664B60-B6AD-43BE-AE6D-572892723DBC}" destId="{3AFD03B8-026E-4548-BF68-CC706EFB3B82}" srcOrd="1" destOrd="0" presId="urn:microsoft.com/office/officeart/2005/8/layout/orgChart1"/>
    <dgm:cxn modelId="{5A43B238-9667-4CA7-9210-6C192C4BA4AB}" srcId="{80ECD367-D12D-4F63-B2EB-0FCA5903E2FE}" destId="{EABF893B-CA0A-48D4-8579-1D2CFC13925E}" srcOrd="2" destOrd="0" parTransId="{DAB2FD5B-1F15-4587-AFF5-2898A48C0D3E}" sibTransId="{ABC08CA8-FFC9-4B85-889C-8389ECE51975}"/>
    <dgm:cxn modelId="{E69FCA38-934F-4240-9740-AC5FB8365126}" type="presOf" srcId="{BE047858-1A15-4CB9-A7DC-70E96BBCD01B}" destId="{6DABD0AD-8E46-48C8-9040-77BF28E56838}" srcOrd="1" destOrd="0" presId="urn:microsoft.com/office/officeart/2005/8/layout/orgChart1"/>
    <dgm:cxn modelId="{1C6AE539-AC26-4511-A62D-2373E09C8739}" type="presOf" srcId="{A1EC8626-BDAB-4B7B-BD3B-E7AA4EA4B5A7}" destId="{BAD2E9DD-FAEF-42F3-834C-E9F94DF4F31B}" srcOrd="0" destOrd="0" presId="urn:microsoft.com/office/officeart/2005/8/layout/orgChart1"/>
    <dgm:cxn modelId="{2B07733B-8CCD-4ED5-AC5B-AD4E306FBAD4}" type="presOf" srcId="{8F95FE20-9E80-4C66-BC9B-CCE6F6683958}" destId="{0B7FA4C0-CC91-4DE0-8B7C-611AD4707BC0}" srcOrd="0" destOrd="0" presId="urn:microsoft.com/office/officeart/2005/8/layout/orgChart1"/>
    <dgm:cxn modelId="{6E640F3E-0A92-42EE-B933-70133CACCEBC}" type="presOf" srcId="{A47A0689-EA35-4734-A688-55CA590A2F35}" destId="{E96E71EB-4D0A-4DCF-A6AF-4FE27A0BFF4E}" srcOrd="1" destOrd="0" presId="urn:microsoft.com/office/officeart/2005/8/layout/orgChart1"/>
    <dgm:cxn modelId="{6891F03E-6C56-4C42-BF58-54CB3454501B}" type="presOf" srcId="{CB8DBCC3-906E-447F-965B-3D03675EEDBA}" destId="{C70D5A04-FD31-4E59-B361-8BD9216D67D7}" srcOrd="1" destOrd="0" presId="urn:microsoft.com/office/officeart/2005/8/layout/orgChart1"/>
    <dgm:cxn modelId="{14A02240-60C2-4D9F-A61C-AB92C5A5EC71}" type="presOf" srcId="{2B79EFA3-1BDD-4468-A42B-F0CC84337E31}" destId="{B780A9E7-6F0A-4521-86BC-E68F7F58B968}" srcOrd="0" destOrd="0" presId="urn:microsoft.com/office/officeart/2005/8/layout/orgChart1"/>
    <dgm:cxn modelId="{F2EF2C5E-1992-471D-A0F6-3769292C3529}" type="presOf" srcId="{8AA52991-F9D9-4A6A-8EEF-033CCA293918}" destId="{DEAA822E-09CA-4B1A-AA79-10EDA1349D38}" srcOrd="1" destOrd="0" presId="urn:microsoft.com/office/officeart/2005/8/layout/orgChart1"/>
    <dgm:cxn modelId="{00D4EF5F-B2C0-4054-820D-2E013F9215F2}" srcId="{7EC4225C-A04A-4FC3-AE3A-E8B08ED2E6CE}" destId="{E82BBC6E-0203-474A-B091-BB88D6C4D08A}" srcOrd="0" destOrd="0" parTransId="{314EF462-4C8E-42CA-B1AF-7DE62E8B41C5}" sibTransId="{981CD7EE-0632-4BA9-8B7D-32CB1FD663F2}"/>
    <dgm:cxn modelId="{C3173861-7ACB-4558-B6FE-DC726F900D72}" type="presOf" srcId="{CA1B6897-125A-46CF-9F36-77367629D67D}" destId="{166A8A56-86A8-42D4-AC7C-A204EA9BC25D}" srcOrd="0" destOrd="0" presId="urn:microsoft.com/office/officeart/2005/8/layout/orgChart1"/>
    <dgm:cxn modelId="{985D4641-D504-445B-964E-C6243EB59368}" type="presOf" srcId="{80BB57EF-ECE2-40E9-98B0-72C65C5B6E50}" destId="{E0DBE454-93BF-45B3-A975-D02B377974C4}" srcOrd="1" destOrd="0" presId="urn:microsoft.com/office/officeart/2005/8/layout/orgChart1"/>
    <dgm:cxn modelId="{B1E2A741-7A6D-4177-82F1-E4795A3075A4}" type="presOf" srcId="{DAB2FD5B-1F15-4587-AFF5-2898A48C0D3E}" destId="{812E4976-FF89-4E99-BF9D-35333F86668A}" srcOrd="0" destOrd="0" presId="urn:microsoft.com/office/officeart/2005/8/layout/orgChart1"/>
    <dgm:cxn modelId="{90E4EE63-73D5-4A46-8D18-106E8A5E9EF9}" type="presOf" srcId="{8B2827A5-56DC-483D-8C7B-43C70449BC9A}" destId="{F6ED5C29-5649-4A38-85F6-636096030693}" srcOrd="1" destOrd="0" presId="urn:microsoft.com/office/officeart/2005/8/layout/orgChart1"/>
    <dgm:cxn modelId="{453F6565-505A-440E-B6F1-782426E29AD3}" type="presOf" srcId="{96D3965B-3F80-4040-A376-707D4B14ABFC}" destId="{59711CA8-0A3B-4FE5-BC98-1B0534ED2A7D}" srcOrd="0" destOrd="0" presId="urn:microsoft.com/office/officeart/2005/8/layout/orgChart1"/>
    <dgm:cxn modelId="{615BF345-96D0-48F9-B744-B176D19D55E7}" type="presOf" srcId="{80BB57EF-ECE2-40E9-98B0-72C65C5B6E50}" destId="{0299E63A-BC18-463F-B5AF-8E1C00CD38E8}" srcOrd="0" destOrd="0" presId="urn:microsoft.com/office/officeart/2005/8/layout/orgChart1"/>
    <dgm:cxn modelId="{96C41346-1030-42DA-9930-1145B25B7E96}" type="presOf" srcId="{CB8DBCC3-906E-447F-965B-3D03675EEDBA}" destId="{AE76EBFF-FC11-4EA3-84DF-83434515C42F}" srcOrd="0" destOrd="0" presId="urn:microsoft.com/office/officeart/2005/8/layout/orgChart1"/>
    <dgm:cxn modelId="{69C84667-1434-43BF-AE11-ACAC7D09D022}" type="presOf" srcId="{8AA52991-F9D9-4A6A-8EEF-033CCA293918}" destId="{978D3A9E-318E-45ED-A12A-CBF358257BB5}" srcOrd="0" destOrd="0" presId="urn:microsoft.com/office/officeart/2005/8/layout/orgChart1"/>
    <dgm:cxn modelId="{6A9B454A-770D-4228-8EC7-3850B9C2540C}" srcId="{E82BBC6E-0203-474A-B091-BB88D6C4D08A}" destId="{8EEEF9F5-E5FD-4235-A38F-A559589EA0E1}" srcOrd="4" destOrd="0" parTransId="{D7E0CAD0-0B8F-4EC1-A20A-7C1E7B191562}" sibTransId="{59B96FD2-3950-471F-92E1-CF70502C41E7}"/>
    <dgm:cxn modelId="{1BD24D6A-F23C-420D-BFBD-90A045B88FE7}" type="presOf" srcId="{8B2827A5-56DC-483D-8C7B-43C70449BC9A}" destId="{9FE0D75A-FE41-49A1-BE56-0E1BEA3275D1}" srcOrd="0" destOrd="0" presId="urn:microsoft.com/office/officeart/2005/8/layout/orgChart1"/>
    <dgm:cxn modelId="{12D34E6D-D4ED-4AB7-8277-51FF8487DC8F}" srcId="{80BB57EF-ECE2-40E9-98B0-72C65C5B6E50}" destId="{CB8DBCC3-906E-447F-965B-3D03675EEDBA}" srcOrd="0" destOrd="0" parTransId="{70B6F198-825F-4B88-BF61-69998EECB0F4}" sibTransId="{FB6AF16F-70F3-4918-8C98-F16C0D6CEF47}"/>
    <dgm:cxn modelId="{EAE9E56D-3E25-4EC8-9F05-A4AA37799F50}" srcId="{CD664B60-B6AD-43BE-AE6D-572892723DBC}" destId="{2ED87C9A-ECDB-4D19-8FA4-368F390A0C64}" srcOrd="0" destOrd="0" parTransId="{F43F7567-A269-4DED-A74F-B92161F1AB36}" sibTransId="{E9A6D39E-D1A3-4171-9BEB-F02F88E4EEB7}"/>
    <dgm:cxn modelId="{A76A144E-F6E9-4A8E-8C66-4C1DB5D42BF3}" type="presOf" srcId="{33FF358D-26F0-4E6D-AE09-00B12B38B1E1}" destId="{F177C2C1-E005-44E9-AEB3-C20229A68F0C}" srcOrd="0" destOrd="0" presId="urn:microsoft.com/office/officeart/2005/8/layout/orgChart1"/>
    <dgm:cxn modelId="{C80C0E4F-C9D4-4115-BD7B-E8BDB9642355}" type="presOf" srcId="{DCBA1ADA-DDE4-422D-B005-7464C50945C9}" destId="{CC699CAC-DAD6-4353-B306-8918153EF656}" srcOrd="0" destOrd="0" presId="urn:microsoft.com/office/officeart/2005/8/layout/orgChart1"/>
    <dgm:cxn modelId="{3A559C4F-782C-4274-B853-CF98C76F6274}" srcId="{E82BBC6E-0203-474A-B091-BB88D6C4D08A}" destId="{A7871328-EFA7-4293-87F8-F6CF14DA338D}" srcOrd="0" destOrd="0" parTransId="{F4D0E504-B81D-46C0-BEAA-B8025A748C01}" sibTransId="{BDAE7A80-1B25-4E1D-834D-8559DDE2A864}"/>
    <dgm:cxn modelId="{1222D571-CCBB-4001-928F-37A9FD8F7FCD}" type="presOf" srcId="{E82BBC6E-0203-474A-B091-BB88D6C4D08A}" destId="{00916ECD-B387-4DBF-92B8-DC1A0B8EA80B}" srcOrd="0" destOrd="0" presId="urn:microsoft.com/office/officeart/2005/8/layout/orgChart1"/>
    <dgm:cxn modelId="{8A2B0C73-54D5-4E82-A007-487DE5B08239}" type="presOf" srcId="{E7B49C5E-72CD-45E2-8618-DA0BA9558AE6}" destId="{95536C11-E137-441D-A67B-389B9F7F830B}" srcOrd="1" destOrd="0" presId="urn:microsoft.com/office/officeart/2005/8/layout/orgChart1"/>
    <dgm:cxn modelId="{58371853-5AD1-4FF9-87D2-B852CC80BEC8}" type="presOf" srcId="{A7871328-EFA7-4293-87F8-F6CF14DA338D}" destId="{8A4BF3B3-4A5F-4DD7-89E2-034D85BCCC51}" srcOrd="0" destOrd="0" presId="urn:microsoft.com/office/officeart/2005/8/layout/orgChart1"/>
    <dgm:cxn modelId="{238F6153-A33F-4F0E-91A3-10EDB846045F}" srcId="{CD664B60-B6AD-43BE-AE6D-572892723DBC}" destId="{E7B49C5E-72CD-45E2-8618-DA0BA9558AE6}" srcOrd="1" destOrd="0" parTransId="{016413ED-ABEB-4AEF-B1B4-7855544813CF}" sibTransId="{1B0A2DC0-281D-457E-B6EC-CED65841415E}"/>
    <dgm:cxn modelId="{20ACCB73-E0AF-431E-8F09-E089E914AF57}" type="presOf" srcId="{E7B49C5E-72CD-45E2-8618-DA0BA9558AE6}" destId="{E6E35495-F762-408E-9FFB-23A3ACD9F38F}" srcOrd="0" destOrd="0" presId="urn:microsoft.com/office/officeart/2005/8/layout/orgChart1"/>
    <dgm:cxn modelId="{00835776-8D02-4012-B29C-9D2AA8DAD99E}" srcId="{7EC4225C-A04A-4FC3-AE3A-E8B08ED2E6CE}" destId="{CD664B60-B6AD-43BE-AE6D-572892723DBC}" srcOrd="1" destOrd="0" parTransId="{5E2D65D1-1C12-4C63-9BB5-AF30FF83F5CF}" sibTransId="{B6A8F854-302C-453F-81D6-2C85740019CC}"/>
    <dgm:cxn modelId="{570A0759-2AA6-4688-B912-400009C59493}" type="presOf" srcId="{016413ED-ABEB-4AEF-B1B4-7855544813CF}" destId="{C4B45894-AD22-4026-AC81-911F37725595}" srcOrd="0" destOrd="0" presId="urn:microsoft.com/office/officeart/2005/8/layout/orgChart1"/>
    <dgm:cxn modelId="{AED03A59-B532-4FCE-A59F-43B1725DA2C2}" type="presOf" srcId="{CD664B60-B6AD-43BE-AE6D-572892723DBC}" destId="{1FA22C37-5035-405F-BA29-62E5C2F28AC4}" srcOrd="0" destOrd="0" presId="urn:microsoft.com/office/officeart/2005/8/layout/orgChart1"/>
    <dgm:cxn modelId="{5C90E27F-27E4-4A6E-8AA1-1A9235FCA56C}" type="presOf" srcId="{ED09A31D-2257-49B3-831A-F0B393657FA7}" destId="{C9D26F6F-90CE-4AC0-94B9-53D968D37146}" srcOrd="1" destOrd="0" presId="urn:microsoft.com/office/officeart/2005/8/layout/orgChart1"/>
    <dgm:cxn modelId="{BE736389-22EF-4616-9912-18894EDA1EC1}" type="presOf" srcId="{BE047858-1A15-4CB9-A7DC-70E96BBCD01B}" destId="{08764CFF-F93F-4A4E-8C27-7DEC785A9D5A}" srcOrd="0" destOrd="0" presId="urn:microsoft.com/office/officeart/2005/8/layout/orgChart1"/>
    <dgm:cxn modelId="{CF223E8A-C030-4C94-9654-007EFFE8E09B}" type="presOf" srcId="{8EEEF9F5-E5FD-4235-A38F-A559589EA0E1}" destId="{37BC4F71-7224-41C0-943C-BABF1DDD8E6B}" srcOrd="1" destOrd="0" presId="urn:microsoft.com/office/officeart/2005/8/layout/orgChart1"/>
    <dgm:cxn modelId="{0B1ED78A-C9D9-4C22-B259-F72DE1AB1690}" srcId="{E82BBC6E-0203-474A-B091-BB88D6C4D08A}" destId="{8B2827A5-56DC-483D-8C7B-43C70449BC9A}" srcOrd="1" destOrd="0" parTransId="{33FF358D-26F0-4E6D-AE09-00B12B38B1E1}" sibTransId="{6FA99DA2-8E13-4506-9170-568C0CA3CA32}"/>
    <dgm:cxn modelId="{3D66EC8F-A54A-466F-BCB6-1121643E428F}" type="presOf" srcId="{273E5768-281E-46BA-B1C7-4883FB94F254}" destId="{B69F0011-EECE-49FF-BF7D-063324937569}" srcOrd="1" destOrd="0" presId="urn:microsoft.com/office/officeart/2005/8/layout/orgChart1"/>
    <dgm:cxn modelId="{EC294294-4CA0-4315-8BCF-10FA0A05058B}" type="presOf" srcId="{80ECD367-D12D-4F63-B2EB-0FCA5903E2FE}" destId="{1B1E857D-B312-4E4A-B6CB-17C26ADCA613}" srcOrd="1" destOrd="0" presId="urn:microsoft.com/office/officeart/2005/8/layout/orgChart1"/>
    <dgm:cxn modelId="{FC6711A1-5BC9-4F32-94B2-E1F95B106F4A}" type="presOf" srcId="{D7E0CAD0-0B8F-4EC1-A20A-7C1E7B191562}" destId="{A3DBA41C-477B-4D98-B96A-C52AF9209C20}" srcOrd="0" destOrd="0" presId="urn:microsoft.com/office/officeart/2005/8/layout/orgChart1"/>
    <dgm:cxn modelId="{A4DC28AC-00D3-4B9A-8DB9-7B537505B852}" type="presOf" srcId="{8EEEF9F5-E5FD-4235-A38F-A559589EA0E1}" destId="{D6D1AF50-A4B1-4D07-B3F6-506C48089742}" srcOrd="0" destOrd="0" presId="urn:microsoft.com/office/officeart/2005/8/layout/orgChart1"/>
    <dgm:cxn modelId="{EC8458AC-6960-40CD-BEC9-B9A76BE93B49}" type="presOf" srcId="{ED09A31D-2257-49B3-831A-F0B393657FA7}" destId="{39631E3F-FBBC-4001-AAFA-DC593E547F45}" srcOrd="0" destOrd="0" presId="urn:microsoft.com/office/officeart/2005/8/layout/orgChart1"/>
    <dgm:cxn modelId="{FB3B7EAD-65A5-4866-B2E8-91DB2A04C90B}" srcId="{EABF893B-CA0A-48D4-8579-1D2CFC13925E}" destId="{ED09A31D-2257-49B3-831A-F0B393657FA7}" srcOrd="0" destOrd="0" parTransId="{A1EC8626-BDAB-4B7B-BD3B-E7AA4EA4B5A7}" sibTransId="{98571C1F-1D63-47B8-97A5-882BE331F077}"/>
    <dgm:cxn modelId="{769D54B8-17BE-4DDA-89D4-A870CC842EE2}" srcId="{DBEEA4EF-9FD2-4AF6-87F1-39726D4F245E}" destId="{BE047858-1A15-4CB9-A7DC-70E96BBCD01B}" srcOrd="0" destOrd="0" parTransId="{2B79EFA3-1BDD-4468-A42B-F0CC84337E31}" sibTransId="{C59919EC-D842-45F3-8D7E-0861BB951077}"/>
    <dgm:cxn modelId="{6D03D5B9-EFA8-4F4E-82FC-811E26EA6FAC}" srcId="{7DF01E85-DE16-4F0E-BF93-49F5FA6B0F89}" destId="{CA1B6897-125A-46CF-9F36-77367629D67D}" srcOrd="0" destOrd="0" parTransId="{BBEC9341-83A2-4D82-9AC3-39BD82ECBFA4}" sibTransId="{61D14EE3-ECDC-406F-A08F-F6448E580139}"/>
    <dgm:cxn modelId="{E0C310BC-F76F-4B90-84B1-031E06217B80}" type="presOf" srcId="{7EC4225C-A04A-4FC3-AE3A-E8B08ED2E6CE}" destId="{E562A263-2DAE-4EAB-BF3A-00E0D32F2B4A}" srcOrd="1" destOrd="0" presId="urn:microsoft.com/office/officeart/2005/8/layout/orgChart1"/>
    <dgm:cxn modelId="{6FC687BE-19F7-4945-BF9E-25E9B73427B6}" type="presOf" srcId="{80ECD367-D12D-4F63-B2EB-0FCA5903E2FE}" destId="{20AFA4B0-4868-4694-8321-DBA0CBBAEF4B}" srcOrd="0" destOrd="0" presId="urn:microsoft.com/office/officeart/2005/8/layout/orgChart1"/>
    <dgm:cxn modelId="{278535C9-CF60-4A44-ACB6-C0E0B5B36BAD}" srcId="{CA1B6897-125A-46CF-9F36-77367629D67D}" destId="{80ECD367-D12D-4F63-B2EB-0FCA5903E2FE}" srcOrd="1" destOrd="0" parTransId="{6F585BBA-FB8D-4597-94DA-ED1AA762E08E}" sibTransId="{0AF92CC9-0F1D-429E-9B7F-73EDB0BA7D18}"/>
    <dgm:cxn modelId="{A56940C9-812A-4DD4-9B7A-BEB27EBCFA15}" type="presOf" srcId="{8307A078-6811-43D2-9DE7-C3388BCD69F1}" destId="{AF166AD5-C10A-4FE2-822D-4F77BC0578D8}" srcOrd="0" destOrd="0" presId="urn:microsoft.com/office/officeart/2005/8/layout/orgChart1"/>
    <dgm:cxn modelId="{A400E4CB-7180-45C7-8F04-9AFFEC1C30E6}" srcId="{E82BBC6E-0203-474A-B091-BB88D6C4D08A}" destId="{DCBA1ADA-DDE4-422D-B005-7464C50945C9}" srcOrd="2" destOrd="0" parTransId="{457076AB-CCDA-4CFB-B8EB-FC389AF7806D}" sibTransId="{A27B85F9-6DC2-41D6-85FC-88F1E2629037}"/>
    <dgm:cxn modelId="{FB7724CC-E0C1-45AC-A62C-3701C4E5EDE8}" type="presOf" srcId="{DCBA1ADA-DDE4-422D-B005-7464C50945C9}" destId="{358EDCD2-7914-418A-93BA-A82EBD920034}" srcOrd="1" destOrd="0" presId="urn:microsoft.com/office/officeart/2005/8/layout/orgChart1"/>
    <dgm:cxn modelId="{742341CD-D8EF-4D19-B5FC-31589C49B875}" type="presOf" srcId="{DBEEA4EF-9FD2-4AF6-87F1-39726D4F245E}" destId="{981BAB6B-58C8-4406-A091-259C661B7D80}" srcOrd="1" destOrd="0" presId="urn:microsoft.com/office/officeart/2005/8/layout/orgChart1"/>
    <dgm:cxn modelId="{7AF013D0-41E8-4FF9-B074-333C1EC401A1}" type="presOf" srcId="{78859399-718E-43DB-9457-7AC2B4643427}" destId="{71C37825-8546-4D43-B418-A5FDC8FD5507}" srcOrd="0" destOrd="0" presId="urn:microsoft.com/office/officeart/2005/8/layout/orgChart1"/>
    <dgm:cxn modelId="{EA409BDF-407A-4273-BB16-C4818CBD65E5}" type="presOf" srcId="{314EF462-4C8E-42CA-B1AF-7DE62E8B41C5}" destId="{38D15493-E2B8-48D7-B4F7-9399F2B597A9}" srcOrd="0" destOrd="0" presId="urn:microsoft.com/office/officeart/2005/8/layout/orgChart1"/>
    <dgm:cxn modelId="{BEA0E1E3-6DA6-45E8-89ED-B9693EF692C5}" type="presOf" srcId="{2ED87C9A-ECDB-4D19-8FA4-368F390A0C64}" destId="{A7232AC3-2F0A-4387-A4E4-0F67D0E11421}" srcOrd="0" destOrd="0" presId="urn:microsoft.com/office/officeart/2005/8/layout/orgChart1"/>
    <dgm:cxn modelId="{CE2400E6-B56A-4108-AA00-79CB31159625}" srcId="{CD664B60-B6AD-43BE-AE6D-572892723DBC}" destId="{96D3965B-3F80-4040-A376-707D4B14ABFC}" srcOrd="3" destOrd="0" parTransId="{4499F0D6-E3D5-4C4B-A62B-E7027724E630}" sibTransId="{044CC353-AAD8-446C-BE10-9A19B2AB1D3B}"/>
    <dgm:cxn modelId="{F03034E7-9760-4B0F-A933-0D1393C2015D}" type="presOf" srcId="{457076AB-CCDA-4CFB-B8EB-FC389AF7806D}" destId="{877C573B-4B46-4647-B456-AA95552DA4B6}" srcOrd="0" destOrd="0" presId="urn:microsoft.com/office/officeart/2005/8/layout/orgChart1"/>
    <dgm:cxn modelId="{5A5176E9-AFDD-4D70-84FA-49FF5BF48A19}" type="presOf" srcId="{EABF893B-CA0A-48D4-8579-1D2CFC13925E}" destId="{DFC6186B-AB88-4376-844B-35D5205E5268}" srcOrd="0" destOrd="0" presId="urn:microsoft.com/office/officeart/2005/8/layout/orgChart1"/>
    <dgm:cxn modelId="{B5E75CF0-7C28-46C4-99B2-92200F9FF051}" type="presOf" srcId="{F4D0E504-B81D-46C0-BEAA-B8025A748C01}" destId="{5D5EA806-1D28-4905-93DD-5A361B244DDE}" srcOrd="0" destOrd="0" presId="urn:microsoft.com/office/officeart/2005/8/layout/orgChart1"/>
    <dgm:cxn modelId="{73E504F1-5773-4AAB-B6D9-B310E448958F}" srcId="{CA1B6897-125A-46CF-9F36-77367629D67D}" destId="{7EC4225C-A04A-4FC3-AE3A-E8B08ED2E6CE}" srcOrd="0" destOrd="0" parTransId="{78859399-718E-43DB-9457-7AC2B4643427}" sibTransId="{DB46BBF9-1945-4139-9CB2-548E3FF94AF3}"/>
    <dgm:cxn modelId="{EBC5FFF2-A8F4-46FC-B29B-CCD18462218F}" srcId="{80ECD367-D12D-4F63-B2EB-0FCA5903E2FE}" destId="{80BB57EF-ECE2-40E9-98B0-72C65C5B6E50}" srcOrd="1" destOrd="0" parTransId="{BEBB39A2-37F2-4124-A3C9-12CE609D7829}" sibTransId="{E5CFAF4D-0217-4AAF-9DEC-17B230E77EE3}"/>
    <dgm:cxn modelId="{7F645DF5-8CF9-4B66-8D0F-F4BC11B9F2E3}" type="presOf" srcId="{273E5768-281E-46BA-B1C7-4883FB94F254}" destId="{2024E0B9-6423-4447-AD7B-3418A8539E6A}" srcOrd="0" destOrd="0" presId="urn:microsoft.com/office/officeart/2005/8/layout/orgChart1"/>
    <dgm:cxn modelId="{F38302FA-BBAA-4F0C-BD77-C2D0E7CD800D}" type="presOf" srcId="{F43F7567-A269-4DED-A74F-B92161F1AB36}" destId="{576217C1-EBE6-4138-ACF7-8C9E1505E08C}" srcOrd="0" destOrd="0" presId="urn:microsoft.com/office/officeart/2005/8/layout/orgChart1"/>
    <dgm:cxn modelId="{ED32CBFB-8DDB-48D9-87EA-2BB4821283BE}" srcId="{CD664B60-B6AD-43BE-AE6D-572892723DBC}" destId="{273E5768-281E-46BA-B1C7-4883FB94F254}" srcOrd="4" destOrd="0" parTransId="{22B98D89-68FA-432B-9028-2A50390246F4}" sibTransId="{5CE76333-71D1-45D6-B6F8-CD74844ECF13}"/>
    <dgm:cxn modelId="{544659FD-2CBB-423E-978F-F478181AAEB2}" type="presOf" srcId="{70B6F198-825F-4B88-BF61-69998EECB0F4}" destId="{0EDDAC4E-3BC0-4087-820B-A02EA9A677AC}" srcOrd="0" destOrd="0" presId="urn:microsoft.com/office/officeart/2005/8/layout/orgChart1"/>
    <dgm:cxn modelId="{86385C8D-747A-4B81-8A9C-BF583E4CA832}" type="presParOf" srcId="{90951B9D-D3E8-4CF6-919E-B6F291260CB4}" destId="{CA5C3ACC-7AD5-4350-BAD0-955FE718FB48}" srcOrd="0" destOrd="0" presId="urn:microsoft.com/office/officeart/2005/8/layout/orgChart1"/>
    <dgm:cxn modelId="{E3C6102A-56FA-4553-8FF2-62D45C035B41}" type="presParOf" srcId="{CA5C3ACC-7AD5-4350-BAD0-955FE718FB48}" destId="{C482B683-7D26-4F03-9907-F869FD80F798}" srcOrd="0" destOrd="0" presId="urn:microsoft.com/office/officeart/2005/8/layout/orgChart1"/>
    <dgm:cxn modelId="{C33EE7D1-33DC-4179-B7B3-49CFF62FE00C}" type="presParOf" srcId="{C482B683-7D26-4F03-9907-F869FD80F798}" destId="{166A8A56-86A8-42D4-AC7C-A204EA9BC25D}" srcOrd="0" destOrd="0" presId="urn:microsoft.com/office/officeart/2005/8/layout/orgChart1"/>
    <dgm:cxn modelId="{69A7B90A-C78B-4D42-BF2C-A999D8151709}" type="presParOf" srcId="{C482B683-7D26-4F03-9907-F869FD80F798}" destId="{E775BD40-B90B-423B-BB77-59CEE7CA9E88}" srcOrd="1" destOrd="0" presId="urn:microsoft.com/office/officeart/2005/8/layout/orgChart1"/>
    <dgm:cxn modelId="{69D6E579-3B61-45DC-9663-83BF0EE96012}" type="presParOf" srcId="{CA5C3ACC-7AD5-4350-BAD0-955FE718FB48}" destId="{EBF2D498-E77E-4B94-9DF3-3CDBD02B9D11}" srcOrd="1" destOrd="0" presId="urn:microsoft.com/office/officeart/2005/8/layout/orgChart1"/>
    <dgm:cxn modelId="{9B9FBDC7-55CB-4F14-A547-5AF95ADBC09C}" type="presParOf" srcId="{EBF2D498-E77E-4B94-9DF3-3CDBD02B9D11}" destId="{71C37825-8546-4D43-B418-A5FDC8FD5507}" srcOrd="0" destOrd="0" presId="urn:microsoft.com/office/officeart/2005/8/layout/orgChart1"/>
    <dgm:cxn modelId="{67D6C7D9-866D-4DD9-92A1-83278EF9080E}" type="presParOf" srcId="{EBF2D498-E77E-4B94-9DF3-3CDBD02B9D11}" destId="{D93FA786-9024-444B-B462-52A7D8AB58BC}" srcOrd="1" destOrd="0" presId="urn:microsoft.com/office/officeart/2005/8/layout/orgChart1"/>
    <dgm:cxn modelId="{4185017C-2F04-4133-AC17-1F25B2104D96}" type="presParOf" srcId="{D93FA786-9024-444B-B462-52A7D8AB58BC}" destId="{0835073D-FF94-4C6A-A800-CADFA3E76E08}" srcOrd="0" destOrd="0" presId="urn:microsoft.com/office/officeart/2005/8/layout/orgChart1"/>
    <dgm:cxn modelId="{A30716BB-D310-46BB-80A1-F7111A6646C8}" type="presParOf" srcId="{0835073D-FF94-4C6A-A800-CADFA3E76E08}" destId="{E7B913B3-AA2A-4BA6-8138-25B29A95479A}" srcOrd="0" destOrd="0" presId="urn:microsoft.com/office/officeart/2005/8/layout/orgChart1"/>
    <dgm:cxn modelId="{8A5A69AB-E28E-446D-9D71-0C48EF5AA250}" type="presParOf" srcId="{0835073D-FF94-4C6A-A800-CADFA3E76E08}" destId="{E562A263-2DAE-4EAB-BF3A-00E0D32F2B4A}" srcOrd="1" destOrd="0" presId="urn:microsoft.com/office/officeart/2005/8/layout/orgChart1"/>
    <dgm:cxn modelId="{29582951-B111-4A87-A37B-2B3395724B10}" type="presParOf" srcId="{D93FA786-9024-444B-B462-52A7D8AB58BC}" destId="{074D9BC5-34E4-47B3-A495-B583D92FB383}" srcOrd="1" destOrd="0" presId="urn:microsoft.com/office/officeart/2005/8/layout/orgChart1"/>
    <dgm:cxn modelId="{09BCF9FA-212E-4361-860C-3E8750C62DDE}" type="presParOf" srcId="{074D9BC5-34E4-47B3-A495-B583D92FB383}" destId="{38D15493-E2B8-48D7-B4F7-9399F2B597A9}" srcOrd="0" destOrd="0" presId="urn:microsoft.com/office/officeart/2005/8/layout/orgChart1"/>
    <dgm:cxn modelId="{68A5B910-5B6C-4E3B-A0DF-21CE659FCDD4}" type="presParOf" srcId="{074D9BC5-34E4-47B3-A495-B583D92FB383}" destId="{F8B58D91-7538-428D-9294-228AF5C06D04}" srcOrd="1" destOrd="0" presId="urn:microsoft.com/office/officeart/2005/8/layout/orgChart1"/>
    <dgm:cxn modelId="{00E7E766-D26D-417D-9F59-8F8C62DD5A62}" type="presParOf" srcId="{F8B58D91-7538-428D-9294-228AF5C06D04}" destId="{125236F7-81D8-4E44-A933-F177B898155B}" srcOrd="0" destOrd="0" presId="urn:microsoft.com/office/officeart/2005/8/layout/orgChart1"/>
    <dgm:cxn modelId="{D1D0D69F-C842-494B-8F65-8AFB413AC331}" type="presParOf" srcId="{125236F7-81D8-4E44-A933-F177B898155B}" destId="{00916ECD-B387-4DBF-92B8-DC1A0B8EA80B}" srcOrd="0" destOrd="0" presId="urn:microsoft.com/office/officeart/2005/8/layout/orgChart1"/>
    <dgm:cxn modelId="{92406D7F-52A4-4B3D-9BF3-14B160C66F90}" type="presParOf" srcId="{125236F7-81D8-4E44-A933-F177B898155B}" destId="{B450BDA7-1C3F-4CFF-8BF3-86552B4AB84D}" srcOrd="1" destOrd="0" presId="urn:microsoft.com/office/officeart/2005/8/layout/orgChart1"/>
    <dgm:cxn modelId="{3A72BD29-C56E-499A-8EBD-8DB57B5A59C5}" type="presParOf" srcId="{F8B58D91-7538-428D-9294-228AF5C06D04}" destId="{616A66EE-81AE-4017-B898-AD5042FA2C2C}" srcOrd="1" destOrd="0" presId="urn:microsoft.com/office/officeart/2005/8/layout/orgChart1"/>
    <dgm:cxn modelId="{4C402801-8669-4B64-B094-70BD86F8325E}" type="presParOf" srcId="{616A66EE-81AE-4017-B898-AD5042FA2C2C}" destId="{5D5EA806-1D28-4905-93DD-5A361B244DDE}" srcOrd="0" destOrd="0" presId="urn:microsoft.com/office/officeart/2005/8/layout/orgChart1"/>
    <dgm:cxn modelId="{67BBCDAA-ABE4-470A-B24A-6AAFC917B6D1}" type="presParOf" srcId="{616A66EE-81AE-4017-B898-AD5042FA2C2C}" destId="{81C3E4C3-1896-40EA-9CDA-2D686504418E}" srcOrd="1" destOrd="0" presId="urn:microsoft.com/office/officeart/2005/8/layout/orgChart1"/>
    <dgm:cxn modelId="{E7253773-8F3E-414D-ABBC-ECAED55C237D}" type="presParOf" srcId="{81C3E4C3-1896-40EA-9CDA-2D686504418E}" destId="{034A4F8E-0AB7-4A06-B4FD-EBB81FD623C3}" srcOrd="0" destOrd="0" presId="urn:microsoft.com/office/officeart/2005/8/layout/orgChart1"/>
    <dgm:cxn modelId="{A709358D-BFD8-4888-9A4D-9B422A577F99}" type="presParOf" srcId="{034A4F8E-0AB7-4A06-B4FD-EBB81FD623C3}" destId="{8A4BF3B3-4A5F-4DD7-89E2-034D85BCCC51}" srcOrd="0" destOrd="0" presId="urn:microsoft.com/office/officeart/2005/8/layout/orgChart1"/>
    <dgm:cxn modelId="{3BFBB9E1-27BF-4C04-8CA1-F15A034C969B}" type="presParOf" srcId="{034A4F8E-0AB7-4A06-B4FD-EBB81FD623C3}" destId="{C7F3CD32-DA83-4A99-8B60-B863F97D99D2}" srcOrd="1" destOrd="0" presId="urn:microsoft.com/office/officeart/2005/8/layout/orgChart1"/>
    <dgm:cxn modelId="{D36FCAC8-A98A-4B1D-A510-458DE8A9AE68}" type="presParOf" srcId="{81C3E4C3-1896-40EA-9CDA-2D686504418E}" destId="{4EECCF4B-C2B9-400F-8748-589DF56C4D31}" srcOrd="1" destOrd="0" presId="urn:microsoft.com/office/officeart/2005/8/layout/orgChart1"/>
    <dgm:cxn modelId="{89D42CB5-205D-4D32-ABC1-3556BC27FAE1}" type="presParOf" srcId="{81C3E4C3-1896-40EA-9CDA-2D686504418E}" destId="{2220022B-9ABB-4E33-A8BA-412BD227CFDA}" srcOrd="2" destOrd="0" presId="urn:microsoft.com/office/officeart/2005/8/layout/orgChart1"/>
    <dgm:cxn modelId="{7F155BC7-BBF2-4A49-B238-36BF8915C94E}" type="presParOf" srcId="{616A66EE-81AE-4017-B898-AD5042FA2C2C}" destId="{F177C2C1-E005-44E9-AEB3-C20229A68F0C}" srcOrd="2" destOrd="0" presId="urn:microsoft.com/office/officeart/2005/8/layout/orgChart1"/>
    <dgm:cxn modelId="{663A841D-7A8E-42E2-BF4C-9F28E5F408C2}" type="presParOf" srcId="{616A66EE-81AE-4017-B898-AD5042FA2C2C}" destId="{3E77E474-2839-4E2E-AB0B-3476C6DB0E49}" srcOrd="3" destOrd="0" presId="urn:microsoft.com/office/officeart/2005/8/layout/orgChart1"/>
    <dgm:cxn modelId="{0528546E-9A20-4F40-B2CB-0D193D87AA84}" type="presParOf" srcId="{3E77E474-2839-4E2E-AB0B-3476C6DB0E49}" destId="{E27C9C7C-79C8-4AA1-B1E8-81680217371A}" srcOrd="0" destOrd="0" presId="urn:microsoft.com/office/officeart/2005/8/layout/orgChart1"/>
    <dgm:cxn modelId="{32548263-70F6-4620-8AD2-7DFF12D3B60F}" type="presParOf" srcId="{E27C9C7C-79C8-4AA1-B1E8-81680217371A}" destId="{9FE0D75A-FE41-49A1-BE56-0E1BEA3275D1}" srcOrd="0" destOrd="0" presId="urn:microsoft.com/office/officeart/2005/8/layout/orgChart1"/>
    <dgm:cxn modelId="{9336A307-7234-44D6-86BD-01BFFE05CE44}" type="presParOf" srcId="{E27C9C7C-79C8-4AA1-B1E8-81680217371A}" destId="{F6ED5C29-5649-4A38-85F6-636096030693}" srcOrd="1" destOrd="0" presId="urn:microsoft.com/office/officeart/2005/8/layout/orgChart1"/>
    <dgm:cxn modelId="{E8743347-A633-4ADB-BDDF-5F0D2C8F7676}" type="presParOf" srcId="{3E77E474-2839-4E2E-AB0B-3476C6DB0E49}" destId="{5C4E6BF5-FBDE-41EC-911C-C79A6CB28515}" srcOrd="1" destOrd="0" presId="urn:microsoft.com/office/officeart/2005/8/layout/orgChart1"/>
    <dgm:cxn modelId="{F24C7FE8-2A12-4D1C-8919-122DB987760F}" type="presParOf" srcId="{3E77E474-2839-4E2E-AB0B-3476C6DB0E49}" destId="{0C402680-684E-49BE-9E67-CDD9163E59CF}" srcOrd="2" destOrd="0" presId="urn:microsoft.com/office/officeart/2005/8/layout/orgChart1"/>
    <dgm:cxn modelId="{56F64A57-4F11-44EC-91D0-2696E3E82441}" type="presParOf" srcId="{616A66EE-81AE-4017-B898-AD5042FA2C2C}" destId="{877C573B-4B46-4647-B456-AA95552DA4B6}" srcOrd="4" destOrd="0" presId="urn:microsoft.com/office/officeart/2005/8/layout/orgChart1"/>
    <dgm:cxn modelId="{EF3DC39B-FDBA-4CD0-A4C8-1F9796560A1B}" type="presParOf" srcId="{616A66EE-81AE-4017-B898-AD5042FA2C2C}" destId="{23C3E2BD-DC7C-4DD1-8E0B-A11D7D92E205}" srcOrd="5" destOrd="0" presId="urn:microsoft.com/office/officeart/2005/8/layout/orgChart1"/>
    <dgm:cxn modelId="{672DB803-71C6-40A1-9A0F-955C656BE4FE}" type="presParOf" srcId="{23C3E2BD-DC7C-4DD1-8E0B-A11D7D92E205}" destId="{0D8DF5F2-CD71-411C-BB4B-21368713CEDA}" srcOrd="0" destOrd="0" presId="urn:microsoft.com/office/officeart/2005/8/layout/orgChart1"/>
    <dgm:cxn modelId="{D9D9D848-881D-4EF3-B86D-ECA16B8B64C9}" type="presParOf" srcId="{0D8DF5F2-CD71-411C-BB4B-21368713CEDA}" destId="{CC699CAC-DAD6-4353-B306-8918153EF656}" srcOrd="0" destOrd="0" presId="urn:microsoft.com/office/officeart/2005/8/layout/orgChart1"/>
    <dgm:cxn modelId="{C3CD963B-7A4F-4518-A02F-CE2A9F83D24C}" type="presParOf" srcId="{0D8DF5F2-CD71-411C-BB4B-21368713CEDA}" destId="{358EDCD2-7914-418A-93BA-A82EBD920034}" srcOrd="1" destOrd="0" presId="urn:microsoft.com/office/officeart/2005/8/layout/orgChart1"/>
    <dgm:cxn modelId="{5BD9970E-97A4-47DB-A559-511F584E1D4E}" type="presParOf" srcId="{23C3E2BD-DC7C-4DD1-8E0B-A11D7D92E205}" destId="{D185E392-CC96-47F2-B0D6-82402935A6ED}" srcOrd="1" destOrd="0" presId="urn:microsoft.com/office/officeart/2005/8/layout/orgChart1"/>
    <dgm:cxn modelId="{096C50C0-4ABC-48A6-BE96-D6F795F8B8B7}" type="presParOf" srcId="{23C3E2BD-DC7C-4DD1-8E0B-A11D7D92E205}" destId="{D77F6BFD-826B-405E-80CC-642C7698A0BA}" srcOrd="2" destOrd="0" presId="urn:microsoft.com/office/officeart/2005/8/layout/orgChart1"/>
    <dgm:cxn modelId="{65C1CD3E-7B12-4AF3-A105-22997F53D9D5}" type="presParOf" srcId="{616A66EE-81AE-4017-B898-AD5042FA2C2C}" destId="{AF166AD5-C10A-4FE2-822D-4F77BC0578D8}" srcOrd="6" destOrd="0" presId="urn:microsoft.com/office/officeart/2005/8/layout/orgChart1"/>
    <dgm:cxn modelId="{8C441D12-2BA8-4A50-B75A-6341BD75FA2D}" type="presParOf" srcId="{616A66EE-81AE-4017-B898-AD5042FA2C2C}" destId="{86319529-994D-4AC2-9EB7-707B7D37C70D}" srcOrd="7" destOrd="0" presId="urn:microsoft.com/office/officeart/2005/8/layout/orgChart1"/>
    <dgm:cxn modelId="{55DAE005-A9C2-49C5-9A58-FAB0062F4827}" type="presParOf" srcId="{86319529-994D-4AC2-9EB7-707B7D37C70D}" destId="{4E657738-64DB-4A1B-9629-A0A38C5D8E21}" srcOrd="0" destOrd="0" presId="urn:microsoft.com/office/officeart/2005/8/layout/orgChart1"/>
    <dgm:cxn modelId="{CA442DC5-7017-4328-8B69-590A414098F6}" type="presParOf" srcId="{4E657738-64DB-4A1B-9629-A0A38C5D8E21}" destId="{978D3A9E-318E-45ED-A12A-CBF358257BB5}" srcOrd="0" destOrd="0" presId="urn:microsoft.com/office/officeart/2005/8/layout/orgChart1"/>
    <dgm:cxn modelId="{A01021EB-4E72-46F1-8BA6-B27A11579A6F}" type="presParOf" srcId="{4E657738-64DB-4A1B-9629-A0A38C5D8E21}" destId="{DEAA822E-09CA-4B1A-AA79-10EDA1349D38}" srcOrd="1" destOrd="0" presId="urn:microsoft.com/office/officeart/2005/8/layout/orgChart1"/>
    <dgm:cxn modelId="{5B66A180-D200-453B-A67E-EC8C749D0326}" type="presParOf" srcId="{86319529-994D-4AC2-9EB7-707B7D37C70D}" destId="{DCED4790-283B-43D7-8172-69D94311B56C}" srcOrd="1" destOrd="0" presId="urn:microsoft.com/office/officeart/2005/8/layout/orgChart1"/>
    <dgm:cxn modelId="{22FE290E-39A5-4422-BC9A-62845358BAC7}" type="presParOf" srcId="{86319529-994D-4AC2-9EB7-707B7D37C70D}" destId="{404461B3-392F-4E28-B867-E9A77962F671}" srcOrd="2" destOrd="0" presId="urn:microsoft.com/office/officeart/2005/8/layout/orgChart1"/>
    <dgm:cxn modelId="{DCF0C2A4-612E-4D90-8DFB-FD0C3578FB9C}" type="presParOf" srcId="{616A66EE-81AE-4017-B898-AD5042FA2C2C}" destId="{A3DBA41C-477B-4D98-B96A-C52AF9209C20}" srcOrd="8" destOrd="0" presId="urn:microsoft.com/office/officeart/2005/8/layout/orgChart1"/>
    <dgm:cxn modelId="{F3B87A2F-81A5-4676-A802-FF49F60E32A6}" type="presParOf" srcId="{616A66EE-81AE-4017-B898-AD5042FA2C2C}" destId="{B2520D4D-3048-4693-B0DE-9E877F5D4D92}" srcOrd="9" destOrd="0" presId="urn:microsoft.com/office/officeart/2005/8/layout/orgChart1"/>
    <dgm:cxn modelId="{4CCE7900-AC4E-4D1F-AF52-43DA62071BDF}" type="presParOf" srcId="{B2520D4D-3048-4693-B0DE-9E877F5D4D92}" destId="{19B633B2-0D98-4FB2-A656-8FC69E994879}" srcOrd="0" destOrd="0" presId="urn:microsoft.com/office/officeart/2005/8/layout/orgChart1"/>
    <dgm:cxn modelId="{C507DA0F-F398-40FC-A2FD-DB9C1C3A2C87}" type="presParOf" srcId="{19B633B2-0D98-4FB2-A656-8FC69E994879}" destId="{D6D1AF50-A4B1-4D07-B3F6-506C48089742}" srcOrd="0" destOrd="0" presId="urn:microsoft.com/office/officeart/2005/8/layout/orgChart1"/>
    <dgm:cxn modelId="{1C23ABD0-7143-44FD-87AB-8F9538F17D44}" type="presParOf" srcId="{19B633B2-0D98-4FB2-A656-8FC69E994879}" destId="{37BC4F71-7224-41C0-943C-BABF1DDD8E6B}" srcOrd="1" destOrd="0" presId="urn:microsoft.com/office/officeart/2005/8/layout/orgChart1"/>
    <dgm:cxn modelId="{868B26DA-747D-4961-AD59-34A152C9BE2C}" type="presParOf" srcId="{B2520D4D-3048-4693-B0DE-9E877F5D4D92}" destId="{0A06CE9D-7FF3-4A6F-A0C3-280BDC4E60A6}" srcOrd="1" destOrd="0" presId="urn:microsoft.com/office/officeart/2005/8/layout/orgChart1"/>
    <dgm:cxn modelId="{D6FCE2FB-3C11-47C6-8656-1EAA088E806F}" type="presParOf" srcId="{B2520D4D-3048-4693-B0DE-9E877F5D4D92}" destId="{3D8CAB49-4470-4E0C-8B35-14619DC210C4}" srcOrd="2" destOrd="0" presId="urn:microsoft.com/office/officeart/2005/8/layout/orgChart1"/>
    <dgm:cxn modelId="{437CDC52-48A9-4F0B-A947-D94956B0A049}" type="presParOf" srcId="{F8B58D91-7538-428D-9294-228AF5C06D04}" destId="{6A60094D-9F24-439E-ABE2-6EFC2745C793}" srcOrd="2" destOrd="0" presId="urn:microsoft.com/office/officeart/2005/8/layout/orgChart1"/>
    <dgm:cxn modelId="{F2039428-7DDE-499F-8754-05CCDB394407}" type="presParOf" srcId="{074D9BC5-34E4-47B3-A495-B583D92FB383}" destId="{6BDF6257-C9E9-4E4E-9467-27E8F5F019BF}" srcOrd="2" destOrd="0" presId="urn:microsoft.com/office/officeart/2005/8/layout/orgChart1"/>
    <dgm:cxn modelId="{5D581A5D-8D26-4030-B941-28DF4968993F}" type="presParOf" srcId="{074D9BC5-34E4-47B3-A495-B583D92FB383}" destId="{C07C42E1-9E71-4165-9BA1-337A9AADF4BB}" srcOrd="3" destOrd="0" presId="urn:microsoft.com/office/officeart/2005/8/layout/orgChart1"/>
    <dgm:cxn modelId="{823EA6C3-2528-4814-8670-AF9D5BFAF67B}" type="presParOf" srcId="{C07C42E1-9E71-4165-9BA1-337A9AADF4BB}" destId="{DE4FD860-5459-47A4-95DF-F76B1FD8230C}" srcOrd="0" destOrd="0" presId="urn:microsoft.com/office/officeart/2005/8/layout/orgChart1"/>
    <dgm:cxn modelId="{4D121278-D931-4964-A989-2376014DD64C}" type="presParOf" srcId="{DE4FD860-5459-47A4-95DF-F76B1FD8230C}" destId="{1FA22C37-5035-405F-BA29-62E5C2F28AC4}" srcOrd="0" destOrd="0" presId="urn:microsoft.com/office/officeart/2005/8/layout/orgChart1"/>
    <dgm:cxn modelId="{92F1FE84-2757-427B-9D65-EAB2A51DFED3}" type="presParOf" srcId="{DE4FD860-5459-47A4-95DF-F76B1FD8230C}" destId="{3AFD03B8-026E-4548-BF68-CC706EFB3B82}" srcOrd="1" destOrd="0" presId="urn:microsoft.com/office/officeart/2005/8/layout/orgChart1"/>
    <dgm:cxn modelId="{FA7B4F91-054C-4611-8669-2A02C792B51D}" type="presParOf" srcId="{C07C42E1-9E71-4165-9BA1-337A9AADF4BB}" destId="{50EA97A6-BB72-4089-82D9-0FDAC10A9AAB}" srcOrd="1" destOrd="0" presId="urn:microsoft.com/office/officeart/2005/8/layout/orgChart1"/>
    <dgm:cxn modelId="{8054C9FF-797F-46DC-BC09-D80D76AC3B8E}" type="presParOf" srcId="{50EA97A6-BB72-4089-82D9-0FDAC10A9AAB}" destId="{576217C1-EBE6-4138-ACF7-8C9E1505E08C}" srcOrd="0" destOrd="0" presId="urn:microsoft.com/office/officeart/2005/8/layout/orgChart1"/>
    <dgm:cxn modelId="{F66BCCEF-0B88-4428-A31D-8846234D1865}" type="presParOf" srcId="{50EA97A6-BB72-4089-82D9-0FDAC10A9AAB}" destId="{09005386-E49E-4966-8E4D-841A34504060}" srcOrd="1" destOrd="0" presId="urn:microsoft.com/office/officeart/2005/8/layout/orgChart1"/>
    <dgm:cxn modelId="{C8A824A0-3874-4DA6-9023-DA0515043388}" type="presParOf" srcId="{09005386-E49E-4966-8E4D-841A34504060}" destId="{A9A11AA7-DC96-43A4-8BEE-B351FDCE0DD3}" srcOrd="0" destOrd="0" presId="urn:microsoft.com/office/officeart/2005/8/layout/orgChart1"/>
    <dgm:cxn modelId="{5E9B33C1-B880-4A4C-808E-D51FD53C7016}" type="presParOf" srcId="{A9A11AA7-DC96-43A4-8BEE-B351FDCE0DD3}" destId="{A7232AC3-2F0A-4387-A4E4-0F67D0E11421}" srcOrd="0" destOrd="0" presId="urn:microsoft.com/office/officeart/2005/8/layout/orgChart1"/>
    <dgm:cxn modelId="{21679CD5-2A07-4630-A160-100B812F6DC8}" type="presParOf" srcId="{A9A11AA7-DC96-43A4-8BEE-B351FDCE0DD3}" destId="{0D9C7B9A-8970-4135-9B2F-36EC694FA044}" srcOrd="1" destOrd="0" presId="urn:microsoft.com/office/officeart/2005/8/layout/orgChart1"/>
    <dgm:cxn modelId="{32FD530A-504D-41B3-897F-D0FCCEC35A80}" type="presParOf" srcId="{09005386-E49E-4966-8E4D-841A34504060}" destId="{C70F7CC2-A01C-41D9-A39F-44DEF9834E67}" srcOrd="1" destOrd="0" presId="urn:microsoft.com/office/officeart/2005/8/layout/orgChart1"/>
    <dgm:cxn modelId="{0041BF0F-4C7D-4266-A930-3F0B7B90290C}" type="presParOf" srcId="{09005386-E49E-4966-8E4D-841A34504060}" destId="{1B96BCE4-0D22-4F66-912B-A7D2D0193806}" srcOrd="2" destOrd="0" presId="urn:microsoft.com/office/officeart/2005/8/layout/orgChart1"/>
    <dgm:cxn modelId="{20877787-2F04-4AB1-BD09-074A3953D566}" type="presParOf" srcId="{50EA97A6-BB72-4089-82D9-0FDAC10A9AAB}" destId="{C4B45894-AD22-4026-AC81-911F37725595}" srcOrd="2" destOrd="0" presId="urn:microsoft.com/office/officeart/2005/8/layout/orgChart1"/>
    <dgm:cxn modelId="{E1FD2E77-AFE7-4B7E-83EA-4175B8015591}" type="presParOf" srcId="{50EA97A6-BB72-4089-82D9-0FDAC10A9AAB}" destId="{C0B04ABD-6D64-4BAF-9F6B-D68027AAE202}" srcOrd="3" destOrd="0" presId="urn:microsoft.com/office/officeart/2005/8/layout/orgChart1"/>
    <dgm:cxn modelId="{818D2A98-6682-481C-BB91-9A59C2EEB9CE}" type="presParOf" srcId="{C0B04ABD-6D64-4BAF-9F6B-D68027AAE202}" destId="{4C2A875C-42D6-4ED5-BCA6-5A0A9C9F80A5}" srcOrd="0" destOrd="0" presId="urn:microsoft.com/office/officeart/2005/8/layout/orgChart1"/>
    <dgm:cxn modelId="{BC5BA14C-79D6-482A-BF09-F4ECC1D6E2B2}" type="presParOf" srcId="{4C2A875C-42D6-4ED5-BCA6-5A0A9C9F80A5}" destId="{E6E35495-F762-408E-9FFB-23A3ACD9F38F}" srcOrd="0" destOrd="0" presId="urn:microsoft.com/office/officeart/2005/8/layout/orgChart1"/>
    <dgm:cxn modelId="{35ED35CB-66A2-4C16-8522-CDB781F5261E}" type="presParOf" srcId="{4C2A875C-42D6-4ED5-BCA6-5A0A9C9F80A5}" destId="{95536C11-E137-441D-A67B-389B9F7F830B}" srcOrd="1" destOrd="0" presId="urn:microsoft.com/office/officeart/2005/8/layout/orgChart1"/>
    <dgm:cxn modelId="{B2A83A76-4117-48B9-8EE6-DE415EE801C4}" type="presParOf" srcId="{C0B04ABD-6D64-4BAF-9F6B-D68027AAE202}" destId="{5EB36F4D-98E6-4757-8C76-49DD98286EF3}" srcOrd="1" destOrd="0" presId="urn:microsoft.com/office/officeart/2005/8/layout/orgChart1"/>
    <dgm:cxn modelId="{2B0D1C96-5630-47A9-B98B-294EEE73FAC5}" type="presParOf" srcId="{C0B04ABD-6D64-4BAF-9F6B-D68027AAE202}" destId="{3311A002-FC47-4AB4-8295-B94AC833010B}" srcOrd="2" destOrd="0" presId="urn:microsoft.com/office/officeart/2005/8/layout/orgChart1"/>
    <dgm:cxn modelId="{ADC77408-AEB3-43FC-BF70-6712E53E46D2}" type="presParOf" srcId="{50EA97A6-BB72-4089-82D9-0FDAC10A9AAB}" destId="{4E712B07-C1C6-41A8-8FD6-E21E89836927}" srcOrd="4" destOrd="0" presId="urn:microsoft.com/office/officeart/2005/8/layout/orgChart1"/>
    <dgm:cxn modelId="{3BC8890B-B526-471C-AC1B-828DFB4CA88C}" type="presParOf" srcId="{50EA97A6-BB72-4089-82D9-0FDAC10A9AAB}" destId="{5C958083-955C-4BA7-854D-345F9663CE37}" srcOrd="5" destOrd="0" presId="urn:microsoft.com/office/officeart/2005/8/layout/orgChart1"/>
    <dgm:cxn modelId="{87E54338-D87A-486A-B754-4B419CC5B7DC}" type="presParOf" srcId="{5C958083-955C-4BA7-854D-345F9663CE37}" destId="{1EA4DA87-B582-47A2-B7A0-90E4555059B1}" srcOrd="0" destOrd="0" presId="urn:microsoft.com/office/officeart/2005/8/layout/orgChart1"/>
    <dgm:cxn modelId="{82693168-2426-4469-A275-C28341722ACB}" type="presParOf" srcId="{1EA4DA87-B582-47A2-B7A0-90E4555059B1}" destId="{8008DC74-BB18-49A6-864A-A8946888EC41}" srcOrd="0" destOrd="0" presId="urn:microsoft.com/office/officeart/2005/8/layout/orgChart1"/>
    <dgm:cxn modelId="{8CED25C8-42B7-4654-A858-FC81FF974BE1}" type="presParOf" srcId="{1EA4DA87-B582-47A2-B7A0-90E4555059B1}" destId="{E96E71EB-4D0A-4DCF-A6AF-4FE27A0BFF4E}" srcOrd="1" destOrd="0" presId="urn:microsoft.com/office/officeart/2005/8/layout/orgChart1"/>
    <dgm:cxn modelId="{647A27CF-C170-4694-9254-F953E2AC124D}" type="presParOf" srcId="{5C958083-955C-4BA7-854D-345F9663CE37}" destId="{12A6AD06-341E-41D0-AD07-6AD2D779CD5E}" srcOrd="1" destOrd="0" presId="urn:microsoft.com/office/officeart/2005/8/layout/orgChart1"/>
    <dgm:cxn modelId="{50133E06-26FE-4EBA-BE8C-DA2739C0A77A}" type="presParOf" srcId="{5C958083-955C-4BA7-854D-345F9663CE37}" destId="{C2721E2F-F399-4AF9-A1E5-265ABF4F5A4E}" srcOrd="2" destOrd="0" presId="urn:microsoft.com/office/officeart/2005/8/layout/orgChart1"/>
    <dgm:cxn modelId="{80E9D6F8-BF8B-4A86-98AB-0E491673AB08}" type="presParOf" srcId="{50EA97A6-BB72-4089-82D9-0FDAC10A9AAB}" destId="{497CF316-B834-4E8D-8705-14C56E479870}" srcOrd="6" destOrd="0" presId="urn:microsoft.com/office/officeart/2005/8/layout/orgChart1"/>
    <dgm:cxn modelId="{E11D583E-9340-401C-8E67-C293D1975FBB}" type="presParOf" srcId="{50EA97A6-BB72-4089-82D9-0FDAC10A9AAB}" destId="{9E3118A2-76E0-4DC6-851D-3BF83C3F2FFC}" srcOrd="7" destOrd="0" presId="urn:microsoft.com/office/officeart/2005/8/layout/orgChart1"/>
    <dgm:cxn modelId="{A72B5A00-FC85-4C89-ABFF-BE90CE7639AB}" type="presParOf" srcId="{9E3118A2-76E0-4DC6-851D-3BF83C3F2FFC}" destId="{A5127846-B423-4D9D-BD59-7271766F8F52}" srcOrd="0" destOrd="0" presId="urn:microsoft.com/office/officeart/2005/8/layout/orgChart1"/>
    <dgm:cxn modelId="{5D3DDE32-891B-485C-B477-F3E0931DCFC2}" type="presParOf" srcId="{A5127846-B423-4D9D-BD59-7271766F8F52}" destId="{59711CA8-0A3B-4FE5-BC98-1B0534ED2A7D}" srcOrd="0" destOrd="0" presId="urn:microsoft.com/office/officeart/2005/8/layout/orgChart1"/>
    <dgm:cxn modelId="{C9F5C6D6-3AB0-405E-BC40-BD8F15E031FF}" type="presParOf" srcId="{A5127846-B423-4D9D-BD59-7271766F8F52}" destId="{6BE621F0-3B48-4243-AF1D-8B8F5CE67B8C}" srcOrd="1" destOrd="0" presId="urn:microsoft.com/office/officeart/2005/8/layout/orgChart1"/>
    <dgm:cxn modelId="{0829D61E-F169-4DC8-9447-AFF35F5479D8}" type="presParOf" srcId="{9E3118A2-76E0-4DC6-851D-3BF83C3F2FFC}" destId="{F5B280CD-6CBB-44FC-90FF-0A6757F17D6E}" srcOrd="1" destOrd="0" presId="urn:microsoft.com/office/officeart/2005/8/layout/orgChart1"/>
    <dgm:cxn modelId="{592602F8-7966-4406-9EC2-6AE2B9599BB4}" type="presParOf" srcId="{9E3118A2-76E0-4DC6-851D-3BF83C3F2FFC}" destId="{29AD7206-8E3B-486D-9056-AD3ECE006191}" srcOrd="2" destOrd="0" presId="urn:microsoft.com/office/officeart/2005/8/layout/orgChart1"/>
    <dgm:cxn modelId="{7B179F57-EF49-42DA-B84F-AE1EA99F9E7D}" type="presParOf" srcId="{50EA97A6-BB72-4089-82D9-0FDAC10A9AAB}" destId="{CD1FFA42-1FE6-4845-88E4-D801AC67639E}" srcOrd="8" destOrd="0" presId="urn:microsoft.com/office/officeart/2005/8/layout/orgChart1"/>
    <dgm:cxn modelId="{5E7A670F-DE0E-4283-B92A-873F5F95E0D9}" type="presParOf" srcId="{50EA97A6-BB72-4089-82D9-0FDAC10A9AAB}" destId="{A173ACE9-14D2-45D9-BDC1-0AA9525CCEA4}" srcOrd="9" destOrd="0" presId="urn:microsoft.com/office/officeart/2005/8/layout/orgChart1"/>
    <dgm:cxn modelId="{DF521188-95B9-4AE2-ACD1-53E5DDC61039}" type="presParOf" srcId="{A173ACE9-14D2-45D9-BDC1-0AA9525CCEA4}" destId="{6397D086-70CA-4BCD-95FB-5703B574BB3C}" srcOrd="0" destOrd="0" presId="urn:microsoft.com/office/officeart/2005/8/layout/orgChart1"/>
    <dgm:cxn modelId="{1B4DE560-143B-4BA7-B0E9-E07EFC65BA0C}" type="presParOf" srcId="{6397D086-70CA-4BCD-95FB-5703B574BB3C}" destId="{2024E0B9-6423-4447-AD7B-3418A8539E6A}" srcOrd="0" destOrd="0" presId="urn:microsoft.com/office/officeart/2005/8/layout/orgChart1"/>
    <dgm:cxn modelId="{6CED6CE0-774C-47A6-8AA8-AF39D4897400}" type="presParOf" srcId="{6397D086-70CA-4BCD-95FB-5703B574BB3C}" destId="{B69F0011-EECE-49FF-BF7D-063324937569}" srcOrd="1" destOrd="0" presId="urn:microsoft.com/office/officeart/2005/8/layout/orgChart1"/>
    <dgm:cxn modelId="{9B573860-95DF-4AE0-9C3A-EC3EFD649904}" type="presParOf" srcId="{A173ACE9-14D2-45D9-BDC1-0AA9525CCEA4}" destId="{CC9FE9EA-D18D-4562-BDBF-5B2B1D94863D}" srcOrd="1" destOrd="0" presId="urn:microsoft.com/office/officeart/2005/8/layout/orgChart1"/>
    <dgm:cxn modelId="{B98ADC2D-5704-4307-99AA-DF5608F53697}" type="presParOf" srcId="{A173ACE9-14D2-45D9-BDC1-0AA9525CCEA4}" destId="{7086C58E-D5F8-4A17-8E4E-0547D37522F2}" srcOrd="2" destOrd="0" presId="urn:microsoft.com/office/officeart/2005/8/layout/orgChart1"/>
    <dgm:cxn modelId="{DF180DB7-7C64-4B74-874E-DC95EB3844AF}" type="presParOf" srcId="{C07C42E1-9E71-4165-9BA1-337A9AADF4BB}" destId="{EDCA517D-57AF-4014-AAC7-04119767A6D3}" srcOrd="2" destOrd="0" presId="urn:microsoft.com/office/officeart/2005/8/layout/orgChart1"/>
    <dgm:cxn modelId="{FD2F3D97-32B0-4CE9-963E-BC64D7809C52}" type="presParOf" srcId="{D93FA786-9024-444B-B462-52A7D8AB58BC}" destId="{70A4CBD5-9476-4FFB-9B80-3E84A8645A7F}" srcOrd="2" destOrd="0" presId="urn:microsoft.com/office/officeart/2005/8/layout/orgChart1"/>
    <dgm:cxn modelId="{7BFA1E74-676D-464F-8C2F-AAEA46F16F09}" type="presParOf" srcId="{EBF2D498-E77E-4B94-9DF3-3CDBD02B9D11}" destId="{7BD9C8B2-3CDA-4C44-93FC-3CA24FA349BF}" srcOrd="2" destOrd="0" presId="urn:microsoft.com/office/officeart/2005/8/layout/orgChart1"/>
    <dgm:cxn modelId="{646B1514-2D19-42CC-AE7E-FCCE246C20D0}" type="presParOf" srcId="{EBF2D498-E77E-4B94-9DF3-3CDBD02B9D11}" destId="{9177B5A4-06EA-4C79-BA78-9C0556381AFB}" srcOrd="3" destOrd="0" presId="urn:microsoft.com/office/officeart/2005/8/layout/orgChart1"/>
    <dgm:cxn modelId="{8960BF9E-35EB-4173-BE97-AF57857C7250}" type="presParOf" srcId="{9177B5A4-06EA-4C79-BA78-9C0556381AFB}" destId="{C00E20EB-90E7-4B3B-9007-984A9E17EC6E}" srcOrd="0" destOrd="0" presId="urn:microsoft.com/office/officeart/2005/8/layout/orgChart1"/>
    <dgm:cxn modelId="{E0A6AC08-98B9-441F-9DC1-AE3879133248}" type="presParOf" srcId="{C00E20EB-90E7-4B3B-9007-984A9E17EC6E}" destId="{20AFA4B0-4868-4694-8321-DBA0CBBAEF4B}" srcOrd="0" destOrd="0" presId="urn:microsoft.com/office/officeart/2005/8/layout/orgChart1"/>
    <dgm:cxn modelId="{5BD79A10-FBC2-489E-8A7B-D6732C38DF71}" type="presParOf" srcId="{C00E20EB-90E7-4B3B-9007-984A9E17EC6E}" destId="{1B1E857D-B312-4E4A-B6CB-17C26ADCA613}" srcOrd="1" destOrd="0" presId="urn:microsoft.com/office/officeart/2005/8/layout/orgChart1"/>
    <dgm:cxn modelId="{D241054D-B183-4FBC-B3D1-14286239FD99}" type="presParOf" srcId="{9177B5A4-06EA-4C79-BA78-9C0556381AFB}" destId="{B4902BAE-40AE-4C62-BA12-8DF1719190FA}" srcOrd="1" destOrd="0" presId="urn:microsoft.com/office/officeart/2005/8/layout/orgChart1"/>
    <dgm:cxn modelId="{66F2DF14-03C1-49E7-911D-9AD263C0DFC2}" type="presParOf" srcId="{B4902BAE-40AE-4C62-BA12-8DF1719190FA}" destId="{0B7FA4C0-CC91-4DE0-8B7C-611AD4707BC0}" srcOrd="0" destOrd="0" presId="urn:microsoft.com/office/officeart/2005/8/layout/orgChart1"/>
    <dgm:cxn modelId="{7CAB7797-A6BA-4384-880B-6F0F30575C37}" type="presParOf" srcId="{B4902BAE-40AE-4C62-BA12-8DF1719190FA}" destId="{A2169551-11D0-4C26-8726-36BC1B3AE628}" srcOrd="1" destOrd="0" presId="urn:microsoft.com/office/officeart/2005/8/layout/orgChart1"/>
    <dgm:cxn modelId="{5DDFDB0E-D234-42ED-B4A0-DE967715C2BE}" type="presParOf" srcId="{A2169551-11D0-4C26-8726-36BC1B3AE628}" destId="{82C28561-3179-43E6-8BA9-D8D5E0F11738}" srcOrd="0" destOrd="0" presId="urn:microsoft.com/office/officeart/2005/8/layout/orgChart1"/>
    <dgm:cxn modelId="{33C6299D-75D2-4537-A955-F38E746C750B}" type="presParOf" srcId="{82C28561-3179-43E6-8BA9-D8D5E0F11738}" destId="{DA446A7A-8FF3-4659-9231-B6ADB59E2696}" srcOrd="0" destOrd="0" presId="urn:microsoft.com/office/officeart/2005/8/layout/orgChart1"/>
    <dgm:cxn modelId="{BEE510E6-BF63-4FBB-8EA7-142983ABEE2F}" type="presParOf" srcId="{82C28561-3179-43E6-8BA9-D8D5E0F11738}" destId="{981BAB6B-58C8-4406-A091-259C661B7D80}" srcOrd="1" destOrd="0" presId="urn:microsoft.com/office/officeart/2005/8/layout/orgChart1"/>
    <dgm:cxn modelId="{9495FBA9-87EE-496D-A8B5-809113281ED8}" type="presParOf" srcId="{A2169551-11D0-4C26-8726-36BC1B3AE628}" destId="{6FDF2D95-AA7B-49B9-8947-FA2A639980A6}" srcOrd="1" destOrd="0" presId="urn:microsoft.com/office/officeart/2005/8/layout/orgChart1"/>
    <dgm:cxn modelId="{D57D742A-A098-4D95-BF2F-679424A9FCDC}" type="presParOf" srcId="{6FDF2D95-AA7B-49B9-8947-FA2A639980A6}" destId="{B780A9E7-6F0A-4521-86BC-E68F7F58B968}" srcOrd="0" destOrd="0" presId="urn:microsoft.com/office/officeart/2005/8/layout/orgChart1"/>
    <dgm:cxn modelId="{8BBC6233-E4DC-4B44-8C91-A98BA9D4C1B1}" type="presParOf" srcId="{6FDF2D95-AA7B-49B9-8947-FA2A639980A6}" destId="{872C938A-9768-4107-96A0-048B1F65FDDB}" srcOrd="1" destOrd="0" presId="urn:microsoft.com/office/officeart/2005/8/layout/orgChart1"/>
    <dgm:cxn modelId="{A0D1CE91-E1CE-4C7E-8D84-0780E87891EF}" type="presParOf" srcId="{872C938A-9768-4107-96A0-048B1F65FDDB}" destId="{B8E7193D-87E3-44FA-8F8C-63DA2023A604}" srcOrd="0" destOrd="0" presId="urn:microsoft.com/office/officeart/2005/8/layout/orgChart1"/>
    <dgm:cxn modelId="{3BBBD3B7-071D-4439-90E6-16AFA6480F7F}" type="presParOf" srcId="{B8E7193D-87E3-44FA-8F8C-63DA2023A604}" destId="{08764CFF-F93F-4A4E-8C27-7DEC785A9D5A}" srcOrd="0" destOrd="0" presId="urn:microsoft.com/office/officeart/2005/8/layout/orgChart1"/>
    <dgm:cxn modelId="{D33C6ECD-3957-4328-BE13-7B54CD8ED521}" type="presParOf" srcId="{B8E7193D-87E3-44FA-8F8C-63DA2023A604}" destId="{6DABD0AD-8E46-48C8-9040-77BF28E56838}" srcOrd="1" destOrd="0" presId="urn:microsoft.com/office/officeart/2005/8/layout/orgChart1"/>
    <dgm:cxn modelId="{B7461672-3560-48DA-9657-C234F90648E0}" type="presParOf" srcId="{872C938A-9768-4107-96A0-048B1F65FDDB}" destId="{7A61AC7C-10AE-474F-BD41-7C5D3E1271FE}" srcOrd="1" destOrd="0" presId="urn:microsoft.com/office/officeart/2005/8/layout/orgChart1"/>
    <dgm:cxn modelId="{5F0EDD01-C10B-476F-BAC2-743641AA0D1A}" type="presParOf" srcId="{872C938A-9768-4107-96A0-048B1F65FDDB}" destId="{F7E5385F-EFFB-4F46-800E-92A7F564D656}" srcOrd="2" destOrd="0" presId="urn:microsoft.com/office/officeart/2005/8/layout/orgChart1"/>
    <dgm:cxn modelId="{0CE0F060-2E8E-41E2-82D9-80BBC50A0790}" type="presParOf" srcId="{A2169551-11D0-4C26-8726-36BC1B3AE628}" destId="{DAC83B12-0A52-483C-A819-41F80C0030B3}" srcOrd="2" destOrd="0" presId="urn:microsoft.com/office/officeart/2005/8/layout/orgChart1"/>
    <dgm:cxn modelId="{337528E2-0FA1-491A-B009-9F67F3B247DB}" type="presParOf" srcId="{B4902BAE-40AE-4C62-BA12-8DF1719190FA}" destId="{58339B87-0E59-4A05-9B80-51ECB6BB10E1}" srcOrd="2" destOrd="0" presId="urn:microsoft.com/office/officeart/2005/8/layout/orgChart1"/>
    <dgm:cxn modelId="{05CA0001-3F3B-4C92-87C5-EF244C2CF081}" type="presParOf" srcId="{B4902BAE-40AE-4C62-BA12-8DF1719190FA}" destId="{3B7E6333-F77E-4610-8DAB-49E9B9303833}" srcOrd="3" destOrd="0" presId="urn:microsoft.com/office/officeart/2005/8/layout/orgChart1"/>
    <dgm:cxn modelId="{969DB38F-A90C-4B2B-A127-16401F85E80B}" type="presParOf" srcId="{3B7E6333-F77E-4610-8DAB-49E9B9303833}" destId="{E91C65F0-6EC0-4465-BAA7-D2BF628A40D2}" srcOrd="0" destOrd="0" presId="urn:microsoft.com/office/officeart/2005/8/layout/orgChart1"/>
    <dgm:cxn modelId="{CABB1FA8-C94D-4B62-8120-24BBAB2BE174}" type="presParOf" srcId="{E91C65F0-6EC0-4465-BAA7-D2BF628A40D2}" destId="{0299E63A-BC18-463F-B5AF-8E1C00CD38E8}" srcOrd="0" destOrd="0" presId="urn:microsoft.com/office/officeart/2005/8/layout/orgChart1"/>
    <dgm:cxn modelId="{BA947323-74FB-4B18-989A-AFD74A9EF9F3}" type="presParOf" srcId="{E91C65F0-6EC0-4465-BAA7-D2BF628A40D2}" destId="{E0DBE454-93BF-45B3-A975-D02B377974C4}" srcOrd="1" destOrd="0" presId="urn:microsoft.com/office/officeart/2005/8/layout/orgChart1"/>
    <dgm:cxn modelId="{589C6F1D-20A2-43E1-A237-5262E1834B58}" type="presParOf" srcId="{3B7E6333-F77E-4610-8DAB-49E9B9303833}" destId="{2A396E8A-1D08-42B6-A23C-3F7B7452197F}" srcOrd="1" destOrd="0" presId="urn:microsoft.com/office/officeart/2005/8/layout/orgChart1"/>
    <dgm:cxn modelId="{B184135B-550A-447B-BE16-ED696EA621D4}" type="presParOf" srcId="{2A396E8A-1D08-42B6-A23C-3F7B7452197F}" destId="{0EDDAC4E-3BC0-4087-820B-A02EA9A677AC}" srcOrd="0" destOrd="0" presId="urn:microsoft.com/office/officeart/2005/8/layout/orgChart1"/>
    <dgm:cxn modelId="{7E3C0C98-5EF6-4869-A072-A3ABE9692125}" type="presParOf" srcId="{2A396E8A-1D08-42B6-A23C-3F7B7452197F}" destId="{68F03D65-E7F4-4C97-A72C-5F3A67AD1AEE}" srcOrd="1" destOrd="0" presId="urn:microsoft.com/office/officeart/2005/8/layout/orgChart1"/>
    <dgm:cxn modelId="{F35D9035-E5DC-4751-9035-B22233C2F8FE}" type="presParOf" srcId="{68F03D65-E7F4-4C97-A72C-5F3A67AD1AEE}" destId="{EC574179-BC04-4487-914E-CCBB208A29F6}" srcOrd="0" destOrd="0" presId="urn:microsoft.com/office/officeart/2005/8/layout/orgChart1"/>
    <dgm:cxn modelId="{BA3D7555-E7F2-48EC-96AC-27838CE1AAFF}" type="presParOf" srcId="{EC574179-BC04-4487-914E-CCBB208A29F6}" destId="{AE76EBFF-FC11-4EA3-84DF-83434515C42F}" srcOrd="0" destOrd="0" presId="urn:microsoft.com/office/officeart/2005/8/layout/orgChart1"/>
    <dgm:cxn modelId="{A7BC72C6-3785-4B06-8876-170D6A1FAB60}" type="presParOf" srcId="{EC574179-BC04-4487-914E-CCBB208A29F6}" destId="{C70D5A04-FD31-4E59-B361-8BD9216D67D7}" srcOrd="1" destOrd="0" presId="urn:microsoft.com/office/officeart/2005/8/layout/orgChart1"/>
    <dgm:cxn modelId="{75403D55-4170-4422-B667-444C2E575305}" type="presParOf" srcId="{68F03D65-E7F4-4C97-A72C-5F3A67AD1AEE}" destId="{5DD99DB3-A860-4BA0-9D1B-0CD9AE98B04D}" srcOrd="1" destOrd="0" presId="urn:microsoft.com/office/officeart/2005/8/layout/orgChart1"/>
    <dgm:cxn modelId="{E4C808B6-04AE-45DB-AAAC-6C0D97A36989}" type="presParOf" srcId="{68F03D65-E7F4-4C97-A72C-5F3A67AD1AEE}" destId="{C2AA85D1-1054-4502-B7F0-51C99180477E}" srcOrd="2" destOrd="0" presId="urn:microsoft.com/office/officeart/2005/8/layout/orgChart1"/>
    <dgm:cxn modelId="{973823FD-AC4E-4497-843F-42D7FD2F586F}" type="presParOf" srcId="{3B7E6333-F77E-4610-8DAB-49E9B9303833}" destId="{76297656-B8F7-4C99-9857-497CA4373025}" srcOrd="2" destOrd="0" presId="urn:microsoft.com/office/officeart/2005/8/layout/orgChart1"/>
    <dgm:cxn modelId="{F147BEAD-5176-4E00-BAA0-EF481176B533}" type="presParOf" srcId="{B4902BAE-40AE-4C62-BA12-8DF1719190FA}" destId="{812E4976-FF89-4E99-BF9D-35333F86668A}" srcOrd="4" destOrd="0" presId="urn:microsoft.com/office/officeart/2005/8/layout/orgChart1"/>
    <dgm:cxn modelId="{F9366789-821E-40D7-8A00-1B31DAE762EA}" type="presParOf" srcId="{B4902BAE-40AE-4C62-BA12-8DF1719190FA}" destId="{128DB495-2EA7-4747-A388-98E168D23443}" srcOrd="5" destOrd="0" presId="urn:microsoft.com/office/officeart/2005/8/layout/orgChart1"/>
    <dgm:cxn modelId="{9BA7B707-7B7B-4FF1-8C4B-337499EF51D9}" type="presParOf" srcId="{128DB495-2EA7-4747-A388-98E168D23443}" destId="{6D16DCA8-32EE-45B6-976C-89079680F5F4}" srcOrd="0" destOrd="0" presId="urn:microsoft.com/office/officeart/2005/8/layout/orgChart1"/>
    <dgm:cxn modelId="{98BB5D49-157E-4F0E-A9C1-70F890073948}" type="presParOf" srcId="{6D16DCA8-32EE-45B6-976C-89079680F5F4}" destId="{DFC6186B-AB88-4376-844B-35D5205E5268}" srcOrd="0" destOrd="0" presId="urn:microsoft.com/office/officeart/2005/8/layout/orgChart1"/>
    <dgm:cxn modelId="{31250949-AA00-40AC-B0EF-BDAB7B13D29E}" type="presParOf" srcId="{6D16DCA8-32EE-45B6-976C-89079680F5F4}" destId="{9270EAFB-45BF-4BE3-9F91-634A393B71EA}" srcOrd="1" destOrd="0" presId="urn:microsoft.com/office/officeart/2005/8/layout/orgChart1"/>
    <dgm:cxn modelId="{27A2A91A-D9C5-49EB-9FF4-94921643B672}" type="presParOf" srcId="{128DB495-2EA7-4747-A388-98E168D23443}" destId="{6BF35CDA-137E-449A-9338-4E4CF3C067D0}" srcOrd="1" destOrd="0" presId="urn:microsoft.com/office/officeart/2005/8/layout/orgChart1"/>
    <dgm:cxn modelId="{6F62EC60-3C43-4F68-8A3F-69DEC7EC6475}" type="presParOf" srcId="{6BF35CDA-137E-449A-9338-4E4CF3C067D0}" destId="{BAD2E9DD-FAEF-42F3-834C-E9F94DF4F31B}" srcOrd="0" destOrd="0" presId="urn:microsoft.com/office/officeart/2005/8/layout/orgChart1"/>
    <dgm:cxn modelId="{AB587D4E-40C7-4B15-9C0D-F5459EA184FC}" type="presParOf" srcId="{6BF35CDA-137E-449A-9338-4E4CF3C067D0}" destId="{B0C8C8F3-E236-4345-BD32-CA7472B8D461}" srcOrd="1" destOrd="0" presId="urn:microsoft.com/office/officeart/2005/8/layout/orgChart1"/>
    <dgm:cxn modelId="{A1CD7325-2854-483A-BE31-43C1E266540D}" type="presParOf" srcId="{B0C8C8F3-E236-4345-BD32-CA7472B8D461}" destId="{044233FA-BD96-4816-BEC2-A7E9599574E3}" srcOrd="0" destOrd="0" presId="urn:microsoft.com/office/officeart/2005/8/layout/orgChart1"/>
    <dgm:cxn modelId="{097DA0D0-E760-4762-88F1-8035F91A5AC0}" type="presParOf" srcId="{044233FA-BD96-4816-BEC2-A7E9599574E3}" destId="{39631E3F-FBBC-4001-AAFA-DC593E547F45}" srcOrd="0" destOrd="0" presId="urn:microsoft.com/office/officeart/2005/8/layout/orgChart1"/>
    <dgm:cxn modelId="{B768114C-EDA6-48A4-991C-421749A9156D}" type="presParOf" srcId="{044233FA-BD96-4816-BEC2-A7E9599574E3}" destId="{C9D26F6F-90CE-4AC0-94B9-53D968D37146}" srcOrd="1" destOrd="0" presId="urn:microsoft.com/office/officeart/2005/8/layout/orgChart1"/>
    <dgm:cxn modelId="{1412A157-4DF7-4A72-A9B9-A46FB2AE8AAA}" type="presParOf" srcId="{B0C8C8F3-E236-4345-BD32-CA7472B8D461}" destId="{0BF28153-7A01-418F-AE0C-B885C833B957}" srcOrd="1" destOrd="0" presId="urn:microsoft.com/office/officeart/2005/8/layout/orgChart1"/>
    <dgm:cxn modelId="{E638CD36-52E8-46A6-BB75-B5ABF2D732CA}" type="presParOf" srcId="{B0C8C8F3-E236-4345-BD32-CA7472B8D461}" destId="{136E2EC9-7CDD-474E-8455-58BE5BD2D525}" srcOrd="2" destOrd="0" presId="urn:microsoft.com/office/officeart/2005/8/layout/orgChart1"/>
    <dgm:cxn modelId="{66012904-D78E-4B72-A394-041210330094}" type="presParOf" srcId="{128DB495-2EA7-4747-A388-98E168D23443}" destId="{DF4C8241-183D-444A-BDB6-97C1AF7A78B1}" srcOrd="2" destOrd="0" presId="urn:microsoft.com/office/officeart/2005/8/layout/orgChart1"/>
    <dgm:cxn modelId="{EE24B8F3-1142-40BC-87AB-60139853A95B}" type="presParOf" srcId="{9177B5A4-06EA-4C79-BA78-9C0556381AFB}" destId="{9BED72E6-2442-4019-9807-9C96AE2B3FA3}" srcOrd="2" destOrd="0" presId="urn:microsoft.com/office/officeart/2005/8/layout/orgChart1"/>
    <dgm:cxn modelId="{5669D477-BFB4-4E86-B928-72EC0F351C6E}" type="presParOf" srcId="{CA5C3ACC-7AD5-4350-BAD0-955FE718FB48}" destId="{FF20D2E0-E770-4E0D-84B2-6C9A2976F6E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A9EAB-A254-4A66-8587-77333A5A6A94}">
      <dsp:nvSpPr>
        <dsp:cNvPr id="0" name=""/>
        <dsp:cNvSpPr/>
      </dsp:nvSpPr>
      <dsp:spPr>
        <a:xfrm>
          <a:off x="8273074" y="3424529"/>
          <a:ext cx="244197" cy="759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0"/>
              </a:lnTo>
              <a:lnTo>
                <a:pt x="244197" y="7599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91E08D-7146-4ADB-8F9C-BA639FDF4970}">
      <dsp:nvSpPr>
        <dsp:cNvPr id="0" name=""/>
        <dsp:cNvSpPr/>
      </dsp:nvSpPr>
      <dsp:spPr>
        <a:xfrm>
          <a:off x="7467863" y="2302845"/>
          <a:ext cx="1456402" cy="39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68"/>
              </a:lnTo>
              <a:lnTo>
                <a:pt x="1456402" y="199068"/>
              </a:lnTo>
              <a:lnTo>
                <a:pt x="1456402" y="398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5614B-2EB2-41E5-843A-83F2750A05AA}">
      <dsp:nvSpPr>
        <dsp:cNvPr id="0" name=""/>
        <dsp:cNvSpPr/>
      </dsp:nvSpPr>
      <dsp:spPr>
        <a:xfrm>
          <a:off x="6246956" y="3424529"/>
          <a:ext cx="244197" cy="1881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593"/>
              </a:lnTo>
              <a:lnTo>
                <a:pt x="244197" y="18815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6E15E-FF14-4931-ADD4-E5F2D7CACED4}">
      <dsp:nvSpPr>
        <dsp:cNvPr id="0" name=""/>
        <dsp:cNvSpPr/>
      </dsp:nvSpPr>
      <dsp:spPr>
        <a:xfrm>
          <a:off x="6246956" y="3424529"/>
          <a:ext cx="244197" cy="759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0"/>
              </a:lnTo>
              <a:lnTo>
                <a:pt x="244197" y="7599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8F2B8-649F-45B0-B7E2-57C6B48EBE31}">
      <dsp:nvSpPr>
        <dsp:cNvPr id="0" name=""/>
        <dsp:cNvSpPr/>
      </dsp:nvSpPr>
      <dsp:spPr>
        <a:xfrm>
          <a:off x="6898149" y="2302845"/>
          <a:ext cx="569714" cy="398136"/>
        </a:xfrm>
        <a:custGeom>
          <a:avLst/>
          <a:gdLst/>
          <a:ahLst/>
          <a:cxnLst/>
          <a:rect l="0" t="0" r="0" b="0"/>
          <a:pathLst>
            <a:path>
              <a:moveTo>
                <a:pt x="569714" y="0"/>
              </a:moveTo>
              <a:lnTo>
                <a:pt x="569714" y="199068"/>
              </a:lnTo>
              <a:lnTo>
                <a:pt x="0" y="199068"/>
              </a:lnTo>
              <a:lnTo>
                <a:pt x="0" y="398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D89D2B-5198-460C-AEDC-6E8E655DA110}">
      <dsp:nvSpPr>
        <dsp:cNvPr id="0" name=""/>
        <dsp:cNvSpPr/>
      </dsp:nvSpPr>
      <dsp:spPr>
        <a:xfrm>
          <a:off x="4220839" y="3424529"/>
          <a:ext cx="244197" cy="1881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593"/>
              </a:lnTo>
              <a:lnTo>
                <a:pt x="244197" y="18815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4375A-0DCB-43FC-B138-9C4EBF2AAAC3}">
      <dsp:nvSpPr>
        <dsp:cNvPr id="0" name=""/>
        <dsp:cNvSpPr/>
      </dsp:nvSpPr>
      <dsp:spPr>
        <a:xfrm>
          <a:off x="4220839" y="3424529"/>
          <a:ext cx="244197" cy="759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0"/>
              </a:lnTo>
              <a:lnTo>
                <a:pt x="244197" y="7599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532C71-95F8-468A-91A5-40098D2BD8BF}">
      <dsp:nvSpPr>
        <dsp:cNvPr id="0" name=""/>
        <dsp:cNvSpPr/>
      </dsp:nvSpPr>
      <dsp:spPr>
        <a:xfrm>
          <a:off x="4872031" y="2302845"/>
          <a:ext cx="2595831" cy="398136"/>
        </a:xfrm>
        <a:custGeom>
          <a:avLst/>
          <a:gdLst/>
          <a:ahLst/>
          <a:cxnLst/>
          <a:rect l="0" t="0" r="0" b="0"/>
          <a:pathLst>
            <a:path>
              <a:moveTo>
                <a:pt x="2595831" y="0"/>
              </a:moveTo>
              <a:lnTo>
                <a:pt x="2595831" y="199068"/>
              </a:lnTo>
              <a:lnTo>
                <a:pt x="0" y="199068"/>
              </a:lnTo>
              <a:lnTo>
                <a:pt x="0" y="398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B70BB7-9D27-4255-AD39-CF9BCAA97C5C}">
      <dsp:nvSpPr>
        <dsp:cNvPr id="0" name=""/>
        <dsp:cNvSpPr/>
      </dsp:nvSpPr>
      <dsp:spPr>
        <a:xfrm>
          <a:off x="4816932" y="1249186"/>
          <a:ext cx="2650931" cy="330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43"/>
              </a:lnTo>
              <a:lnTo>
                <a:pt x="2650931" y="131043"/>
              </a:lnTo>
              <a:lnTo>
                <a:pt x="2650931" y="33011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5BCFB-7268-417E-B588-F8F48D347700}">
      <dsp:nvSpPr>
        <dsp:cNvPr id="0" name=""/>
        <dsp:cNvSpPr/>
      </dsp:nvSpPr>
      <dsp:spPr>
        <a:xfrm>
          <a:off x="2194722" y="3424529"/>
          <a:ext cx="244197" cy="1881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593"/>
              </a:lnTo>
              <a:lnTo>
                <a:pt x="244197" y="18815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C42F20-9398-4785-BABC-A70CF9A0E4A2}">
      <dsp:nvSpPr>
        <dsp:cNvPr id="0" name=""/>
        <dsp:cNvSpPr/>
      </dsp:nvSpPr>
      <dsp:spPr>
        <a:xfrm>
          <a:off x="2194722" y="3424529"/>
          <a:ext cx="244197" cy="759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0"/>
              </a:lnTo>
              <a:lnTo>
                <a:pt x="244197" y="7599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DBD343-DE74-48E5-A8A4-F2856AAB5AC5}">
      <dsp:nvSpPr>
        <dsp:cNvPr id="0" name=""/>
        <dsp:cNvSpPr/>
      </dsp:nvSpPr>
      <dsp:spPr>
        <a:xfrm>
          <a:off x="1832855" y="2302845"/>
          <a:ext cx="1013058" cy="3981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068"/>
              </a:lnTo>
              <a:lnTo>
                <a:pt x="1013058" y="199068"/>
              </a:lnTo>
              <a:lnTo>
                <a:pt x="1013058" y="398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51D4AD-A4BB-4C35-8FD9-3F0C6CC1149D}">
      <dsp:nvSpPr>
        <dsp:cNvPr id="0" name=""/>
        <dsp:cNvSpPr/>
      </dsp:nvSpPr>
      <dsp:spPr>
        <a:xfrm>
          <a:off x="168605" y="3424529"/>
          <a:ext cx="244197" cy="18815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81593"/>
              </a:lnTo>
              <a:lnTo>
                <a:pt x="244197" y="18815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E2BF64-1703-44C2-BDF5-2F11E00ACBBA}">
      <dsp:nvSpPr>
        <dsp:cNvPr id="0" name=""/>
        <dsp:cNvSpPr/>
      </dsp:nvSpPr>
      <dsp:spPr>
        <a:xfrm>
          <a:off x="168605" y="3424529"/>
          <a:ext cx="244197" cy="7599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59910"/>
              </a:lnTo>
              <a:lnTo>
                <a:pt x="244197" y="7599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1860BF-A0DC-4A53-9046-A37C3EE61720}">
      <dsp:nvSpPr>
        <dsp:cNvPr id="0" name=""/>
        <dsp:cNvSpPr/>
      </dsp:nvSpPr>
      <dsp:spPr>
        <a:xfrm>
          <a:off x="819797" y="2302845"/>
          <a:ext cx="1013058" cy="398136"/>
        </a:xfrm>
        <a:custGeom>
          <a:avLst/>
          <a:gdLst/>
          <a:ahLst/>
          <a:cxnLst/>
          <a:rect l="0" t="0" r="0" b="0"/>
          <a:pathLst>
            <a:path>
              <a:moveTo>
                <a:pt x="1013058" y="0"/>
              </a:moveTo>
              <a:lnTo>
                <a:pt x="1013058" y="199068"/>
              </a:lnTo>
              <a:lnTo>
                <a:pt x="0" y="199068"/>
              </a:lnTo>
              <a:lnTo>
                <a:pt x="0" y="39813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3C742-99A1-4C3D-AAC9-1B9BA2D23D80}">
      <dsp:nvSpPr>
        <dsp:cNvPr id="0" name=""/>
        <dsp:cNvSpPr/>
      </dsp:nvSpPr>
      <dsp:spPr>
        <a:xfrm>
          <a:off x="1832855" y="1249186"/>
          <a:ext cx="2984076" cy="330112"/>
        </a:xfrm>
        <a:custGeom>
          <a:avLst/>
          <a:gdLst/>
          <a:ahLst/>
          <a:cxnLst/>
          <a:rect l="0" t="0" r="0" b="0"/>
          <a:pathLst>
            <a:path>
              <a:moveTo>
                <a:pt x="2984076" y="0"/>
              </a:moveTo>
              <a:lnTo>
                <a:pt x="2984076" y="131043"/>
              </a:lnTo>
              <a:lnTo>
                <a:pt x="0" y="131043"/>
              </a:lnTo>
              <a:lnTo>
                <a:pt x="0" y="33011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D939AE-3D3B-4158-9DCE-EB5CB5A8A314}">
      <dsp:nvSpPr>
        <dsp:cNvPr id="0" name=""/>
        <dsp:cNvSpPr/>
      </dsp:nvSpPr>
      <dsp:spPr>
        <a:xfrm>
          <a:off x="3868988" y="301242"/>
          <a:ext cx="1895888" cy="94794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AtliQ Hardware</a:t>
          </a:r>
          <a:endParaRPr lang="en-IN" sz="16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868988" y="301242"/>
        <a:ext cx="1895888" cy="947944"/>
      </dsp:txXfrm>
    </dsp:sp>
    <dsp:sp modelId="{033A86DF-EE73-418F-8A20-D164A35C60BA}">
      <dsp:nvSpPr>
        <dsp:cNvPr id="0" name=""/>
        <dsp:cNvSpPr/>
      </dsp:nvSpPr>
      <dsp:spPr>
        <a:xfrm>
          <a:off x="1018865" y="1579298"/>
          <a:ext cx="1627980" cy="72354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Platforms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018865" y="1579298"/>
        <a:ext cx="1627980" cy="723546"/>
      </dsp:txXfrm>
    </dsp:sp>
    <dsp:sp modelId="{5A97025C-3C90-4A74-AD71-D84A9D27E67E}">
      <dsp:nvSpPr>
        <dsp:cNvPr id="0" name=""/>
        <dsp:cNvSpPr/>
      </dsp:nvSpPr>
      <dsp:spPr>
        <a:xfrm>
          <a:off x="5806" y="2700982"/>
          <a:ext cx="1627980" cy="72354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Brick and Mortar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806" y="2700982"/>
        <a:ext cx="1627980" cy="723546"/>
      </dsp:txXfrm>
    </dsp:sp>
    <dsp:sp modelId="{85A24227-DCDC-4361-B9E2-C7A883E1411A}">
      <dsp:nvSpPr>
        <dsp:cNvPr id="0" name=""/>
        <dsp:cNvSpPr/>
      </dsp:nvSpPr>
      <dsp:spPr>
        <a:xfrm>
          <a:off x="412802" y="3822665"/>
          <a:ext cx="1627980" cy="723546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Chroma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12802" y="3822665"/>
        <a:ext cx="1627980" cy="723546"/>
      </dsp:txXfrm>
    </dsp:sp>
    <dsp:sp modelId="{7E6C4348-23AC-481F-9622-D23104BB2321}">
      <dsp:nvSpPr>
        <dsp:cNvPr id="0" name=""/>
        <dsp:cNvSpPr/>
      </dsp:nvSpPr>
      <dsp:spPr>
        <a:xfrm>
          <a:off x="412802" y="4944349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BestBuy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412802" y="4944349"/>
        <a:ext cx="1627980" cy="723546"/>
      </dsp:txXfrm>
    </dsp:sp>
    <dsp:sp modelId="{5F7244B5-9734-4CF0-A021-965A692D5A0C}">
      <dsp:nvSpPr>
        <dsp:cNvPr id="0" name=""/>
        <dsp:cNvSpPr/>
      </dsp:nvSpPr>
      <dsp:spPr>
        <a:xfrm>
          <a:off x="2031924" y="2700982"/>
          <a:ext cx="1627980" cy="72354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E-Commerce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031924" y="2700982"/>
        <a:ext cx="1627980" cy="723546"/>
      </dsp:txXfrm>
    </dsp:sp>
    <dsp:sp modelId="{2D24BB64-E258-4015-A4F6-1D8F3D611372}">
      <dsp:nvSpPr>
        <dsp:cNvPr id="0" name=""/>
        <dsp:cNvSpPr/>
      </dsp:nvSpPr>
      <dsp:spPr>
        <a:xfrm>
          <a:off x="2438919" y="3822665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Amazon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438919" y="3822665"/>
        <a:ext cx="1627980" cy="723546"/>
      </dsp:txXfrm>
    </dsp:sp>
    <dsp:sp modelId="{DA2B6C52-8A9F-4CC2-9BA5-C2B61CAEABA2}">
      <dsp:nvSpPr>
        <dsp:cNvPr id="0" name=""/>
        <dsp:cNvSpPr/>
      </dsp:nvSpPr>
      <dsp:spPr>
        <a:xfrm>
          <a:off x="2438919" y="4944349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Flipkart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438919" y="4944349"/>
        <a:ext cx="1627980" cy="723546"/>
      </dsp:txXfrm>
    </dsp:sp>
    <dsp:sp modelId="{E55A882D-B5E2-414A-A411-449344B5068C}">
      <dsp:nvSpPr>
        <dsp:cNvPr id="0" name=""/>
        <dsp:cNvSpPr/>
      </dsp:nvSpPr>
      <dsp:spPr>
        <a:xfrm>
          <a:off x="6653873" y="1579298"/>
          <a:ext cx="1627980" cy="723546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Channels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653873" y="1579298"/>
        <a:ext cx="1627980" cy="723546"/>
      </dsp:txXfrm>
    </dsp:sp>
    <dsp:sp modelId="{217BCAFF-2624-4235-96F3-95D8E818673E}">
      <dsp:nvSpPr>
        <dsp:cNvPr id="0" name=""/>
        <dsp:cNvSpPr/>
      </dsp:nvSpPr>
      <dsp:spPr>
        <a:xfrm>
          <a:off x="4058041" y="2700982"/>
          <a:ext cx="1627980" cy="72354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Direct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4058041" y="2700982"/>
        <a:ext cx="1627980" cy="723546"/>
      </dsp:txXfrm>
    </dsp:sp>
    <dsp:sp modelId="{81D34A05-ADB0-4EE7-BDA3-AB4878BB413E}">
      <dsp:nvSpPr>
        <dsp:cNvPr id="0" name=""/>
        <dsp:cNvSpPr/>
      </dsp:nvSpPr>
      <dsp:spPr>
        <a:xfrm>
          <a:off x="4465036" y="3822665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AtliQ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E-Store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4465036" y="3822665"/>
        <a:ext cx="1627980" cy="723546"/>
      </dsp:txXfrm>
    </dsp:sp>
    <dsp:sp modelId="{F9DCFF6E-3B1A-4C74-995E-5CE7022AEB7C}">
      <dsp:nvSpPr>
        <dsp:cNvPr id="0" name=""/>
        <dsp:cNvSpPr/>
      </dsp:nvSpPr>
      <dsp:spPr>
        <a:xfrm>
          <a:off x="4465036" y="4944349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Segoe UI" panose="020B0502040204020203" pitchFamily="34" charset="0"/>
              <a:cs typeface="Segoe UI" panose="020B0502040204020203" pitchFamily="34" charset="0"/>
            </a:rPr>
            <a:t>AtliQ </a:t>
          </a: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Exclusive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4465036" y="4944349"/>
        <a:ext cx="1627980" cy="723546"/>
      </dsp:txXfrm>
    </dsp:sp>
    <dsp:sp modelId="{A334EBA1-9FE5-4354-A419-6C6C17413ECD}">
      <dsp:nvSpPr>
        <dsp:cNvPr id="0" name=""/>
        <dsp:cNvSpPr/>
      </dsp:nvSpPr>
      <dsp:spPr>
        <a:xfrm>
          <a:off x="6084158" y="2700982"/>
          <a:ext cx="1627980" cy="72354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Retailer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6084158" y="2700982"/>
        <a:ext cx="1627980" cy="723546"/>
      </dsp:txXfrm>
    </dsp:sp>
    <dsp:sp modelId="{26F27E7F-EC3E-4CDC-A869-2C29188851E6}">
      <dsp:nvSpPr>
        <dsp:cNvPr id="0" name=""/>
        <dsp:cNvSpPr/>
      </dsp:nvSpPr>
      <dsp:spPr>
        <a:xfrm>
          <a:off x="6491154" y="3822665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Chroma</a:t>
          </a:r>
          <a:endParaRPr lang="en-IN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6491154" y="3822665"/>
        <a:ext cx="1627980" cy="723546"/>
      </dsp:txXfrm>
    </dsp:sp>
    <dsp:sp modelId="{3AB6FBF3-CAA6-4270-B046-6315DD25173C}">
      <dsp:nvSpPr>
        <dsp:cNvPr id="0" name=""/>
        <dsp:cNvSpPr/>
      </dsp:nvSpPr>
      <dsp:spPr>
        <a:xfrm>
          <a:off x="6491154" y="4944349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Amazon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6491154" y="4944349"/>
        <a:ext cx="1627980" cy="723546"/>
      </dsp:txXfrm>
    </dsp:sp>
    <dsp:sp modelId="{66B343ED-1128-4DD7-8501-030C2717104B}">
      <dsp:nvSpPr>
        <dsp:cNvPr id="0" name=""/>
        <dsp:cNvSpPr/>
      </dsp:nvSpPr>
      <dsp:spPr>
        <a:xfrm>
          <a:off x="8110276" y="2700982"/>
          <a:ext cx="1627980" cy="723546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Segoe UI" panose="020B0502040204020203" pitchFamily="34" charset="0"/>
              <a:cs typeface="Segoe UI" panose="020B0502040204020203" pitchFamily="34" charset="0"/>
            </a:rPr>
            <a:t>Distributor</a:t>
          </a:r>
          <a:endParaRPr lang="en-IN" sz="1600" kern="120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8110276" y="2700982"/>
        <a:ext cx="1627980" cy="723546"/>
      </dsp:txXfrm>
    </dsp:sp>
    <dsp:sp modelId="{F9B24DB3-227A-463A-8D72-0EF7EE179BE2}">
      <dsp:nvSpPr>
        <dsp:cNvPr id="0" name=""/>
        <dsp:cNvSpPr/>
      </dsp:nvSpPr>
      <dsp:spPr>
        <a:xfrm>
          <a:off x="8517271" y="3822665"/>
          <a:ext cx="1627980" cy="72354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Neptune</a:t>
          </a:r>
          <a:endParaRPr lang="en-IN" sz="16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8517271" y="3822665"/>
        <a:ext cx="1627980" cy="723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2E9DD-FAEF-42F3-834C-E9F94DF4F31B}">
      <dsp:nvSpPr>
        <dsp:cNvPr id="0" name=""/>
        <dsp:cNvSpPr/>
      </dsp:nvSpPr>
      <dsp:spPr>
        <a:xfrm>
          <a:off x="8700374" y="2210067"/>
          <a:ext cx="407752" cy="8033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3393"/>
              </a:lnTo>
              <a:lnTo>
                <a:pt x="407752" y="80339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2E4976-FF89-4E99-BF9D-35333F86668A}">
      <dsp:nvSpPr>
        <dsp:cNvPr id="0" name=""/>
        <dsp:cNvSpPr/>
      </dsp:nvSpPr>
      <dsp:spPr>
        <a:xfrm>
          <a:off x="7474791" y="1349952"/>
          <a:ext cx="1714273" cy="24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69"/>
              </a:lnTo>
              <a:lnTo>
                <a:pt x="1714273" y="120969"/>
              </a:lnTo>
              <a:lnTo>
                <a:pt x="1714273" y="24925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DDAC4E-3BC0-4087-820B-A02EA9A677AC}">
      <dsp:nvSpPr>
        <dsp:cNvPr id="0" name=""/>
        <dsp:cNvSpPr/>
      </dsp:nvSpPr>
      <dsp:spPr>
        <a:xfrm>
          <a:off x="6982771" y="2200128"/>
          <a:ext cx="193289" cy="835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5280"/>
              </a:lnTo>
              <a:lnTo>
                <a:pt x="193289" y="83528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39B87-0E59-4A05-9B80-51ECB6BB10E1}">
      <dsp:nvSpPr>
        <dsp:cNvPr id="0" name=""/>
        <dsp:cNvSpPr/>
      </dsp:nvSpPr>
      <dsp:spPr>
        <a:xfrm>
          <a:off x="7425742" y="1349952"/>
          <a:ext cx="91440" cy="239312"/>
        </a:xfrm>
        <a:custGeom>
          <a:avLst/>
          <a:gdLst/>
          <a:ahLst/>
          <a:cxnLst/>
          <a:rect l="0" t="0" r="0" b="0"/>
          <a:pathLst>
            <a:path>
              <a:moveTo>
                <a:pt x="49049" y="0"/>
              </a:moveTo>
              <a:lnTo>
                <a:pt x="49049" y="111030"/>
              </a:lnTo>
              <a:lnTo>
                <a:pt x="45720" y="111030"/>
              </a:lnTo>
              <a:lnTo>
                <a:pt x="45720" y="23931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0A9E7-6F0A-4521-86BC-E68F7F58B968}">
      <dsp:nvSpPr>
        <dsp:cNvPr id="0" name=""/>
        <dsp:cNvSpPr/>
      </dsp:nvSpPr>
      <dsp:spPr>
        <a:xfrm>
          <a:off x="5308560" y="2217379"/>
          <a:ext cx="184255" cy="676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6489"/>
              </a:lnTo>
              <a:lnTo>
                <a:pt x="184255" y="67648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7FA4C0-CC91-4DE0-8B7C-611AD4707BC0}">
      <dsp:nvSpPr>
        <dsp:cNvPr id="0" name=""/>
        <dsp:cNvSpPr/>
      </dsp:nvSpPr>
      <dsp:spPr>
        <a:xfrm>
          <a:off x="5855684" y="1349952"/>
          <a:ext cx="1619107" cy="256562"/>
        </a:xfrm>
        <a:custGeom>
          <a:avLst/>
          <a:gdLst/>
          <a:ahLst/>
          <a:cxnLst/>
          <a:rect l="0" t="0" r="0" b="0"/>
          <a:pathLst>
            <a:path>
              <a:moveTo>
                <a:pt x="1619107" y="0"/>
              </a:moveTo>
              <a:lnTo>
                <a:pt x="1619107" y="128281"/>
              </a:lnTo>
              <a:lnTo>
                <a:pt x="0" y="128281"/>
              </a:lnTo>
              <a:lnTo>
                <a:pt x="0" y="256562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9C8B2-3CDA-4C44-93FC-3CA24FA349BF}">
      <dsp:nvSpPr>
        <dsp:cNvPr id="0" name=""/>
        <dsp:cNvSpPr/>
      </dsp:nvSpPr>
      <dsp:spPr>
        <a:xfrm>
          <a:off x="4397993" y="610864"/>
          <a:ext cx="3076798" cy="2566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407"/>
              </a:lnTo>
              <a:lnTo>
                <a:pt x="3076798" y="128407"/>
              </a:lnTo>
              <a:lnTo>
                <a:pt x="3076798" y="2566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1FFA42-1FE6-4845-88E4-D801AC67639E}">
      <dsp:nvSpPr>
        <dsp:cNvPr id="0" name=""/>
        <dsp:cNvSpPr/>
      </dsp:nvSpPr>
      <dsp:spPr>
        <a:xfrm>
          <a:off x="2416260" y="2224624"/>
          <a:ext cx="281877" cy="39583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58398"/>
              </a:lnTo>
              <a:lnTo>
                <a:pt x="281877" y="395839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7CF316-B834-4E8D-8705-14C56E479870}">
      <dsp:nvSpPr>
        <dsp:cNvPr id="0" name=""/>
        <dsp:cNvSpPr/>
      </dsp:nvSpPr>
      <dsp:spPr>
        <a:xfrm>
          <a:off x="2416260" y="2224624"/>
          <a:ext cx="281877" cy="3156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6810"/>
              </a:lnTo>
              <a:lnTo>
                <a:pt x="281877" y="31568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2B07-C1C6-41A8-8FD6-E21E89836927}">
      <dsp:nvSpPr>
        <dsp:cNvPr id="0" name=""/>
        <dsp:cNvSpPr/>
      </dsp:nvSpPr>
      <dsp:spPr>
        <a:xfrm>
          <a:off x="2416260" y="2224624"/>
          <a:ext cx="272750" cy="2289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9383"/>
              </a:lnTo>
              <a:lnTo>
                <a:pt x="272750" y="228938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45894-AD22-4026-AC81-911F37725595}">
      <dsp:nvSpPr>
        <dsp:cNvPr id="0" name=""/>
        <dsp:cNvSpPr/>
      </dsp:nvSpPr>
      <dsp:spPr>
        <a:xfrm>
          <a:off x="2416260" y="2224624"/>
          <a:ext cx="274558" cy="1421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1957"/>
              </a:lnTo>
              <a:lnTo>
                <a:pt x="274558" y="142195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6217C1-EBE6-4138-ACF7-8C9E1505E08C}">
      <dsp:nvSpPr>
        <dsp:cNvPr id="0" name=""/>
        <dsp:cNvSpPr/>
      </dsp:nvSpPr>
      <dsp:spPr>
        <a:xfrm>
          <a:off x="2416260" y="2224624"/>
          <a:ext cx="252616" cy="554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4530"/>
              </a:lnTo>
              <a:lnTo>
                <a:pt x="252616" y="55453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F6257-C9E9-4E4E-9467-27E8F5F019BF}">
      <dsp:nvSpPr>
        <dsp:cNvPr id="0" name=""/>
        <dsp:cNvSpPr/>
      </dsp:nvSpPr>
      <dsp:spPr>
        <a:xfrm>
          <a:off x="1869702" y="1349732"/>
          <a:ext cx="1035249" cy="264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746"/>
              </a:lnTo>
              <a:lnTo>
                <a:pt x="1035249" y="135746"/>
              </a:lnTo>
              <a:lnTo>
                <a:pt x="1035249" y="2640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DBA41C-477B-4D98-B96A-C52AF9209C20}">
      <dsp:nvSpPr>
        <dsp:cNvPr id="0" name=""/>
        <dsp:cNvSpPr/>
      </dsp:nvSpPr>
      <dsp:spPr>
        <a:xfrm>
          <a:off x="224578" y="2224624"/>
          <a:ext cx="133767" cy="39364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936456"/>
              </a:lnTo>
              <a:lnTo>
                <a:pt x="133767" y="393645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6AD5-C10A-4FE2-822D-4F77BC0578D8}">
      <dsp:nvSpPr>
        <dsp:cNvPr id="0" name=""/>
        <dsp:cNvSpPr/>
      </dsp:nvSpPr>
      <dsp:spPr>
        <a:xfrm>
          <a:off x="224578" y="2224624"/>
          <a:ext cx="128660" cy="3156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6810"/>
              </a:lnTo>
              <a:lnTo>
                <a:pt x="128660" y="315681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7C573B-4B46-4647-B456-AA95552DA4B6}">
      <dsp:nvSpPr>
        <dsp:cNvPr id="0" name=""/>
        <dsp:cNvSpPr/>
      </dsp:nvSpPr>
      <dsp:spPr>
        <a:xfrm>
          <a:off x="224578" y="2224624"/>
          <a:ext cx="135966" cy="22747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4753"/>
              </a:lnTo>
              <a:lnTo>
                <a:pt x="135966" y="227475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77C2C1-E005-44E9-AEB3-C20229A68F0C}">
      <dsp:nvSpPr>
        <dsp:cNvPr id="0" name=""/>
        <dsp:cNvSpPr/>
      </dsp:nvSpPr>
      <dsp:spPr>
        <a:xfrm>
          <a:off x="224578" y="2224624"/>
          <a:ext cx="135819" cy="1466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6739"/>
              </a:lnTo>
              <a:lnTo>
                <a:pt x="135819" y="1466739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EA806-1D28-4905-93DD-5A361B244DDE}">
      <dsp:nvSpPr>
        <dsp:cNvPr id="0" name=""/>
        <dsp:cNvSpPr/>
      </dsp:nvSpPr>
      <dsp:spPr>
        <a:xfrm>
          <a:off x="224578" y="2224624"/>
          <a:ext cx="142844" cy="5839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3918"/>
              </a:lnTo>
              <a:lnTo>
                <a:pt x="142844" y="583918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D15493-E2B8-48D7-B4F7-9399F2B597A9}">
      <dsp:nvSpPr>
        <dsp:cNvPr id="0" name=""/>
        <dsp:cNvSpPr/>
      </dsp:nvSpPr>
      <dsp:spPr>
        <a:xfrm>
          <a:off x="713269" y="1349732"/>
          <a:ext cx="1156432" cy="264027"/>
        </a:xfrm>
        <a:custGeom>
          <a:avLst/>
          <a:gdLst/>
          <a:ahLst/>
          <a:cxnLst/>
          <a:rect l="0" t="0" r="0" b="0"/>
          <a:pathLst>
            <a:path>
              <a:moveTo>
                <a:pt x="1156432" y="0"/>
              </a:moveTo>
              <a:lnTo>
                <a:pt x="1156432" y="135746"/>
              </a:lnTo>
              <a:lnTo>
                <a:pt x="0" y="135746"/>
              </a:lnTo>
              <a:lnTo>
                <a:pt x="0" y="264027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C37825-8546-4D43-B418-A5FDC8FD5507}">
      <dsp:nvSpPr>
        <dsp:cNvPr id="0" name=""/>
        <dsp:cNvSpPr/>
      </dsp:nvSpPr>
      <dsp:spPr>
        <a:xfrm>
          <a:off x="1869702" y="610864"/>
          <a:ext cx="2528291" cy="256689"/>
        </a:xfrm>
        <a:custGeom>
          <a:avLst/>
          <a:gdLst/>
          <a:ahLst/>
          <a:cxnLst/>
          <a:rect l="0" t="0" r="0" b="0"/>
          <a:pathLst>
            <a:path>
              <a:moveTo>
                <a:pt x="2528291" y="0"/>
              </a:moveTo>
              <a:lnTo>
                <a:pt x="2528291" y="128407"/>
              </a:lnTo>
              <a:lnTo>
                <a:pt x="0" y="128407"/>
              </a:lnTo>
              <a:lnTo>
                <a:pt x="0" y="256689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6A8A56-86A8-42D4-AC7C-A204EA9BC25D}">
      <dsp:nvSpPr>
        <dsp:cNvPr id="0" name=""/>
        <dsp:cNvSpPr/>
      </dsp:nvSpPr>
      <dsp:spPr>
        <a:xfrm>
          <a:off x="3266184" y="0"/>
          <a:ext cx="2263617" cy="610864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Data Sources</a:t>
          </a:r>
          <a:endParaRPr lang="en-IN" sz="1600" b="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266184" y="0"/>
        <a:ext cx="2263617" cy="610864"/>
      </dsp:txXfrm>
    </dsp:sp>
    <dsp:sp modelId="{E7B913B3-AA2A-4BA6-8138-25B29A95479A}">
      <dsp:nvSpPr>
        <dsp:cNvPr id="0" name=""/>
        <dsp:cNvSpPr/>
      </dsp:nvSpPr>
      <dsp:spPr>
        <a:xfrm>
          <a:off x="637571" y="867553"/>
          <a:ext cx="2464262" cy="482179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MySQL Database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637571" y="867553"/>
        <a:ext cx="2464262" cy="482179"/>
      </dsp:txXfrm>
    </dsp:sp>
    <dsp:sp modelId="{00916ECD-B387-4DBF-92B8-DC1A0B8EA80B}">
      <dsp:nvSpPr>
        <dsp:cNvPr id="0" name=""/>
        <dsp:cNvSpPr/>
      </dsp:nvSpPr>
      <dsp:spPr>
        <a:xfrm>
          <a:off x="102405" y="1613760"/>
          <a:ext cx="1221728" cy="610864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GDB041</a:t>
          </a:r>
          <a:endParaRPr lang="en-IN" sz="1200" kern="120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102405" y="1613760"/>
        <a:ext cx="1221728" cy="610864"/>
      </dsp:txXfrm>
    </dsp:sp>
    <dsp:sp modelId="{8A4BF3B3-4A5F-4DD7-89E2-034D85BCCC51}">
      <dsp:nvSpPr>
        <dsp:cNvPr id="0" name=""/>
        <dsp:cNvSpPr/>
      </dsp:nvSpPr>
      <dsp:spPr>
        <a:xfrm>
          <a:off x="367422" y="2503110"/>
          <a:ext cx="1332746" cy="610864"/>
        </a:xfrm>
        <a:prstGeom prst="rect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Dim Customer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67422" y="2503110"/>
        <a:ext cx="1332746" cy="610864"/>
      </dsp:txXfrm>
    </dsp:sp>
    <dsp:sp modelId="{9FE0D75A-FE41-49A1-BE56-0E1BEA3275D1}">
      <dsp:nvSpPr>
        <dsp:cNvPr id="0" name=""/>
        <dsp:cNvSpPr/>
      </dsp:nvSpPr>
      <dsp:spPr>
        <a:xfrm>
          <a:off x="360397" y="3385931"/>
          <a:ext cx="1340748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Dim Product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60397" y="3385931"/>
        <a:ext cx="1340748" cy="610864"/>
      </dsp:txXfrm>
    </dsp:sp>
    <dsp:sp modelId="{CC699CAC-DAD6-4353-B306-8918153EF656}">
      <dsp:nvSpPr>
        <dsp:cNvPr id="0" name=""/>
        <dsp:cNvSpPr/>
      </dsp:nvSpPr>
      <dsp:spPr>
        <a:xfrm>
          <a:off x="360544" y="4193945"/>
          <a:ext cx="1221728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Dim Market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60544" y="4193945"/>
        <a:ext cx="1221728" cy="610864"/>
      </dsp:txXfrm>
    </dsp:sp>
    <dsp:sp modelId="{978D3A9E-318E-45ED-A12A-CBF358257BB5}">
      <dsp:nvSpPr>
        <dsp:cNvPr id="0" name=""/>
        <dsp:cNvSpPr/>
      </dsp:nvSpPr>
      <dsp:spPr>
        <a:xfrm>
          <a:off x="353238" y="5076002"/>
          <a:ext cx="1480135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Fact Sales Monthly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53238" y="5076002"/>
        <a:ext cx="1480135" cy="610864"/>
      </dsp:txXfrm>
    </dsp:sp>
    <dsp:sp modelId="{D6D1AF50-A4B1-4D07-B3F6-506C48089742}">
      <dsp:nvSpPr>
        <dsp:cNvPr id="0" name=""/>
        <dsp:cNvSpPr/>
      </dsp:nvSpPr>
      <dsp:spPr>
        <a:xfrm>
          <a:off x="358345" y="5855648"/>
          <a:ext cx="1658141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Fact Forecast Monthly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358345" y="5855648"/>
        <a:ext cx="1658141" cy="610864"/>
      </dsp:txXfrm>
    </dsp:sp>
    <dsp:sp modelId="{1FA22C37-5035-405F-BA29-62E5C2F28AC4}">
      <dsp:nvSpPr>
        <dsp:cNvPr id="0" name=""/>
        <dsp:cNvSpPr/>
      </dsp:nvSpPr>
      <dsp:spPr>
        <a:xfrm>
          <a:off x="2294087" y="1613760"/>
          <a:ext cx="1221728" cy="610864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GDB056</a:t>
          </a:r>
          <a:endParaRPr lang="en-IN" sz="1200" kern="120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294087" y="1613760"/>
        <a:ext cx="1221728" cy="610864"/>
      </dsp:txXfrm>
    </dsp:sp>
    <dsp:sp modelId="{A7232AC3-2F0A-4387-A4E4-0F67D0E11421}">
      <dsp:nvSpPr>
        <dsp:cNvPr id="0" name=""/>
        <dsp:cNvSpPr/>
      </dsp:nvSpPr>
      <dsp:spPr>
        <a:xfrm>
          <a:off x="2668877" y="2473722"/>
          <a:ext cx="1529200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Manufacturing Cost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668877" y="2473722"/>
        <a:ext cx="1529200" cy="610864"/>
      </dsp:txXfrm>
    </dsp:sp>
    <dsp:sp modelId="{E6E35495-F762-408E-9FFB-23A3ACD9F38F}">
      <dsp:nvSpPr>
        <dsp:cNvPr id="0" name=""/>
        <dsp:cNvSpPr/>
      </dsp:nvSpPr>
      <dsp:spPr>
        <a:xfrm>
          <a:off x="2690819" y="3341149"/>
          <a:ext cx="1638642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Pre Invoice Deduction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690819" y="3341149"/>
        <a:ext cx="1638642" cy="610864"/>
      </dsp:txXfrm>
    </dsp:sp>
    <dsp:sp modelId="{8008DC74-BB18-49A6-864A-A8946888EC41}">
      <dsp:nvSpPr>
        <dsp:cNvPr id="0" name=""/>
        <dsp:cNvSpPr/>
      </dsp:nvSpPr>
      <dsp:spPr>
        <a:xfrm>
          <a:off x="2689011" y="4208576"/>
          <a:ext cx="1719386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Post Invoice Deduction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689011" y="4208576"/>
        <a:ext cx="1719386" cy="610864"/>
      </dsp:txXfrm>
    </dsp:sp>
    <dsp:sp modelId="{59711CA8-0A3B-4FE5-BC98-1B0534ED2A7D}">
      <dsp:nvSpPr>
        <dsp:cNvPr id="0" name=""/>
        <dsp:cNvSpPr/>
      </dsp:nvSpPr>
      <dsp:spPr>
        <a:xfrm>
          <a:off x="2698137" y="5076002"/>
          <a:ext cx="1794596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Freight Cost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698137" y="5076002"/>
        <a:ext cx="1794596" cy="610864"/>
      </dsp:txXfrm>
    </dsp:sp>
    <dsp:sp modelId="{2024E0B9-6423-4447-AD7B-3418A8539E6A}">
      <dsp:nvSpPr>
        <dsp:cNvPr id="0" name=""/>
        <dsp:cNvSpPr/>
      </dsp:nvSpPr>
      <dsp:spPr>
        <a:xfrm>
          <a:off x="2698137" y="5877590"/>
          <a:ext cx="1221728" cy="610864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Gross Price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2698137" y="5877590"/>
        <a:ext cx="1221728" cy="610864"/>
      </dsp:txXfrm>
    </dsp:sp>
    <dsp:sp modelId="{20AFA4B0-4868-4694-8321-DBA0CBBAEF4B}">
      <dsp:nvSpPr>
        <dsp:cNvPr id="0" name=""/>
        <dsp:cNvSpPr/>
      </dsp:nvSpPr>
      <dsp:spPr>
        <a:xfrm>
          <a:off x="6843714" y="867553"/>
          <a:ext cx="1262155" cy="482399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Excel Files</a:t>
          </a:r>
          <a:endParaRPr lang="en-IN" sz="1200" kern="120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6843714" y="867553"/>
        <a:ext cx="1262155" cy="482399"/>
      </dsp:txXfrm>
    </dsp:sp>
    <dsp:sp modelId="{DA446A7A-8FF3-4659-9231-B6ADB59E2696}">
      <dsp:nvSpPr>
        <dsp:cNvPr id="0" name=""/>
        <dsp:cNvSpPr/>
      </dsp:nvSpPr>
      <dsp:spPr>
        <a:xfrm>
          <a:off x="5171779" y="1606515"/>
          <a:ext cx="1367810" cy="610864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Market Share (xlsx)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5171779" y="1606515"/>
        <a:ext cx="1367810" cy="610864"/>
      </dsp:txXfrm>
    </dsp:sp>
    <dsp:sp modelId="{08764CFF-F93F-4A4E-8C27-7DEC785A9D5A}">
      <dsp:nvSpPr>
        <dsp:cNvPr id="0" name=""/>
        <dsp:cNvSpPr/>
      </dsp:nvSpPr>
      <dsp:spPr>
        <a:xfrm>
          <a:off x="5492816" y="2430051"/>
          <a:ext cx="1178588" cy="927633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AtliQ’s vs Competitors Market Share data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5492816" y="2430051"/>
        <a:ext cx="1178588" cy="927633"/>
      </dsp:txXfrm>
    </dsp:sp>
    <dsp:sp modelId="{0299E63A-BC18-463F-B5AF-8E1C00CD38E8}">
      <dsp:nvSpPr>
        <dsp:cNvPr id="0" name=""/>
        <dsp:cNvSpPr/>
      </dsp:nvSpPr>
      <dsp:spPr>
        <a:xfrm>
          <a:off x="6860598" y="1589264"/>
          <a:ext cx="1221728" cy="610864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Operational Expenses (xlsx)  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6860598" y="1589264"/>
        <a:ext cx="1221728" cy="610864"/>
      </dsp:txXfrm>
    </dsp:sp>
    <dsp:sp modelId="{AE76EBFF-FC11-4EA3-84DF-83434515C42F}">
      <dsp:nvSpPr>
        <dsp:cNvPr id="0" name=""/>
        <dsp:cNvSpPr/>
      </dsp:nvSpPr>
      <dsp:spPr>
        <a:xfrm>
          <a:off x="7176061" y="2488572"/>
          <a:ext cx="1221728" cy="1093672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AtliQ’s Advertisement and Promotional Expenses data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7176061" y="2488572"/>
        <a:ext cx="1221728" cy="1093672"/>
      </dsp:txXfrm>
    </dsp:sp>
    <dsp:sp modelId="{DFC6186B-AB88-4376-844B-35D5205E5268}">
      <dsp:nvSpPr>
        <dsp:cNvPr id="0" name=""/>
        <dsp:cNvSpPr/>
      </dsp:nvSpPr>
      <dsp:spPr>
        <a:xfrm>
          <a:off x="8578201" y="1599203"/>
          <a:ext cx="1221728" cy="610864"/>
        </a:xfrm>
        <a:prstGeom prst="rect">
          <a:avLst/>
        </a:prstGeom>
        <a:solidFill>
          <a:schemeClr val="bg1">
            <a:lumMod val="7500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Target 2022 (xlsx)</a:t>
          </a:r>
          <a:endParaRPr lang="en-IN" sz="1200" kern="1200" dirty="0"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8578201" y="1599203"/>
        <a:ext cx="1221728" cy="610864"/>
      </dsp:txXfrm>
    </dsp:sp>
    <dsp:sp modelId="{39631E3F-FBBC-4001-AAFA-DC593E547F45}">
      <dsp:nvSpPr>
        <dsp:cNvPr id="0" name=""/>
        <dsp:cNvSpPr/>
      </dsp:nvSpPr>
      <dsp:spPr>
        <a:xfrm>
          <a:off x="9108126" y="2473942"/>
          <a:ext cx="838105" cy="1079036"/>
        </a:xfrm>
        <a:prstGeom prst="rect">
          <a:avLst/>
        </a:prstGeom>
        <a:solidFill>
          <a:prstClr val="white">
            <a:lumMod val="85000"/>
          </a:prstClr>
        </a:solidFill>
        <a:ln w="12700" cap="flat" cmpd="sng" algn="ctr">
          <a:solidFill>
            <a:prstClr val="black">
              <a:shade val="80000"/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rPr>
            <a:t>Key Metrics Target data for FY 2022</a:t>
          </a:r>
          <a:endParaRPr lang="en-IN" sz="1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Segoe UI" panose="020B0502040204020203" pitchFamily="34" charset="0"/>
            <a:ea typeface="+mn-ea"/>
            <a:cs typeface="Segoe UI" panose="020B0502040204020203" pitchFamily="34" charset="0"/>
          </a:endParaRPr>
        </a:p>
      </dsp:txBody>
      <dsp:txXfrm>
        <a:off x="9108126" y="2473942"/>
        <a:ext cx="838105" cy="1079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A57D1-646A-9B95-F690-B6838F04D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FCA7-14C3-13A9-75BC-39AED2DD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55F47-38F4-5FBC-1A78-A7AF3180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8CA67-0C0B-644F-38C6-F9901D88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D5250-7F6D-8C26-83F8-130C137D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6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639C4-B9DD-3717-70FF-1F13FD5F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A98DF-11C8-BC24-2A5E-7786FB576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9AE-859F-52BB-7AE7-3A34CD5D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A5F8C-6C00-4701-9178-42A66E4E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3D822-4028-BFFC-316E-304AD3CE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6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0845F-05FC-0429-F906-C53274C09C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E0CDD-1C20-2193-44A6-EC7421DA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A2D7F-67EC-9071-67FB-8D155FBA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52F8A-A7B4-05EA-8DBD-FA29187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40B5-C4B2-8416-2191-D4B5BB1F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88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EE53-6749-059E-64FC-7FF7C1F55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92CD-BB63-200A-A0BC-77CF1CD6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73ED-2991-56DB-E59E-31A78CA00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E4D98-AE8A-DFFC-2943-2D552D8AD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796C4-0A8B-A8E8-E1F9-2F2ECCEDD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1C8C-DE63-211B-6C21-B501B050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4D920-8041-75D4-36D5-FA7540CD6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2AC0-A256-A80D-5985-F455A700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F6A6-3820-88F3-D551-15D10697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CFA2-D7B5-899C-8CC3-0D1C542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6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9E08-A7DD-46DE-F502-C8F8EC8F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024D3-DD8E-5B24-81DA-C2208846C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2E81E-430B-ABED-ED59-D4CAFCBA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1BD42-E04E-BDF5-C788-CC0453ACC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03937-98FD-F195-9A55-FFC7AE65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7DFCD-12AB-7EEE-65E2-D7792BC1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31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9ECD-6CDD-10B1-F3EE-E3551C4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D1F4-8E77-8BF5-2115-63424A659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2CD39-09E5-02E0-4BC3-388048CA8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892F7-0450-0F94-D9A7-47AD35E44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9D0ED-E3AF-8312-860F-C4619D4E2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9EA23-78C3-FC14-8139-9AD70989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06E49C-4901-725A-44B6-6F7A81D3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97CC1-2632-251E-AA66-6D2BDFAC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6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6FB4-4BB0-E76D-12A2-28A4B7F4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F7E92E-BF8F-7DD8-24C9-3AB5974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75F00-E13D-1949-578B-91AB4457D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0F13D-F5D9-90F5-BE7B-EA3D24DA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579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0CE35-6447-FE2A-3BCF-DF806BBF2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57940-38D3-C917-1BB7-A4CEB58B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1C41-2562-CDF1-95E0-E0FDEE2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12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1614-760E-316F-3B5D-B465F677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05D56-47CB-24FC-895D-E9E2C900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DA849-73C3-0A4C-8163-83BB5814F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98B5D-477B-C3FC-19F2-0C110D330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95BD4-CDD1-542E-425C-CC0B195F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F38B4-9A00-0BE6-08AB-91D4938D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32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D1877-10FD-2F42-E4C5-1CCA2334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C00EC5-B279-D9D2-29C4-14A5CB11F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30A15-ABFC-30E2-0A85-5762EF3FD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552CB-1359-D556-9108-EF027ADE1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7B942-C566-D827-B7B1-A4829D7A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FD20-9AC1-9557-C037-9116B7A5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583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36A62-65E5-7256-F352-C4955D8F6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D63D2-6D7E-00E5-48A1-A356E644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B371B-9D22-2DA5-5859-221FA115C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1CEAB-775D-4BD7-ACE6-9891FB5AD0E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D35F-5F33-A9E1-0C93-54DCE7F6E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8BBA6-26B3-C8A5-72CE-474FFAC11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EF25-F5A0-46A5-8154-A11D1C4F57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0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4A3303-769D-EF1F-AB6E-2DFD78D2FE88}"/>
              </a:ext>
            </a:extLst>
          </p:cNvPr>
          <p:cNvSpPr/>
          <p:nvPr/>
        </p:nvSpPr>
        <p:spPr>
          <a:xfrm>
            <a:off x="0" y="0"/>
            <a:ext cx="323331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33F9CD-AB4A-7D8F-02A8-797817C9BB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09729" y="51207"/>
            <a:ext cx="1404518" cy="1374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77B40-2BB6-3A2F-3769-0E3D49134ADE}"/>
              </a:ext>
            </a:extLst>
          </p:cNvPr>
          <p:cNvSpPr txBox="1"/>
          <p:nvPr/>
        </p:nvSpPr>
        <p:spPr>
          <a:xfrm>
            <a:off x="0" y="2705725"/>
            <a:ext cx="29114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AtliQ Hardware </a:t>
            </a:r>
            <a:endParaRPr lang="en-IN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07F07C-34A2-7CC5-5E51-A1D6D798784D}"/>
              </a:ext>
            </a:extLst>
          </p:cNvPr>
          <p:cNvSpPr txBox="1"/>
          <p:nvPr/>
        </p:nvSpPr>
        <p:spPr>
          <a:xfrm>
            <a:off x="3642969" y="2751016"/>
            <a:ext cx="5501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Business Insights 360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5A2C4D-6D62-5EAE-3D96-FB446A6D574E}"/>
              </a:ext>
            </a:extLst>
          </p:cNvPr>
          <p:cNvSpPr txBox="1"/>
          <p:nvPr/>
        </p:nvSpPr>
        <p:spPr>
          <a:xfrm>
            <a:off x="3642969" y="3274236"/>
            <a:ext cx="7154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A Power BI project designed to uncover key insights and drive data-informed decision-making.</a:t>
            </a:r>
            <a:endParaRPr lang="en-IN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589E13-7C6D-EE59-6467-341EC74C430C}"/>
              </a:ext>
            </a:extLst>
          </p:cNvPr>
          <p:cNvSpPr/>
          <p:nvPr/>
        </p:nvSpPr>
        <p:spPr>
          <a:xfrm>
            <a:off x="10861853" y="0"/>
            <a:ext cx="133014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48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FDBFD-9FE8-BD3E-63F5-5341184C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ECB687-DFA5-10F9-F427-FDB91FAE5777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C0225-1209-0C27-59EC-F8422D2AF700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746DA-EE7A-D95D-9A28-67F1EDF4F927}"/>
              </a:ext>
            </a:extLst>
          </p:cNvPr>
          <p:cNvSpPr txBox="1"/>
          <p:nvPr/>
        </p:nvSpPr>
        <p:spPr>
          <a:xfrm>
            <a:off x="0" y="0"/>
            <a:ext cx="249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Finance Dashboard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2D02C-A3F1-B2E2-4DAA-84F97884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2" y="434093"/>
            <a:ext cx="11762842" cy="6245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189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E82A9A-E6CC-BE12-A311-273ACFAD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3C6212-E8CE-F5D6-2C54-C3AA2C5B8BE7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16F2C33-DA87-5443-A958-B61C6FCB8DD5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21816-84C2-4119-616A-BC50C767357C}"/>
              </a:ext>
            </a:extLst>
          </p:cNvPr>
          <p:cNvSpPr txBox="1"/>
          <p:nvPr/>
        </p:nvSpPr>
        <p:spPr>
          <a:xfrm>
            <a:off x="0" y="0"/>
            <a:ext cx="249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Sales Dashboard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4758C-E97C-49D6-28E6-13585A499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29" y="438912"/>
            <a:ext cx="11856905" cy="62743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8026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764C86-490D-3E4B-CC6D-7C13B5A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99E51A-0BEA-D0DE-4F37-FF8C60186132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F72088-99BD-424C-3E7A-C72C083499D0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095E97-A444-08A2-E04C-9051512C7CD3}"/>
              </a:ext>
            </a:extLst>
          </p:cNvPr>
          <p:cNvSpPr txBox="1"/>
          <p:nvPr/>
        </p:nvSpPr>
        <p:spPr>
          <a:xfrm>
            <a:off x="0" y="1"/>
            <a:ext cx="28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Marketing Dashboard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45125-57AC-FD70-A799-36371A622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9" y="438503"/>
            <a:ext cx="11773263" cy="6350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4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99061F-6C9B-52AA-B8D6-4114FA8E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10C2B1-4800-654D-2119-029BB7E8A8AF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E3F8AE-A5EE-F529-3AE6-EB75995942A3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8E886C-C447-31BB-120F-7072C835F885}"/>
              </a:ext>
            </a:extLst>
          </p:cNvPr>
          <p:cNvSpPr txBox="1"/>
          <p:nvPr/>
        </p:nvSpPr>
        <p:spPr>
          <a:xfrm>
            <a:off x="0" y="1"/>
            <a:ext cx="313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Supply Chain Dashboard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52400B-A2E1-1CD1-4F18-05BB163D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3" y="441678"/>
            <a:ext cx="11855256" cy="6343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2027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F468B-6B2E-0194-88C4-3E3E6533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028975-D69F-AE0E-83CD-F26914F9D09D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FE678-6293-FE7A-571C-221AA77BA891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D99A4-C953-1768-DE5E-59789CDC9E20}"/>
              </a:ext>
            </a:extLst>
          </p:cNvPr>
          <p:cNvSpPr txBox="1"/>
          <p:nvPr/>
        </p:nvSpPr>
        <p:spPr>
          <a:xfrm>
            <a:off x="0" y="0"/>
            <a:ext cx="249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Executive Dashboard</a:t>
            </a:r>
            <a:endParaRPr lang="en-IN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7F0C7-7377-C66A-C136-1864F303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1" y="369332"/>
            <a:ext cx="11801839" cy="6350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21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997B8-C5D2-C9D3-B25A-BF02ACF2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113D92-B191-23D8-5626-787E243E223D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1259A0-64B0-DBBE-EC5F-955E216F1D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1CDDB7-D926-E4B9-036A-E53396EFC533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C77DC-D3BC-95AA-C3B5-B93CCC0C53B9}"/>
              </a:ext>
            </a:extLst>
          </p:cNvPr>
          <p:cNvSpPr txBox="1"/>
          <p:nvPr/>
        </p:nvSpPr>
        <p:spPr>
          <a:xfrm>
            <a:off x="3034652" y="83058"/>
            <a:ext cx="61226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Strategic Recommendations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00DDD-95BF-64A4-57CA-4655918994C8}"/>
              </a:ext>
            </a:extLst>
          </p:cNvPr>
          <p:cNvSpPr txBox="1"/>
          <p:nvPr/>
        </p:nvSpPr>
        <p:spPr>
          <a:xfrm>
            <a:off x="1122883" y="763033"/>
            <a:ext cx="10088879" cy="4051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Streamline Operational Costs: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Identify areas for cost reduction to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enhance financial efficiency</a:t>
            </a:r>
            <a:endParaRPr lang="en-IN" sz="15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Market Expansion Strategy: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Prioritize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India and the U.S.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as growth drivers while addressing weaker regions.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Balanced Growth Approach: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Leverage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strong-performing markets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while restructuring strategies for underperforming regions.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Capitalize on High-GM% Segments: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Optimize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Networking and profitable segments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to expand sales opportunities.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Increase Net Profit Margins: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Adjust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pricing models and promotions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to balance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expense reduction and revenue growth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Enhance Forecast Accuracy: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Implement advanced predictive analytics to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align supply with real-time market demand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Ensure Inventory Efficiency: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Optimize inventory levels to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reduce stock shortages while preventing excess storage costs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Market Share Expansion: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Strengthen AtliQ’s presence in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India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while deploying recovery strategies for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Latin America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Profitability Recovery Initiatives: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Focus on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gross margin improvements</a:t>
            </a:r>
            <a:r>
              <a:rPr lang="en-IN" sz="1500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despite prior </a:t>
            </a:r>
            <a:r>
              <a:rPr lang="en-IN" sz="1500" b="1" kern="100" dirty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declines in net profit</a:t>
            </a:r>
            <a:endParaRPr lang="en-IN" sz="1500" kern="100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88C7D-B258-6E08-9D84-8C88FD13EF84}"/>
              </a:ext>
            </a:extLst>
          </p:cNvPr>
          <p:cNvSpPr txBox="1"/>
          <p:nvPr/>
        </p:nvSpPr>
        <p:spPr>
          <a:xfrm>
            <a:off x="1122883" y="5294748"/>
            <a:ext cx="100168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By implementing these </a:t>
            </a:r>
            <a:r>
              <a:rPr lang="en-IN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cross-functional strategic recommendations</a:t>
            </a:r>
            <a:r>
              <a:rPr lang="en-IN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, AtliQ can achieve </a:t>
            </a:r>
            <a:r>
              <a:rPr lang="en-IN" sz="1400" b="1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financial stability, operational efficiency, and sustained market growth</a:t>
            </a:r>
            <a:r>
              <a:rPr lang="en-IN" sz="1400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134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AE76B-B1C9-7601-35ED-B42B6A8C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4BA3E21-1609-9F39-0E19-D2F272E78EE0}"/>
              </a:ext>
            </a:extLst>
          </p:cNvPr>
          <p:cNvSpPr/>
          <p:nvPr/>
        </p:nvSpPr>
        <p:spPr>
          <a:xfrm>
            <a:off x="6498240" y="4788371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579A4AA-9D6D-6E90-7FBA-884EB22944C2}"/>
              </a:ext>
            </a:extLst>
          </p:cNvPr>
          <p:cNvSpPr/>
          <p:nvPr/>
        </p:nvSpPr>
        <p:spPr>
          <a:xfrm>
            <a:off x="6498240" y="3752235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374678B-CDFD-89FD-3E0A-76FB90233D8E}"/>
              </a:ext>
            </a:extLst>
          </p:cNvPr>
          <p:cNvSpPr/>
          <p:nvPr/>
        </p:nvSpPr>
        <p:spPr>
          <a:xfrm>
            <a:off x="6498240" y="2716099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932700A-DF88-F951-61FF-A73719ACE19D}"/>
              </a:ext>
            </a:extLst>
          </p:cNvPr>
          <p:cNvSpPr/>
          <p:nvPr/>
        </p:nvSpPr>
        <p:spPr>
          <a:xfrm>
            <a:off x="1805233" y="4826140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B6D0C99-3F93-D863-AD1B-1FD4DEB572E2}"/>
              </a:ext>
            </a:extLst>
          </p:cNvPr>
          <p:cNvSpPr/>
          <p:nvPr/>
        </p:nvSpPr>
        <p:spPr>
          <a:xfrm>
            <a:off x="1805233" y="3780714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615F4A-E1D9-CF2B-241D-27258B4F96EE}"/>
              </a:ext>
            </a:extLst>
          </p:cNvPr>
          <p:cNvSpPr/>
          <p:nvPr/>
        </p:nvSpPr>
        <p:spPr>
          <a:xfrm>
            <a:off x="1805233" y="2735287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4FD7B78-662D-F6F1-641E-9693EED10E4C}"/>
              </a:ext>
            </a:extLst>
          </p:cNvPr>
          <p:cNvSpPr/>
          <p:nvPr/>
        </p:nvSpPr>
        <p:spPr>
          <a:xfrm>
            <a:off x="1805233" y="1689860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4FF593-EA12-0D6B-B5BD-562BBC35844F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22A955-3D1E-C000-BB77-C52929088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37CEA-83B5-575A-FB3D-32CF492C1C4E}"/>
              </a:ext>
            </a:extLst>
          </p:cNvPr>
          <p:cNvSpPr txBox="1"/>
          <p:nvPr/>
        </p:nvSpPr>
        <p:spPr>
          <a:xfrm>
            <a:off x="5379111" y="0"/>
            <a:ext cx="1433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295FC8-9CF6-F3BE-D234-0C5DFF72F82B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93153B-0B27-463F-1CC8-E482C55EC753}"/>
              </a:ext>
            </a:extLst>
          </p:cNvPr>
          <p:cNvSpPr txBox="1"/>
          <p:nvPr/>
        </p:nvSpPr>
        <p:spPr>
          <a:xfrm>
            <a:off x="1970134" y="1862583"/>
            <a:ext cx="2328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01     Introduction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E2FF5-A23E-3D91-1C82-60E5DF577AF1}"/>
              </a:ext>
            </a:extLst>
          </p:cNvPr>
          <p:cNvSpPr txBox="1"/>
          <p:nvPr/>
        </p:nvSpPr>
        <p:spPr>
          <a:xfrm>
            <a:off x="1970134" y="3953436"/>
            <a:ext cx="2792697" cy="348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03     Problem Statement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CFB49A-A863-E75D-733A-5C66B907EF56}"/>
              </a:ext>
            </a:extLst>
          </p:cNvPr>
          <p:cNvSpPr txBox="1"/>
          <p:nvPr/>
        </p:nvSpPr>
        <p:spPr>
          <a:xfrm>
            <a:off x="1970134" y="2903061"/>
            <a:ext cx="269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02     Business Model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18EAF-B1FB-3926-6039-5CD7F9986311}"/>
              </a:ext>
            </a:extLst>
          </p:cNvPr>
          <p:cNvSpPr txBox="1"/>
          <p:nvPr/>
        </p:nvSpPr>
        <p:spPr>
          <a:xfrm>
            <a:off x="1970134" y="4963550"/>
            <a:ext cx="269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04     Objective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09590-C8A4-72B5-7E50-FAB8E4D7C996}"/>
              </a:ext>
            </a:extLst>
          </p:cNvPr>
          <p:cNvSpPr txBox="1"/>
          <p:nvPr/>
        </p:nvSpPr>
        <p:spPr>
          <a:xfrm>
            <a:off x="6596425" y="2888822"/>
            <a:ext cx="269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06    Data Model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6B5C9C-3A4B-5C70-0E86-140D90620696}"/>
              </a:ext>
            </a:extLst>
          </p:cNvPr>
          <p:cNvSpPr txBox="1"/>
          <p:nvPr/>
        </p:nvSpPr>
        <p:spPr>
          <a:xfrm>
            <a:off x="6596425" y="3924958"/>
            <a:ext cx="2699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07    Report Overview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E56772-D0FE-BF2E-7733-1AD9A9012887}"/>
              </a:ext>
            </a:extLst>
          </p:cNvPr>
          <p:cNvSpPr txBox="1"/>
          <p:nvPr/>
        </p:nvSpPr>
        <p:spPr>
          <a:xfrm>
            <a:off x="6596425" y="4933681"/>
            <a:ext cx="316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08    Strategic Recommendations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E9E2A28-0A60-F1C9-5595-474C37AAC7AF}"/>
              </a:ext>
            </a:extLst>
          </p:cNvPr>
          <p:cNvSpPr/>
          <p:nvPr/>
        </p:nvSpPr>
        <p:spPr>
          <a:xfrm>
            <a:off x="6498240" y="1679963"/>
            <a:ext cx="3240000" cy="684000"/>
          </a:xfrm>
          <a:custGeom>
            <a:avLst/>
            <a:gdLst>
              <a:gd name="connsiteX0" fmla="*/ 441787 w 4202341"/>
              <a:gd name="connsiteY0" fmla="*/ 0 h 868624"/>
              <a:gd name="connsiteX1" fmla="*/ 754178 w 4202341"/>
              <a:gd name="connsiteY1" fmla="*/ 127207 h 868624"/>
              <a:gd name="connsiteX2" fmla="*/ 758335 w 4202341"/>
              <a:gd name="connsiteY2" fmla="*/ 132161 h 868624"/>
              <a:gd name="connsiteX3" fmla="*/ 4202341 w 4202341"/>
              <a:gd name="connsiteY3" fmla="*/ 132161 h 868624"/>
              <a:gd name="connsiteX4" fmla="*/ 4202341 w 4202341"/>
              <a:gd name="connsiteY4" fmla="*/ 736460 h 868624"/>
              <a:gd name="connsiteX5" fmla="*/ 758338 w 4202341"/>
              <a:gd name="connsiteY5" fmla="*/ 736460 h 868624"/>
              <a:gd name="connsiteX6" fmla="*/ 754178 w 4202341"/>
              <a:gd name="connsiteY6" fmla="*/ 741417 h 868624"/>
              <a:gd name="connsiteX7" fmla="*/ 441787 w 4202341"/>
              <a:gd name="connsiteY7" fmla="*/ 868624 h 868624"/>
              <a:gd name="connsiteX8" fmla="*/ 0 w 4202341"/>
              <a:gd name="connsiteY8" fmla="*/ 434312 h 868624"/>
              <a:gd name="connsiteX9" fmla="*/ 441787 w 4202341"/>
              <a:gd name="connsiteY9" fmla="*/ 0 h 8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02341" h="868624">
                <a:moveTo>
                  <a:pt x="441787" y="0"/>
                </a:moveTo>
                <a:cubicBezTo>
                  <a:pt x="563783" y="0"/>
                  <a:pt x="674230" y="48612"/>
                  <a:pt x="754178" y="127207"/>
                </a:cubicBezTo>
                <a:lnTo>
                  <a:pt x="758335" y="132161"/>
                </a:lnTo>
                <a:lnTo>
                  <a:pt x="4202341" y="132161"/>
                </a:lnTo>
                <a:lnTo>
                  <a:pt x="4202341" y="736460"/>
                </a:lnTo>
                <a:lnTo>
                  <a:pt x="758338" y="736460"/>
                </a:lnTo>
                <a:lnTo>
                  <a:pt x="754178" y="741417"/>
                </a:lnTo>
                <a:cubicBezTo>
                  <a:pt x="674230" y="820012"/>
                  <a:pt x="563783" y="868624"/>
                  <a:pt x="441787" y="868624"/>
                </a:cubicBezTo>
                <a:cubicBezTo>
                  <a:pt x="197795" y="868624"/>
                  <a:pt x="0" y="674176"/>
                  <a:pt x="0" y="434312"/>
                </a:cubicBezTo>
                <a:cubicBezTo>
                  <a:pt x="0" y="194448"/>
                  <a:pt x="197795" y="0"/>
                  <a:pt x="441787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29C2F9-5DC0-2589-9EB9-E413CA23B616}"/>
              </a:ext>
            </a:extLst>
          </p:cNvPr>
          <p:cNvSpPr txBox="1"/>
          <p:nvPr/>
        </p:nvSpPr>
        <p:spPr>
          <a:xfrm>
            <a:off x="6596425" y="1862583"/>
            <a:ext cx="2621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05    Data Sources</a:t>
            </a:r>
          </a:p>
          <a:p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439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D657-455E-7C91-7F4D-3EDAD247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03B63D-518A-D2F7-F34C-38D7E60FDE5A}"/>
              </a:ext>
            </a:extLst>
          </p:cNvPr>
          <p:cNvSpPr/>
          <p:nvPr/>
        </p:nvSpPr>
        <p:spPr>
          <a:xfrm>
            <a:off x="0" y="0"/>
            <a:ext cx="44924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070A14-3B6B-25BF-1D50-A9FADF0DDA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4B6E24F-2102-4A82-D0D9-C6BA5A684F0D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D3907-DBDA-F22E-F46C-D2DE9A5F61BD}"/>
              </a:ext>
            </a:extLst>
          </p:cNvPr>
          <p:cNvSpPr txBox="1"/>
          <p:nvPr/>
        </p:nvSpPr>
        <p:spPr>
          <a:xfrm>
            <a:off x="995317" y="3136613"/>
            <a:ext cx="2501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7E989-58FC-B8FF-606E-6F9941ACF904}"/>
              </a:ext>
            </a:extLst>
          </p:cNvPr>
          <p:cNvSpPr txBox="1"/>
          <p:nvPr/>
        </p:nvSpPr>
        <p:spPr>
          <a:xfrm>
            <a:off x="4752920" y="1997839"/>
            <a:ext cx="58931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B4545"/>
                </a:solidFill>
                <a:effectLst/>
              </a:rPr>
              <a:t>AtliQ Hardware is one of the fastest-growing companies in the electronics market operating throughout the globe.</a:t>
            </a:r>
          </a:p>
          <a:p>
            <a:endParaRPr lang="en-US" sz="2000" b="0" i="0" dirty="0">
              <a:solidFill>
                <a:srgbClr val="4B4545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B4545"/>
                </a:solidFill>
              </a:rPr>
              <a:t>AtliQ is leading manufacturer and supplier of computer hardware </a:t>
            </a:r>
            <a:r>
              <a:rPr lang="en-US" sz="2000" b="0" i="0" dirty="0">
                <a:solidFill>
                  <a:srgbClr val="4B4545"/>
                </a:solidFill>
                <a:effectLst/>
              </a:rPr>
              <a:t> and selling products like PCs, printers, and accessories through channels &amp; stores like Croma and BestBuy, as well as through platforms like Amazon and Flipkart.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83933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342E-62A5-C4B1-2C43-12E50E7E0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DB6273-AD54-2BAD-4829-E1D1CA211387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51347-A3CB-5853-CE8B-944A5E9E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212874A-15C8-F069-1F44-6B9DC26534CF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B2444-97CD-9C3F-F21A-A3A6DEFA6741}"/>
              </a:ext>
            </a:extLst>
          </p:cNvPr>
          <p:cNvSpPr txBox="1"/>
          <p:nvPr/>
        </p:nvSpPr>
        <p:spPr>
          <a:xfrm>
            <a:off x="4568780" y="0"/>
            <a:ext cx="3054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Business Model</a:t>
            </a:r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1E2EB11-7EFB-EBBF-B851-942FFA4D499D}"/>
              </a:ext>
            </a:extLst>
          </p:cNvPr>
          <p:cNvCxnSpPr>
            <a:cxnSpLocks/>
          </p:cNvCxnSpPr>
          <p:nvPr/>
        </p:nvCxnSpPr>
        <p:spPr>
          <a:xfrm>
            <a:off x="3383279" y="292042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Diagram 37">
            <a:extLst>
              <a:ext uri="{FF2B5EF4-FFF2-40B4-BE49-F238E27FC236}">
                <a16:creationId xmlns:a16="http://schemas.microsoft.com/office/drawing/2014/main" id="{A287CD3E-7FC7-77FD-A400-916BA270E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518307"/>
              </p:ext>
            </p:extLst>
          </p:nvPr>
        </p:nvGraphicFramePr>
        <p:xfrm>
          <a:off x="1060703" y="763033"/>
          <a:ext cx="10151059" cy="59011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82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DED24-DE89-8EF1-54B4-704DC2A2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3C6CC4-7DA6-C952-ADC7-1008C6DD527D}"/>
              </a:ext>
            </a:extLst>
          </p:cNvPr>
          <p:cNvSpPr/>
          <p:nvPr/>
        </p:nvSpPr>
        <p:spPr>
          <a:xfrm>
            <a:off x="1" y="0"/>
            <a:ext cx="38624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03BBB-1020-370D-BFC7-9E77BC97B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851563-A26A-56CE-7904-F142500E4B12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0C68C-72BF-BC68-0B32-2F268EC9FBB3}"/>
              </a:ext>
            </a:extLst>
          </p:cNvPr>
          <p:cNvSpPr txBox="1"/>
          <p:nvPr/>
        </p:nvSpPr>
        <p:spPr>
          <a:xfrm>
            <a:off x="54610" y="2921169"/>
            <a:ext cx="3753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</a:p>
          <a:p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97CB66-3F6C-DD77-08D7-4043A9C24C20}"/>
              </a:ext>
            </a:extLst>
          </p:cNvPr>
          <p:cNvSpPr txBox="1"/>
          <p:nvPr/>
        </p:nvSpPr>
        <p:spPr>
          <a:xfrm>
            <a:off x="4230042" y="1690063"/>
            <a:ext cx="69221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AtliQ Hardware has experienced rapid growth in recent years, establishing itself as one of the fastest-growing hardware companies. However, despite this success, the company has faced </a:t>
            </a:r>
            <a:r>
              <a:rPr lang="en-US" sz="2000" b="1" dirty="0"/>
              <a:t>significant financial setbacks in the LATAM region</a:t>
            </a:r>
            <a:r>
              <a:rPr lang="en-US" sz="2000" dirty="0"/>
              <a:t>, primarily due to </a:t>
            </a:r>
            <a:r>
              <a:rPr lang="en-US" sz="2000" b="1" dirty="0"/>
              <a:t>ineffective decision-making based on Excel analyses, conducted surveys, and intuition-driven approaches</a:t>
            </a:r>
            <a:r>
              <a:rPr lang="en-US" sz="2000" dirty="0"/>
              <a:t>.</a:t>
            </a:r>
          </a:p>
          <a:p>
            <a:r>
              <a:rPr lang="en-US" sz="2000" dirty="0"/>
              <a:t>Recognizing the need for </a:t>
            </a:r>
            <a:r>
              <a:rPr lang="en-US" sz="2000" b="1" dirty="0"/>
              <a:t>data-driven strategies</a:t>
            </a:r>
            <a:r>
              <a:rPr lang="en-US" sz="2000" dirty="0"/>
              <a:t>, the senior management now aims to </a:t>
            </a:r>
            <a:r>
              <a:rPr lang="en-US" sz="2000" b="1" dirty="0"/>
              <a:t>integrate a dedicated Data Analytics team</a:t>
            </a:r>
            <a:r>
              <a:rPr lang="en-US" sz="2000" dirty="0"/>
              <a:t> within the organization, leveraging </a:t>
            </a:r>
            <a:r>
              <a:rPr lang="en-US" sz="2000" b="1" dirty="0"/>
              <a:t>Power BI</a:t>
            </a:r>
            <a:r>
              <a:rPr lang="en-US" sz="2000" dirty="0"/>
              <a:t> to enhance decision-making capabilities and drive </a:t>
            </a:r>
            <a:r>
              <a:rPr lang="en-US" sz="2000" b="1" dirty="0"/>
              <a:t>informed business outcomes</a:t>
            </a:r>
            <a:r>
              <a:rPr lang="en-US" sz="2000" dirty="0"/>
              <a:t>.</a:t>
            </a:r>
            <a:endParaRPr lang="en-US" sz="2000" b="0" i="0" dirty="0">
              <a:solidFill>
                <a:srgbClr val="4B454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66253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8FD1-8D69-A05B-0BE1-D62B270A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C3A703-F2D0-8C44-77F7-77600DDD8AE5}"/>
              </a:ext>
            </a:extLst>
          </p:cNvPr>
          <p:cNvSpPr/>
          <p:nvPr/>
        </p:nvSpPr>
        <p:spPr>
          <a:xfrm>
            <a:off x="1" y="0"/>
            <a:ext cx="386242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F1C496-D0EE-2C11-5FB6-C69B20880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16F375B-E464-8D43-CF14-F584AB794EE9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E824F-F9B9-FD28-67DE-5B87BF712E58}"/>
              </a:ext>
            </a:extLst>
          </p:cNvPr>
          <p:cNvSpPr txBox="1"/>
          <p:nvPr/>
        </p:nvSpPr>
        <p:spPr>
          <a:xfrm>
            <a:off x="54610" y="2921169"/>
            <a:ext cx="3753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Objective</a:t>
            </a:r>
          </a:p>
          <a:p>
            <a:endParaRPr lang="en-IN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F3D97-A9C5-1493-6628-D4A02804EE2F}"/>
              </a:ext>
            </a:extLst>
          </p:cNvPr>
          <p:cNvSpPr txBox="1"/>
          <p:nvPr/>
        </p:nvSpPr>
        <p:spPr>
          <a:xfrm>
            <a:off x="4206189" y="2690336"/>
            <a:ext cx="69221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this project is to </a:t>
            </a:r>
            <a:r>
              <a:rPr lang="en-US" b="1" dirty="0"/>
              <a:t>leverage Power BI</a:t>
            </a:r>
            <a:r>
              <a:rPr lang="en-US" dirty="0"/>
              <a:t> to ensure </a:t>
            </a:r>
            <a:r>
              <a:rPr lang="en-US" b="1" dirty="0"/>
              <a:t>data transparency</a:t>
            </a:r>
            <a:r>
              <a:rPr lang="en-US" dirty="0"/>
              <a:t> and enable </a:t>
            </a:r>
            <a:r>
              <a:rPr lang="en-US" b="1" dirty="0"/>
              <a:t>accurate, data-driven decision-making</a:t>
            </a:r>
            <a:r>
              <a:rPr lang="en-US" dirty="0"/>
              <a:t>. With competitors expanding rapidly and intensifying market competition, it has become </a:t>
            </a:r>
            <a:r>
              <a:rPr lang="en-US" b="1" dirty="0"/>
              <a:t>imperative</a:t>
            </a:r>
            <a:r>
              <a:rPr lang="en-US" dirty="0"/>
              <a:t> to conduct </a:t>
            </a:r>
            <a:r>
              <a:rPr lang="en-US" b="1" dirty="0"/>
              <a:t>precise data analysis</a:t>
            </a:r>
            <a:r>
              <a:rPr lang="en-US" dirty="0"/>
              <a:t> and implement </a:t>
            </a:r>
            <a:r>
              <a:rPr lang="en-US" b="1" dirty="0"/>
              <a:t>strategic, data-backed decisions</a:t>
            </a:r>
            <a:r>
              <a:rPr lang="en-US" dirty="0"/>
              <a:t> to maintain a competitive edge.</a:t>
            </a:r>
          </a:p>
        </p:txBody>
      </p:sp>
    </p:spTree>
    <p:extLst>
      <p:ext uri="{BB962C8B-B14F-4D97-AF65-F5344CB8AC3E}">
        <p14:creationId xmlns:p14="http://schemas.microsoft.com/office/powerpoint/2010/main" val="803049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F26A0-219D-CB46-9F26-423B5FF7E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366FF8-EF56-2CAE-2520-6E6AEE65FABB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A40BEA-9D42-4607-038E-396A88856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E60B4E-09F6-3C24-6B56-C3005CD00FA7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A40724-2FED-FAF7-5050-CAADFE70EE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199506"/>
              </p:ext>
            </p:extLst>
          </p:nvPr>
        </p:nvGraphicFramePr>
        <p:xfrm>
          <a:off x="1122883" y="248716"/>
          <a:ext cx="9946232" cy="6554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3741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B6211-E6A0-1991-CA2F-16601DC89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FFDFEA-53D2-E199-98A6-8B8C8172E73B}"/>
              </a:ext>
            </a:extLst>
          </p:cNvPr>
          <p:cNvSpPr/>
          <p:nvPr/>
        </p:nvSpPr>
        <p:spPr>
          <a:xfrm>
            <a:off x="2" y="0"/>
            <a:ext cx="26042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C9817-3186-112D-5411-A3A56F0AA8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6" t="4236" r="3519" b="8256"/>
          <a:stretch/>
        </p:blipFill>
        <p:spPr>
          <a:xfrm>
            <a:off x="142646" y="83058"/>
            <a:ext cx="694943" cy="6799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C6B305-2D15-CBF3-D2CB-9BDCB1027C0C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F05F9-2558-4365-BCFF-7A0518EB9102}"/>
              </a:ext>
            </a:extLst>
          </p:cNvPr>
          <p:cNvSpPr txBox="1"/>
          <p:nvPr/>
        </p:nvSpPr>
        <p:spPr>
          <a:xfrm>
            <a:off x="-644248" y="980316"/>
            <a:ext cx="3753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Data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D179A3-DF73-AA2B-5508-D2DEB86F6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212" y="0"/>
            <a:ext cx="858102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FD386D-7213-2A02-9960-948DBE5504EC}"/>
              </a:ext>
            </a:extLst>
          </p:cNvPr>
          <p:cNvSpPr txBox="1"/>
          <p:nvPr/>
        </p:nvSpPr>
        <p:spPr>
          <a:xfrm>
            <a:off x="0" y="2297927"/>
            <a:ext cx="260421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We have Fact tables and the Dim tables fetched from the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Relationship has been established between the Dim tables and the Fact tables</a:t>
            </a: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 using Snowflake schema.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We have measures table that contains all the measures that were created within the scope of this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>
                <a:latin typeface="Segoe UI" panose="020B0502040204020203" pitchFamily="34" charset="0"/>
                <a:cs typeface="Segoe UI" panose="020B0502040204020203" pitchFamily="34" charset="0"/>
              </a:rPr>
              <a:t>Also we have some supporting tables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15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42F8A4-AAF7-56AC-6795-E61710E4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69024C-602E-180E-E994-354888838C2B}"/>
              </a:ext>
            </a:extLst>
          </p:cNvPr>
          <p:cNvSpPr/>
          <p:nvPr/>
        </p:nvSpPr>
        <p:spPr>
          <a:xfrm>
            <a:off x="0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DEF3E-1D1D-CF76-D706-90E6C2D2B321}"/>
              </a:ext>
            </a:extLst>
          </p:cNvPr>
          <p:cNvSpPr/>
          <p:nvPr/>
        </p:nvSpPr>
        <p:spPr>
          <a:xfrm>
            <a:off x="11211763" y="0"/>
            <a:ext cx="98023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FB464-BCD8-73CD-ACE1-D12D6515D6D1}"/>
              </a:ext>
            </a:extLst>
          </p:cNvPr>
          <p:cNvSpPr txBox="1"/>
          <p:nvPr/>
        </p:nvSpPr>
        <p:spPr>
          <a:xfrm>
            <a:off x="2582382" y="0"/>
            <a:ext cx="70272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Report Overview – 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5249A-1D0D-A2AE-5EDE-A22763815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" y="584775"/>
            <a:ext cx="11675059" cy="6087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0803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</TotalTime>
  <Words>576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Dhingra</dc:creator>
  <cp:lastModifiedBy>Shubham Dhingra</cp:lastModifiedBy>
  <cp:revision>16</cp:revision>
  <dcterms:created xsi:type="dcterms:W3CDTF">2025-05-09T07:47:40Z</dcterms:created>
  <dcterms:modified xsi:type="dcterms:W3CDTF">2025-05-19T05:15:48Z</dcterms:modified>
</cp:coreProperties>
</file>