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wdp" ContentType="image/vnd.ms-photo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5.8.1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4260" r:id="rId1"/>
  </p:sldMasterIdLst>
  <p:notesMasterIdLst>
    <p:notesMasterId r:id="rId2"/>
  </p:notesMasterIdLst>
  <p:handoutMasterIdLst>
    <p:handoutMasterId r:id="rId3"/>
  </p:handoutMasterIdLst>
  <p:sldIdLst>
    <p:sldId id="256" r:id="rId4"/>
  </p:sldIdLst>
  <p:sldSz cx="30267275" cy="42794238"/>
  <p:notesSz cx="7010400" cy="9296400"/>
  <p:custDataLst>
    <p:tags r:id="rId5"/>
  </p:custDataLst>
  <p:defaultTextStyle>
    <a:defPPr>
      <a:defRPr lang="en-US"/>
    </a:defPPr>
    <a:lvl1pPr marL="0" algn="l" defTabSz="3573084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1pPr>
    <a:lvl2pPr marL="1786542" algn="l" defTabSz="3573084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2pPr>
    <a:lvl3pPr marL="3573084" algn="l" defTabSz="3573084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3pPr>
    <a:lvl4pPr marL="5359626" algn="l" defTabSz="3573084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4pPr>
    <a:lvl5pPr marL="7146173" algn="l" defTabSz="3573084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5pPr>
    <a:lvl6pPr marL="8932714" algn="l" defTabSz="3573084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6pPr>
    <a:lvl7pPr marL="10719260" algn="l" defTabSz="3573084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7pPr>
    <a:lvl8pPr marL="12505802" algn="l" defTabSz="3573084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8pPr>
    <a:lvl9pPr marL="14292345" algn="l" defTabSz="3573084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1">
          <p15:clr>
            <a:srgbClr val="A4A3A4"/>
          </p15:clr>
        </p15:guide>
        <p15:guide id="2" pos="1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535"/>
    <a:srgbClr val="51253A"/>
    <a:srgbClr val="03495C"/>
    <a:srgbClr val="ECEDD1"/>
    <a:srgbClr val="613318"/>
    <a:srgbClr val="ADD632"/>
    <a:srgbClr val="FFCC00"/>
    <a:srgbClr val="000000"/>
    <a:srgbClr val="00334D"/>
    <a:srgbClr val="BD4F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718" autoAdjust="0"/>
    <p:restoredTop sz="98191" autoAdjust="0"/>
  </p:normalViewPr>
  <p:slideViewPr>
    <p:cSldViewPr snapToGrid="0">
      <p:cViewPr varScale="1">
        <p:scale>
          <a:sx n="19" d="100"/>
          <a:sy n="19" d="100"/>
        </p:scale>
        <p:origin x="3786" y="84"/>
      </p:cViewPr>
      <p:guideLst>
        <p:guide orient="horz" pos="3241"/>
        <p:guide pos="13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notesMaster" Target="notesMasters/notesMaster1.xml" /><Relationship Id="rId3" Type="http://schemas.openxmlformats.org/officeDocument/2006/relationships/handoutMaster" Target="handoutMasters/handoutMaster1.xml" /><Relationship Id="rId4" Type="http://schemas.openxmlformats.org/officeDocument/2006/relationships/slide" Target="slides/slide1.xml" /><Relationship Id="rId5" Type="http://schemas.openxmlformats.org/officeDocument/2006/relationships/tags" Target="tags/tag1.xml" /><Relationship Id="rId6" Type="http://schemas.openxmlformats.org/officeDocument/2006/relationships/presProps" Target="presProps.xml" /><Relationship Id="rId7" Type="http://schemas.openxmlformats.org/officeDocument/2006/relationships/viewProps" Target="viewProps.xml" /><Relationship Id="rId8" Type="http://schemas.openxmlformats.org/officeDocument/2006/relationships/theme" Target="theme/theme1.xml" /><Relationship Id="rId9" Type="http://schemas.openxmlformats.org/officeDocument/2006/relationships/tableStyles" Target="tableStyles.xml" /></Relationships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0" tIns="46585" rIns="93170" bIns="46585" rtlCol="0"/>
          <a:lstStyle>
            <a:defPPr>
              <a:defRPr kern="1200" smtId="4294967295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0" tIns="46585" rIns="93170" bIns="46585" rtlCol="0"/>
          <a:lstStyle>
            <a:defPPr>
              <a:defRPr kern="1200" smtId="4294967295"/>
            </a:defPPr>
            <a:lvl1pPr algn="r">
              <a:defRPr sz="1200"/>
            </a:lvl1pPr>
          </a:lstStyle>
          <a:p>
            <a:fld id="{302F586B-0015-43FB-918D-31E1A09780E3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0" tIns="46585" rIns="93170" bIns="46585" rtlCol="0" anchor="b"/>
          <a:lstStyle>
            <a:defPPr>
              <a:defRPr kern="1200" smtId="4294967295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0" tIns="46585" rIns="93170" bIns="46585" rtlCol="0" anchor="b"/>
          <a:lstStyle>
            <a:defPPr>
              <a:defRPr kern="1200" smtId="4294967295"/>
            </a:defPPr>
            <a:lvl1pPr algn="r">
              <a:defRPr sz="1200"/>
            </a:lvl1pPr>
          </a:lstStyle>
          <a:p>
            <a:fld id="{5F29C2D4-4424-41A2-A90C-29D31B733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13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kern="1200" smtId="4294967295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kern="1200" smtId="4294967295"/>
            </a:defPPr>
            <a:lvl1pPr algn="r">
              <a:defRPr sz="1200"/>
            </a:lvl1pPr>
          </a:lstStyle>
          <a:p>
            <a:fld id="{7CEAF96C-0DD1-4DCA-AB4B-687076CBD6E7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696913"/>
            <a:ext cx="246697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kern="1200" smtId="4294967295"/>
            </a:def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kern="1200" smtId="4294967295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kern="1200" smtId="4294967295"/>
            </a:defPPr>
            <a:lvl1pPr algn="r">
              <a:defRPr sz="1200"/>
            </a:lvl1pPr>
          </a:lstStyle>
          <a:p>
            <a:fld id="{39DA5243-CE1B-4274-BAA7-73DD5174F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94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977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34889" algn="l" defTabSz="86977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69777" algn="l" defTabSz="86977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04666" algn="l" defTabSz="86977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39555" algn="l" defTabSz="86977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74443" algn="l" defTabSz="86977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609332" algn="l" defTabSz="86977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44220" algn="l" defTabSz="86977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79109" algn="l" defTabSz="86977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696913"/>
            <a:ext cx="246697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39DA5243-CE1B-4274-BAA7-73DD5174F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40614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-25813" y="306469"/>
            <a:ext cx="30293087" cy="3789073"/>
          </a:xfrm>
        </p:spPr>
        <p:txBody>
          <a:bodyPr>
            <a:noAutofit/>
          </a:bodyPr>
          <a:lstStyle>
            <a:defPPr>
              <a:defRPr kern="1200" smtId="4294967295"/>
            </a:defPPr>
            <a:lvl1pPr marL="0" marR="0" indent="0" algn="ctr" defTabSz="3577545" rtl="0" eaLnBrk="1" fontAlgn="auto" latinLnBrk="0" hangingPunct="1">
              <a:lnSpc>
                <a:spcPct val="100000"/>
              </a:lnSpc>
              <a:spcBef>
                <a:spcPts val="1427"/>
              </a:spcBef>
              <a:spcAft>
                <a:spcPct val="0"/>
              </a:spcAft>
              <a:buClrTx/>
              <a:buSzTx/>
              <a:buFontTx/>
              <a:buNone/>
              <a:defRPr sz="5800" baseline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1788773" indent="0">
              <a:buFontTx/>
              <a:buNone/>
              <a:defRPr/>
            </a:lvl2pPr>
            <a:lvl3pPr marL="3577545" indent="0">
              <a:buFontTx/>
              <a:buNone/>
              <a:defRPr/>
            </a:lvl3pPr>
            <a:lvl4pPr marL="5366318" indent="0">
              <a:buFontTx/>
              <a:buNone/>
              <a:defRPr/>
            </a:lvl4pPr>
            <a:lvl5pPr marL="7155090" indent="0">
              <a:buFontTx/>
              <a:buNone/>
              <a:defRPr/>
            </a:lvl5pPr>
          </a:lstStyle>
          <a:p>
            <a:pPr marL="0" marR="0" lvl="0" indent="0" algn="ctr" defTabSz="357754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mtClean="0"/>
              <a:t>This is a Scientific Poster Template created by Graphicsland </a:t>
            </a:r>
            <a:br>
              <a:rPr lang="en-US" smtClean="0"/>
            </a:br>
            <a:r>
              <a:rPr lang="en-US" smtClean="0"/>
              <a:t>&amp; MakeSigns.com. Your poster title would go on these lines. </a:t>
            </a:r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-25813" y="3461300"/>
            <a:ext cx="30293087" cy="2202645"/>
          </a:xfrm>
        </p:spPr>
        <p:txBody>
          <a:bodyPr>
            <a:noAutofit/>
          </a:bodyPr>
          <a:lstStyle>
            <a:defPPr>
              <a:defRPr kern="1200" smtId="4294967295"/>
            </a:defPPr>
            <a:lvl1pPr marL="0" marR="0" indent="0" algn="ctr" defTabSz="3577545" rtl="0" eaLnBrk="1" fontAlgn="auto" latinLnBrk="0" hangingPunct="1">
              <a:lnSpc>
                <a:spcPct val="100000"/>
              </a:lnSpc>
              <a:spcBef>
                <a:spcPts val="571"/>
              </a:spcBef>
              <a:spcAft>
                <a:spcPct val="0"/>
              </a:spcAft>
              <a:buClrTx/>
              <a:buSzTx/>
              <a:buFontTx/>
              <a:buNone/>
              <a:defRPr sz="6300" baseline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1788773" indent="0">
              <a:buFontTx/>
              <a:buNone/>
              <a:defRPr/>
            </a:lvl2pPr>
            <a:lvl3pPr marL="3577545" indent="0">
              <a:buFontTx/>
              <a:buNone/>
              <a:defRPr/>
            </a:lvl3pPr>
            <a:lvl4pPr marL="5366318" indent="0">
              <a:buFontTx/>
              <a:buNone/>
              <a:defRPr/>
            </a:lvl4pPr>
            <a:lvl5pPr marL="7155090" indent="0">
              <a:buFontTx/>
              <a:buNone/>
              <a:defRPr/>
            </a:lvl5pPr>
          </a:lstStyle>
          <a:p>
            <a:pPr algn="ctr">
              <a:spcBef>
                <a:spcPts val="600"/>
              </a:spcBef>
            </a:pPr>
            <a:r>
              <a:rPr lang="en-US" sz="5700" smtClean="0">
                <a:solidFill>
                  <a:schemeClr val="tx2">
                    <a:lumMod val="50000"/>
                  </a:schemeClr>
                </a:solidFill>
                <a:latin typeface="Franklin Gothic Medium" pitchFamily="34" charset="0"/>
              </a:rPr>
              <a:t>Author’s Name Here</a:t>
            </a:r>
            <a:br>
              <a:rPr lang="en-US" sz="5700" smtClean="0">
                <a:solidFill>
                  <a:schemeClr val="tx2">
                    <a:lumMod val="50000"/>
                  </a:schemeClr>
                </a:solidFill>
                <a:latin typeface="Franklin Gothic Medium" pitchFamily="34" charset="0"/>
              </a:rPr>
            </a:br>
            <a:r>
              <a:rPr lang="en-US" sz="570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University</a:t>
            </a:r>
            <a:r>
              <a:rPr lang="en-US" sz="5700" smtClean="0">
                <a:solidFill>
                  <a:schemeClr val="tx2">
                    <a:lumMod val="50000"/>
                  </a:schemeClr>
                </a:solidFill>
                <a:latin typeface="Franklin Gothic Medium" pitchFamily="34" charset="0"/>
              </a:rPr>
              <a:t> Name Here</a:t>
            </a:r>
            <a:endParaRPr lang="en-US" sz="5700">
              <a:solidFill>
                <a:schemeClr val="tx2">
                  <a:lumMod val="50000"/>
                </a:schemeClr>
              </a:solidFill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557311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1D3EE5B7-680E-44FF-962F-3113FAB5030E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24836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43774" y="1713757"/>
            <a:ext cx="6810137" cy="36513787"/>
          </a:xfrm>
        </p:spPr>
        <p:txBody>
          <a:bodyPr vert="eaVert"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3364" y="1713757"/>
            <a:ext cx="19925956" cy="36513787"/>
          </a:xfr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1D3EE5B7-680E-44FF-962F-3113FAB5030E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7228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1D3EE5B7-680E-44FF-962F-3113FAB5030E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125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5" y="27499270"/>
            <a:ext cx="25727185" cy="8499411"/>
          </a:xfrm>
        </p:spPr>
        <p:txBody>
          <a:bodyPr anchor="t"/>
          <a:lstStyle>
            <a:defPPr>
              <a:defRPr kern="1200" smtId="4294967295"/>
            </a:defPPr>
            <a:lvl1pPr algn="l">
              <a:defRPr sz="1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5" y="18138026"/>
            <a:ext cx="25727185" cy="9361236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1pPr>
            <a:lvl2pPr marL="1788773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2pPr>
            <a:lvl3pPr marL="3577545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3pPr>
            <a:lvl4pPr marL="5366318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4pPr>
            <a:lvl5pPr marL="7155091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5pPr>
            <a:lvl6pPr marL="8943863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6pPr>
            <a:lvl7pPr marL="10732636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7pPr>
            <a:lvl8pPr marL="12521409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8pPr>
            <a:lvl9pPr marL="14310182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1D3EE5B7-680E-44FF-962F-3113FAB5030E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40672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3364" y="9985324"/>
            <a:ext cx="13368046" cy="28242220"/>
          </a:xfrm>
        </p:spPr>
        <p:txBody>
          <a:bodyPr/>
          <a:lstStyle>
            <a:defPPr>
              <a:defRPr kern="1200" smtId="4294967295"/>
            </a:defPPr>
            <a:lvl1pPr>
              <a:defRPr sz="10900"/>
            </a:lvl1pPr>
            <a:lvl2pPr>
              <a:defRPr sz="9400"/>
            </a:lvl2pPr>
            <a:lvl3pPr>
              <a:defRPr sz="78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85866" y="9985324"/>
            <a:ext cx="13368046" cy="28242220"/>
          </a:xfrm>
        </p:spPr>
        <p:txBody>
          <a:bodyPr/>
          <a:lstStyle>
            <a:defPPr>
              <a:defRPr kern="1200" smtId="4294967295"/>
            </a:defPPr>
            <a:lvl1pPr>
              <a:defRPr sz="10900"/>
            </a:lvl1pPr>
            <a:lvl2pPr>
              <a:defRPr sz="9400"/>
            </a:lvl2pPr>
            <a:lvl3pPr>
              <a:defRPr sz="78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1D3EE5B7-680E-44FF-962F-3113FAB5030E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27797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9" y="9579177"/>
            <a:ext cx="13373303" cy="3992144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9400" b="1"/>
            </a:lvl1pPr>
            <a:lvl2pPr marL="1788773" indent="0">
              <a:buNone/>
              <a:defRPr sz="7800" b="1"/>
            </a:lvl2pPr>
            <a:lvl3pPr marL="3577545" indent="0">
              <a:buNone/>
              <a:defRPr sz="7000" b="1"/>
            </a:lvl3pPr>
            <a:lvl4pPr marL="5366318" indent="0">
              <a:buNone/>
              <a:defRPr sz="6300" b="1"/>
            </a:lvl4pPr>
            <a:lvl5pPr marL="7155091" indent="0">
              <a:buNone/>
              <a:defRPr sz="6300" b="1"/>
            </a:lvl5pPr>
            <a:lvl6pPr marL="8943863" indent="0">
              <a:buNone/>
              <a:defRPr sz="6300" b="1"/>
            </a:lvl6pPr>
            <a:lvl7pPr marL="10732636" indent="0">
              <a:buNone/>
              <a:defRPr sz="6300" b="1"/>
            </a:lvl7pPr>
            <a:lvl8pPr marL="12521409" indent="0">
              <a:buNone/>
              <a:defRPr sz="6300" b="1"/>
            </a:lvl8pPr>
            <a:lvl9pPr marL="14310182" indent="0">
              <a:buNone/>
              <a:defRPr sz="6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369" y="13571320"/>
            <a:ext cx="13373303" cy="24656221"/>
          </a:xfrm>
        </p:spPr>
        <p:txBody>
          <a:bodyPr/>
          <a:lstStyle>
            <a:defPPr>
              <a:defRPr kern="1200" smtId="4294967295"/>
            </a:defPPr>
            <a:lvl1pPr>
              <a:defRPr sz="9400"/>
            </a:lvl1pPr>
            <a:lvl2pPr>
              <a:defRPr sz="7800"/>
            </a:lvl2pPr>
            <a:lvl3pPr>
              <a:defRPr sz="700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356" y="9579177"/>
            <a:ext cx="13378555" cy="3992144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9400" b="1"/>
            </a:lvl1pPr>
            <a:lvl2pPr marL="1788773" indent="0">
              <a:buNone/>
              <a:defRPr sz="7800" b="1"/>
            </a:lvl2pPr>
            <a:lvl3pPr marL="3577545" indent="0">
              <a:buNone/>
              <a:defRPr sz="7000" b="1"/>
            </a:lvl3pPr>
            <a:lvl4pPr marL="5366318" indent="0">
              <a:buNone/>
              <a:defRPr sz="6300" b="1"/>
            </a:lvl4pPr>
            <a:lvl5pPr marL="7155091" indent="0">
              <a:buNone/>
              <a:defRPr sz="6300" b="1"/>
            </a:lvl5pPr>
            <a:lvl6pPr marL="8943863" indent="0">
              <a:buNone/>
              <a:defRPr sz="6300" b="1"/>
            </a:lvl6pPr>
            <a:lvl7pPr marL="10732636" indent="0">
              <a:buNone/>
              <a:defRPr sz="6300" b="1"/>
            </a:lvl7pPr>
            <a:lvl8pPr marL="12521409" indent="0">
              <a:buNone/>
              <a:defRPr sz="6300" b="1"/>
            </a:lvl8pPr>
            <a:lvl9pPr marL="14310182" indent="0">
              <a:buNone/>
              <a:defRPr sz="6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356" y="13571320"/>
            <a:ext cx="13378555" cy="24656221"/>
          </a:xfrm>
        </p:spPr>
        <p:txBody>
          <a:bodyPr/>
          <a:lstStyle>
            <a:defPPr>
              <a:defRPr kern="1200" smtId="4294967295"/>
            </a:defPPr>
            <a:lvl1pPr>
              <a:defRPr sz="9400"/>
            </a:lvl1pPr>
            <a:lvl2pPr>
              <a:defRPr sz="7800"/>
            </a:lvl2pPr>
            <a:lvl3pPr>
              <a:defRPr sz="700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1D3EE5B7-680E-44FF-962F-3113FAB5030E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33029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1D3EE5B7-680E-44FF-962F-3113FAB5030E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14502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1D3EE5B7-680E-44FF-962F-3113FAB5030E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14781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72" y="1703845"/>
            <a:ext cx="9957725" cy="7251246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7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664" y="1703847"/>
            <a:ext cx="16920246" cy="36523696"/>
          </a:xfrm>
        </p:spPr>
        <p:txBody>
          <a:bodyPr/>
          <a:lstStyle>
            <a:defPPr>
              <a:defRPr kern="1200" smtId="4294967295"/>
            </a:defPPr>
            <a:lvl1pPr>
              <a:defRPr sz="12600"/>
            </a:lvl1pPr>
            <a:lvl2pPr>
              <a:defRPr sz="10900"/>
            </a:lvl2pPr>
            <a:lvl3pPr>
              <a:defRPr sz="9400"/>
            </a:lvl3pPr>
            <a:lvl4pPr>
              <a:defRPr sz="7800"/>
            </a:lvl4pPr>
            <a:lvl5pPr>
              <a:defRPr sz="7800"/>
            </a:lvl5pPr>
            <a:lvl6pPr>
              <a:defRPr sz="7800"/>
            </a:lvl6pPr>
            <a:lvl7pPr>
              <a:defRPr sz="7800"/>
            </a:lvl7pPr>
            <a:lvl8pPr>
              <a:defRPr sz="7800"/>
            </a:lvl8pPr>
            <a:lvl9pPr>
              <a:defRPr sz="7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372" y="8955093"/>
            <a:ext cx="9957725" cy="29272452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5500"/>
            </a:lvl1pPr>
            <a:lvl2pPr marL="1788773" indent="0">
              <a:buNone/>
              <a:defRPr sz="4700"/>
            </a:lvl2pPr>
            <a:lvl3pPr marL="3577545" indent="0">
              <a:buNone/>
              <a:defRPr sz="3900"/>
            </a:lvl3pPr>
            <a:lvl4pPr marL="5366318" indent="0">
              <a:buNone/>
              <a:defRPr sz="3500"/>
            </a:lvl4pPr>
            <a:lvl5pPr marL="7155091" indent="0">
              <a:buNone/>
              <a:defRPr sz="3500"/>
            </a:lvl5pPr>
            <a:lvl6pPr marL="8943863" indent="0">
              <a:buNone/>
              <a:defRPr sz="3500"/>
            </a:lvl6pPr>
            <a:lvl7pPr marL="10732636" indent="0">
              <a:buNone/>
              <a:defRPr sz="3500"/>
            </a:lvl7pPr>
            <a:lvl8pPr marL="12521409" indent="0">
              <a:buNone/>
              <a:defRPr sz="3500"/>
            </a:lvl8pPr>
            <a:lvl9pPr marL="14310182" indent="0">
              <a:buNone/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1D3EE5B7-680E-44FF-962F-3113FAB5030E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49707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598" y="29955967"/>
            <a:ext cx="18160364" cy="3536472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7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598" y="3823744"/>
            <a:ext cx="18160364" cy="25676543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2600"/>
            </a:lvl1pPr>
            <a:lvl2pPr marL="1788773" indent="0">
              <a:buNone/>
              <a:defRPr sz="10900"/>
            </a:lvl2pPr>
            <a:lvl3pPr marL="3577545" indent="0">
              <a:buNone/>
              <a:defRPr sz="9400"/>
            </a:lvl3pPr>
            <a:lvl4pPr marL="5366318" indent="0">
              <a:buNone/>
              <a:defRPr sz="7800"/>
            </a:lvl4pPr>
            <a:lvl5pPr marL="7155091" indent="0">
              <a:buNone/>
              <a:defRPr sz="7800"/>
            </a:lvl5pPr>
            <a:lvl6pPr marL="8943863" indent="0">
              <a:buNone/>
              <a:defRPr sz="7800"/>
            </a:lvl6pPr>
            <a:lvl7pPr marL="10732636" indent="0">
              <a:buNone/>
              <a:defRPr sz="7800"/>
            </a:lvl7pPr>
            <a:lvl8pPr marL="12521409" indent="0">
              <a:buNone/>
              <a:defRPr sz="7800"/>
            </a:lvl8pPr>
            <a:lvl9pPr marL="14310182" indent="0">
              <a:buNone/>
              <a:defRPr sz="7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598" y="33492439"/>
            <a:ext cx="18160364" cy="5022375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5500"/>
            </a:lvl1pPr>
            <a:lvl2pPr marL="1788773" indent="0">
              <a:buNone/>
              <a:defRPr sz="4700"/>
            </a:lvl2pPr>
            <a:lvl3pPr marL="3577545" indent="0">
              <a:buNone/>
              <a:defRPr sz="3900"/>
            </a:lvl3pPr>
            <a:lvl4pPr marL="5366318" indent="0">
              <a:buNone/>
              <a:defRPr sz="3500"/>
            </a:lvl4pPr>
            <a:lvl5pPr marL="7155091" indent="0">
              <a:buNone/>
              <a:defRPr sz="3500"/>
            </a:lvl5pPr>
            <a:lvl6pPr marL="8943863" indent="0">
              <a:buNone/>
              <a:defRPr sz="3500"/>
            </a:lvl6pPr>
            <a:lvl7pPr marL="10732636" indent="0">
              <a:buNone/>
              <a:defRPr sz="3500"/>
            </a:lvl7pPr>
            <a:lvl8pPr marL="12521409" indent="0">
              <a:buNone/>
              <a:defRPr sz="3500"/>
            </a:lvl8pPr>
            <a:lvl9pPr marL="14310182" indent="0">
              <a:buNone/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1D3EE5B7-680E-44FF-962F-3113FAB5030E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26189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image" Target="../media/image1.png" /><Relationship Id="rId13" Type="http://schemas.openxmlformats.org/officeDocument/2006/relationships/image" Target="../media/image2.png" /><Relationship Id="rId14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364" y="1713755"/>
            <a:ext cx="27240548" cy="7132373"/>
          </a:xfrm>
          <a:prstGeom prst="rect">
            <a:avLst/>
          </a:prstGeom>
        </p:spPr>
        <p:txBody>
          <a:bodyPr vert="horz" lIns="357754" tIns="178879" rIns="357754" bIns="178879" rtlCol="0" anchor="ctr">
            <a:normAutofit/>
          </a:bodyPr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985324"/>
            <a:ext cx="27240548" cy="28242220"/>
          </a:xfrm>
          <a:prstGeom prst="rect">
            <a:avLst/>
          </a:prstGeom>
        </p:spPr>
        <p:txBody>
          <a:bodyPr vert="horz" lIns="357754" tIns="178879" rIns="357754" bIns="178879" rtlCol="0">
            <a:normAutofit/>
          </a:bodyPr>
          <a:lstStyle>
            <a:defPPr>
              <a:defRPr kern="1200" smtId="4294967295"/>
            </a:def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364" y="39663929"/>
            <a:ext cx="7062364" cy="2278397"/>
          </a:xfrm>
          <a:prstGeom prst="rect">
            <a:avLst/>
          </a:prstGeom>
        </p:spPr>
        <p:txBody>
          <a:bodyPr vert="horz" lIns="357754" tIns="178879" rIns="357754" bIns="178879" rtlCol="0" anchor="ctr"/>
          <a:lstStyle>
            <a:defPPr>
              <a:defRPr kern="1200" smtId="4294967295"/>
            </a:defPPr>
            <a:lvl1pPr algn="l">
              <a:defRPr sz="4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EE5B7-680E-44FF-962F-3113FAB5030E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1319" y="39663929"/>
            <a:ext cx="9584637" cy="2278397"/>
          </a:xfrm>
          <a:prstGeom prst="rect">
            <a:avLst/>
          </a:prstGeom>
        </p:spPr>
        <p:txBody>
          <a:bodyPr vert="horz" lIns="357754" tIns="178879" rIns="357754" bIns="178879" rtlCol="0" anchor="ctr"/>
          <a:lstStyle>
            <a:defPPr>
              <a:defRPr kern="1200" smtId="4294967295"/>
            </a:defPPr>
            <a:lvl1pPr algn="ctr">
              <a:defRPr sz="4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1547" y="39663929"/>
            <a:ext cx="7062364" cy="2278397"/>
          </a:xfrm>
          <a:prstGeom prst="rect">
            <a:avLst/>
          </a:prstGeom>
        </p:spPr>
        <p:txBody>
          <a:bodyPr vert="horz" lIns="357754" tIns="178879" rIns="357754" bIns="178879" rtlCol="0" anchor="ctr"/>
          <a:lstStyle>
            <a:defPPr>
              <a:defRPr kern="1200" smtId="4294967295"/>
            </a:defPPr>
            <a:lvl1pPr algn="r">
              <a:defRPr sz="4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New picture"/>
          <p:cNvPicPr/>
          <p:nvPr/>
        </p:nvPicPr>
        <p:blipFill dpi="0">
          <a:blip r:embed="rId12"/>
          <a:stretch>
            <a:fillRect/>
          </a:stretch>
        </p:blipFill>
        <p:spPr>
          <a:xfrm rot="16200000">
            <a:off x="-11506200" y="21397119"/>
            <a:ext cx="14274800" cy="4368800"/>
          </a:xfrm>
          <a:prstGeom prst="rect">
            <a:avLst/>
          </a:prstGeom>
        </p:spPr>
      </p:pic>
      <p:pic>
        <p:nvPicPr>
          <p:cNvPr id="8" name="New picture"/>
          <p:cNvPicPr/>
          <p:nvPr/>
        </p:nvPicPr>
        <p:blipFill dpi="0">
          <a:blip r:embed="rId12"/>
          <a:stretch>
            <a:fillRect/>
          </a:stretch>
        </p:blipFill>
        <p:spPr>
          <a:xfrm rot="5400000">
            <a:off x="27498675" y="21397119"/>
            <a:ext cx="14274800" cy="4368800"/>
          </a:xfrm>
          <a:prstGeom prst="rect">
            <a:avLst/>
          </a:prstGeom>
        </p:spPr>
      </p:pic>
      <p:pic>
        <p:nvPicPr>
          <p:cNvPr id="9" name="New picture"/>
          <p:cNvPicPr/>
          <p:nvPr/>
        </p:nvPicPr>
        <p:blipFill dpi="0">
          <a:blip r:embed="rId13"/>
          <a:stretch>
            <a:fillRect/>
          </a:stretch>
        </p:blipFill>
        <p:spPr>
          <a:xfrm>
            <a:off x="0" y="43302238"/>
            <a:ext cx="30267275" cy="1534112"/>
          </a:xfrm>
          <a:prstGeom prst="rect">
            <a:avLst/>
          </a:prstGeom>
        </p:spPr>
      </p:pic>
      <p:sp>
        <p:nvSpPr>
          <p:cNvPr id="10" name="New shape"/>
          <p:cNvSpPr/>
          <p:nvPr/>
        </p:nvSpPr>
        <p:spPr>
          <a:xfrm>
            <a:off x="0" y="43873738"/>
            <a:ext cx="15133638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l"/>
            <a:r>
              <a:rPr sz="4832" smtId="4294967295">
                <a:solidFill>
                  <a:srgbClr val="808080"/>
                </a:solidFill>
              </a:rPr>
              <a:t>Template ID: verticalslope  Size: a0</a:t>
            </a:r>
          </a:p>
        </p:txBody>
      </p:sp>
    </p:spTree>
    <p:extLst>
      <p:ext uri="{BB962C8B-B14F-4D97-AF65-F5344CB8AC3E}">
        <p14:creationId xmlns:p14="http://schemas.microsoft.com/office/powerpoint/2010/main" val="265923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ransition/>
  <p:timing/>
  <p:txStyles>
    <p:titleStyle>
      <a:defPPr>
        <a:defRPr kern="1200" smtId="4294967295"/>
      </a:defPPr>
      <a:lvl1pPr algn="ctr" defTabSz="3577545" rtl="0" eaLnBrk="1" latinLnBrk="0" hangingPunct="1">
        <a:spcBef>
          <a:spcPct val="0"/>
        </a:spcBef>
        <a:buNone/>
        <a:defRPr sz="17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defPPr>
        <a:defRPr kern="1200" smtId="4294967295"/>
      </a:defPPr>
      <a:lvl1pPr marL="1341577" indent="-1341577" algn="l" defTabSz="3577545" rtl="0" eaLnBrk="1" latinLnBrk="0" hangingPunct="1">
        <a:spcBef>
          <a:spcPct val="20000"/>
        </a:spcBef>
        <a:buFont typeface="Arial" pitchFamily="34" charset="0"/>
        <a:buChar char="•"/>
        <a:defRPr sz="12600" kern="1200">
          <a:solidFill>
            <a:schemeClr val="tx1"/>
          </a:solidFill>
          <a:latin typeface="+mn-lt"/>
          <a:ea typeface="+mn-ea"/>
          <a:cs typeface="+mn-cs"/>
        </a:defRPr>
      </a:lvl1pPr>
      <a:lvl2pPr marL="2906757" indent="-1117984" algn="l" defTabSz="3577545" rtl="0" eaLnBrk="1" latinLnBrk="0" hangingPunct="1">
        <a:spcBef>
          <a:spcPct val="20000"/>
        </a:spcBef>
        <a:buFont typeface="Arial" pitchFamily="34" charset="0"/>
        <a:buChar char="–"/>
        <a:defRPr sz="10900" kern="1200">
          <a:solidFill>
            <a:schemeClr val="tx1"/>
          </a:solidFill>
          <a:latin typeface="+mn-lt"/>
          <a:ea typeface="+mn-ea"/>
          <a:cs typeface="+mn-cs"/>
        </a:defRPr>
      </a:lvl2pPr>
      <a:lvl3pPr marL="4471932" indent="-894387" algn="l" defTabSz="3577545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3pPr>
      <a:lvl4pPr marL="6260704" indent="-894387" algn="l" defTabSz="3577545" rtl="0" eaLnBrk="1" latinLnBrk="0" hangingPunct="1">
        <a:spcBef>
          <a:spcPct val="20000"/>
        </a:spcBef>
        <a:buFont typeface="Arial" pitchFamily="34" charset="0"/>
        <a:buChar char="–"/>
        <a:defRPr sz="7800" kern="1200">
          <a:solidFill>
            <a:schemeClr val="tx1"/>
          </a:solidFill>
          <a:latin typeface="+mn-lt"/>
          <a:ea typeface="+mn-ea"/>
          <a:cs typeface="+mn-cs"/>
        </a:defRPr>
      </a:lvl4pPr>
      <a:lvl5pPr marL="8049477" indent="-894387" algn="l" defTabSz="3577545" rtl="0" eaLnBrk="1" latinLnBrk="0" hangingPunct="1">
        <a:spcBef>
          <a:spcPct val="20000"/>
        </a:spcBef>
        <a:buFont typeface="Arial" pitchFamily="34" charset="0"/>
        <a:buChar char="»"/>
        <a:defRPr sz="7800" kern="1200">
          <a:solidFill>
            <a:schemeClr val="tx1"/>
          </a:solidFill>
          <a:latin typeface="+mn-lt"/>
          <a:ea typeface="+mn-ea"/>
          <a:cs typeface="+mn-cs"/>
        </a:defRPr>
      </a:lvl5pPr>
      <a:lvl6pPr marL="9838250" indent="-894387" algn="l" defTabSz="3577545" rtl="0" eaLnBrk="1" latinLnBrk="0" hangingPunct="1">
        <a:spcBef>
          <a:spcPct val="20000"/>
        </a:spcBef>
        <a:buFont typeface="Arial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6pPr>
      <a:lvl7pPr marL="11627023" indent="-894387" algn="l" defTabSz="3577545" rtl="0" eaLnBrk="1" latinLnBrk="0" hangingPunct="1">
        <a:spcBef>
          <a:spcPct val="20000"/>
        </a:spcBef>
        <a:buFont typeface="Arial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7pPr>
      <a:lvl8pPr marL="13415795" indent="-894387" algn="l" defTabSz="3577545" rtl="0" eaLnBrk="1" latinLnBrk="0" hangingPunct="1">
        <a:spcBef>
          <a:spcPct val="20000"/>
        </a:spcBef>
        <a:buFont typeface="Arial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8pPr>
      <a:lvl9pPr marL="15204568" indent="-894387" algn="l" defTabSz="3577545" rtl="0" eaLnBrk="1" latinLnBrk="0" hangingPunct="1">
        <a:spcBef>
          <a:spcPct val="20000"/>
        </a:spcBef>
        <a:buFont typeface="Arial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77545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1pPr>
      <a:lvl2pPr marL="1788773" algn="l" defTabSz="3577545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7545" algn="l" defTabSz="3577545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3pPr>
      <a:lvl4pPr marL="5366318" algn="l" defTabSz="3577545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4pPr>
      <a:lvl5pPr marL="7155091" algn="l" defTabSz="3577545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5pPr>
      <a:lvl6pPr marL="8943863" algn="l" defTabSz="3577545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6pPr>
      <a:lvl7pPr marL="10732636" algn="l" defTabSz="3577545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7pPr>
      <a:lvl8pPr marL="12521409" algn="l" defTabSz="3577545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8pPr>
      <a:lvl9pPr marL="14310182" algn="l" defTabSz="3577545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png" /><Relationship Id="rId4" Type="http://schemas.microsoft.com/office/2007/relationships/hdphoto" Target="../media/hdphoto1.wdp" /><Relationship Id="rId5" Type="http://schemas.openxmlformats.org/officeDocument/2006/relationships/image" Target="../media/image4.png" /><Relationship Id="rId6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Rectangle 6"/>
          <p:cNvSpPr/>
          <p:nvPr/>
        </p:nvSpPr>
        <p:spPr>
          <a:xfrm>
            <a:off x="1" y="0"/>
            <a:ext cx="30267275" cy="4279423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8" tIns="43489" rIns="86978" bIns="43489" rtlCol="0" anchor="ctr"/>
          <a:lstStyle>
            <a:defPPr>
              <a:defRPr kern="1200" smtId="4294967295"/>
            </a:defPPr>
          </a:lstStyle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85472"/>
            <a:ext cx="30267275" cy="940876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62799"/>
            <a:ext cx="30267275" cy="7831438"/>
          </a:xfrm>
          <a:prstGeom prst="rect">
            <a:avLst/>
          </a:prstGeom>
        </p:spPr>
      </p:pic>
      <p:sp>
        <p:nvSpPr>
          <p:cNvPr id="49" name="TextBox 19"/>
          <p:cNvSpPr txBox="1">
            <a:spLocks noChangeArrowheads="1"/>
          </p:cNvSpPr>
          <p:nvPr/>
        </p:nvSpPr>
        <p:spPr bwMode="auto">
          <a:xfrm>
            <a:off x="883605" y="7302384"/>
            <a:ext cx="8351386" cy="59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957" tIns="43478" rIns="86957" bIns="43478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3000" b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Your text goes here. </a:t>
            </a:r>
          </a:p>
        </p:txBody>
      </p:sp>
      <p:sp>
        <p:nvSpPr>
          <p:cNvPr id="50" name="Rectangle 10"/>
          <p:cNvSpPr>
            <a:spLocks noChangeArrowheads="1"/>
          </p:cNvSpPr>
          <p:nvPr/>
        </p:nvSpPr>
        <p:spPr bwMode="auto">
          <a:xfrm>
            <a:off x="854104" y="6017940"/>
            <a:ext cx="8380886" cy="92055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30434" tIns="0" rIns="130434" bIns="0" anchor="t" anchorCtr="0"/>
          <a:lstStyle>
            <a:defPPr>
              <a:defRPr kern="1200" smtId="4294967295"/>
            </a:defPPr>
          </a:lstStyle>
          <a:p>
            <a:pPr algn="ctr" defTabSz="4473102">
              <a:defRPr/>
            </a:pPr>
            <a:r>
              <a:rPr lang="en-US" sz="5100" b="1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83605" y="16523967"/>
            <a:ext cx="8351386" cy="556225"/>
          </a:xfrm>
          <a:prstGeom prst="rect">
            <a:avLst/>
          </a:prstGeom>
        </p:spPr>
        <p:txBody>
          <a:bodyPr wrap="square" lIns="86978" tIns="43489" rIns="86978" bIns="43489">
            <a:spAutoFit/>
          </a:bodyPr>
          <a:lstStyle>
            <a:defPPr>
              <a:defRPr kern="1200" smtId="4294967295"/>
            </a:defPPr>
          </a:lstStyle>
          <a:p>
            <a:pPr algn="just">
              <a:lnSpc>
                <a:spcPct val="110000"/>
              </a:lnSpc>
            </a:pPr>
            <a:r>
              <a:rPr lang="en-US" sz="3000" b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Your text goes here.  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0943193" y="7303941"/>
            <a:ext cx="8380886" cy="595659"/>
          </a:xfrm>
          <a:prstGeom prst="rect">
            <a:avLst/>
          </a:prstGeom>
        </p:spPr>
        <p:txBody>
          <a:bodyPr wrap="square" lIns="86978" tIns="43489" rIns="86978" bIns="43489">
            <a:spAutoFit/>
          </a:bodyPr>
          <a:lstStyle>
            <a:defPPr>
              <a:defRPr kern="1200" smtId="4294967295"/>
            </a:defPPr>
          </a:lstStyle>
          <a:p>
            <a:pPr algn="just">
              <a:lnSpc>
                <a:spcPct val="110000"/>
              </a:lnSpc>
            </a:pPr>
            <a:r>
              <a:rPr lang="en-US" sz="3000" b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Your text goes here. </a:t>
            </a:r>
          </a:p>
        </p:txBody>
      </p:sp>
      <p:sp>
        <p:nvSpPr>
          <p:cNvPr id="68" name="TextBox 21"/>
          <p:cNvSpPr txBox="1">
            <a:spLocks noChangeArrowheads="1"/>
          </p:cNvSpPr>
          <p:nvPr/>
        </p:nvSpPr>
        <p:spPr bwMode="auto">
          <a:xfrm>
            <a:off x="21032282" y="22602222"/>
            <a:ext cx="8380886" cy="59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957" tIns="43478" rIns="86957" bIns="43478">
            <a:spAutoFit/>
          </a:bodyPr>
          <a:lstStyle>
            <a:defPPr>
              <a:defRPr kern="1200" smtId="4294967295"/>
            </a:defPPr>
            <a:lvl1pPr marL="342900" indent="-3429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marL="0" lvl="1" algn="just" eaLnBrk="1" hangingPunct="1">
              <a:lnSpc>
                <a:spcPct val="110000"/>
              </a:lnSpc>
            </a:pPr>
            <a:r>
              <a:rPr lang="en-US" sz="3000" b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Your text goes here. </a:t>
            </a:r>
          </a:p>
        </p:txBody>
      </p:sp>
      <p:sp>
        <p:nvSpPr>
          <p:cNvPr id="75" name="Rectangle 10"/>
          <p:cNvSpPr>
            <a:spLocks noChangeArrowheads="1"/>
          </p:cNvSpPr>
          <p:nvPr/>
        </p:nvSpPr>
        <p:spPr bwMode="auto">
          <a:xfrm>
            <a:off x="10943193" y="6017940"/>
            <a:ext cx="8380886" cy="92055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30434" tIns="0" rIns="130434" bIns="0" anchor="t" anchorCtr="0"/>
          <a:lstStyle>
            <a:defPPr>
              <a:defRPr kern="1200" smtId="4294967295"/>
            </a:defPPr>
          </a:lstStyle>
          <a:p>
            <a:pPr algn="ctr" defTabSz="4473102">
              <a:defRPr/>
            </a:pPr>
            <a:r>
              <a:rPr lang="en-US" sz="5100" b="1">
                <a:solidFill>
                  <a:srgbClr val="FFFFFF"/>
                </a:solidFill>
              </a:rPr>
              <a:t>Procedures</a:t>
            </a:r>
          </a:p>
        </p:txBody>
      </p:sp>
      <p:sp>
        <p:nvSpPr>
          <p:cNvPr id="76" name="Rectangle 10"/>
          <p:cNvSpPr>
            <a:spLocks noChangeArrowheads="1"/>
          </p:cNvSpPr>
          <p:nvPr/>
        </p:nvSpPr>
        <p:spPr bwMode="auto">
          <a:xfrm>
            <a:off x="21032282" y="21285102"/>
            <a:ext cx="8380886" cy="92055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30434" tIns="0" rIns="130434" bIns="0" anchor="t" anchorCtr="0"/>
          <a:lstStyle>
            <a:defPPr>
              <a:defRPr kern="1200" smtId="4294967295"/>
            </a:defPPr>
          </a:lstStyle>
          <a:p>
            <a:pPr algn="ctr" defTabSz="4473102">
              <a:defRPr/>
            </a:pPr>
            <a:r>
              <a:rPr lang="en-US" sz="5100" b="1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77" name="Rectangle 10"/>
          <p:cNvSpPr>
            <a:spLocks noChangeArrowheads="1"/>
          </p:cNvSpPr>
          <p:nvPr/>
        </p:nvSpPr>
        <p:spPr bwMode="auto">
          <a:xfrm>
            <a:off x="854104" y="15156293"/>
            <a:ext cx="8380886" cy="92055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30434" tIns="0" rIns="130434" bIns="0" anchor="t" anchorCtr="0"/>
          <a:lstStyle>
            <a:defPPr>
              <a:defRPr kern="1200" smtId="4294967295"/>
            </a:defPPr>
          </a:lstStyle>
          <a:p>
            <a:pPr algn="ctr" defTabSz="4473102">
              <a:defRPr/>
            </a:pPr>
            <a:r>
              <a:rPr lang="en-US" sz="5100" b="1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78" name="Rectangle 10"/>
          <p:cNvSpPr>
            <a:spLocks noChangeArrowheads="1"/>
          </p:cNvSpPr>
          <p:nvPr/>
        </p:nvSpPr>
        <p:spPr bwMode="auto">
          <a:xfrm>
            <a:off x="10943193" y="19688322"/>
            <a:ext cx="8380886" cy="92055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30434" tIns="0" rIns="130434" bIns="0" anchor="t" anchorCtr="0"/>
          <a:lstStyle>
            <a:defPPr>
              <a:defRPr kern="1200" smtId="4294967295"/>
            </a:defPPr>
          </a:lstStyle>
          <a:p>
            <a:pPr algn="ctr" defTabSz="4473102">
              <a:defRPr/>
            </a:pPr>
            <a:r>
              <a:rPr lang="en-US" sz="5100" b="1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79" name="Rectangle 10"/>
          <p:cNvSpPr>
            <a:spLocks noChangeArrowheads="1"/>
          </p:cNvSpPr>
          <p:nvPr/>
        </p:nvSpPr>
        <p:spPr bwMode="auto">
          <a:xfrm>
            <a:off x="21032282" y="35696299"/>
            <a:ext cx="8380886" cy="92055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30434" tIns="0" rIns="130434" bIns="0" anchor="t" anchorCtr="0"/>
          <a:lstStyle>
            <a:defPPr>
              <a:defRPr kern="1200" smtId="4294967295"/>
            </a:defPPr>
          </a:lstStyle>
          <a:p>
            <a:pPr algn="ctr" defTabSz="4473102">
              <a:defRPr/>
            </a:pPr>
            <a:r>
              <a:rPr lang="en-US" sz="5100" b="1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943197" y="21082871"/>
            <a:ext cx="8380886" cy="595659"/>
          </a:xfrm>
          <a:prstGeom prst="rect">
            <a:avLst/>
          </a:prstGeom>
        </p:spPr>
        <p:txBody>
          <a:bodyPr wrap="square" lIns="86978" tIns="43489" rIns="86978" bIns="43489">
            <a:spAutoFit/>
          </a:bodyPr>
          <a:lstStyle>
            <a:defPPr>
              <a:defRPr kern="1200" smtId="4294967295"/>
            </a:defPPr>
          </a:lstStyle>
          <a:p>
            <a:pPr algn="just">
              <a:lnSpc>
                <a:spcPct val="110000"/>
              </a:lnSpc>
            </a:pPr>
            <a:r>
              <a:rPr lang="en-US" sz="3000" b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Your text goes here. </a:t>
            </a: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21032282" y="6017940"/>
            <a:ext cx="8380886" cy="92055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30434" tIns="0" rIns="130434" bIns="0" anchor="t" anchorCtr="0"/>
          <a:lstStyle>
            <a:defPPr>
              <a:defRPr kern="1200" smtId="4294967295"/>
            </a:defPPr>
          </a:lstStyle>
          <a:p>
            <a:pPr algn="ctr" defTabSz="4473102">
              <a:defRPr/>
            </a:pPr>
            <a:r>
              <a:rPr lang="en-US" sz="5100" b="1">
                <a:solidFill>
                  <a:srgbClr val="FFFFFF"/>
                </a:solidFill>
              </a:rPr>
              <a:t>Results (Continued)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1004188" y="7303941"/>
            <a:ext cx="8380886" cy="595659"/>
          </a:xfrm>
          <a:prstGeom prst="rect">
            <a:avLst/>
          </a:prstGeom>
        </p:spPr>
        <p:txBody>
          <a:bodyPr wrap="square" lIns="86978" tIns="43489" rIns="86978" bIns="43489">
            <a:spAutoFit/>
          </a:bodyPr>
          <a:lstStyle>
            <a:defPPr>
              <a:defRPr kern="1200" smtId="4294967295"/>
            </a:defPPr>
          </a:lstStyle>
          <a:p>
            <a:pPr algn="just">
              <a:lnSpc>
                <a:spcPct val="110000"/>
              </a:lnSpc>
            </a:pPr>
            <a:r>
              <a:rPr lang="en-US" sz="3000" b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Your text goes here. 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263" y="547099"/>
            <a:ext cx="29308927" cy="3110499"/>
          </a:xfrm>
        </p:spPr>
        <p:txBody>
          <a:bodyPr>
            <a:normAutofit/>
          </a:bodyPr>
          <a:lstStyle>
            <a:defPPr>
              <a:defRPr kern="1200" smtId="4294967295"/>
            </a:defPPr>
          </a:lstStyle>
          <a:p>
            <a:endParaRPr lang="en-US" sz="70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433137" y="3461300"/>
            <a:ext cx="29357051" cy="2202645"/>
          </a:xfrm>
        </p:spPr>
        <p:txBody>
          <a:bodyPr>
            <a:normAutofit/>
          </a:bodyPr>
          <a:lstStyle>
            <a:defPPr>
              <a:defRPr kern="1200" smtId="4294967295"/>
            </a:defPPr>
          </a:lstStyle>
          <a:p>
            <a:endParaRPr lang="en-US" sz="5100" b="1"/>
          </a:p>
        </p:txBody>
      </p:sp>
      <p:sp>
        <p:nvSpPr>
          <p:cNvPr id="25" name="TextBox 21"/>
          <p:cNvSpPr txBox="1">
            <a:spLocks noChangeArrowheads="1"/>
          </p:cNvSpPr>
          <p:nvPr/>
        </p:nvSpPr>
        <p:spPr bwMode="auto">
          <a:xfrm>
            <a:off x="21032282" y="37136366"/>
            <a:ext cx="8380886" cy="59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957" tIns="43478" rIns="86957" bIns="43478">
            <a:spAutoFit/>
          </a:bodyPr>
          <a:lstStyle>
            <a:defPPr>
              <a:defRPr kern="1200" smtId="4294967295"/>
            </a:defPPr>
            <a:lvl1pPr marL="342900" indent="-3429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marL="0" lvl="1" algn="just" eaLnBrk="1" hangingPunct="1">
              <a:lnSpc>
                <a:spcPct val="110000"/>
              </a:lnSpc>
            </a:pPr>
            <a:r>
              <a:rPr lang="en-US" sz="3000" b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Your text goes here. </a:t>
            </a:r>
          </a:p>
        </p:txBody>
      </p:sp>
      <p:pic>
        <p:nvPicPr>
          <p:cNvPr id="80" name="New picture"/>
          <p:cNvPicPr/>
          <p:nvPr/>
        </p:nvPicPr>
        <p:blipFill dpi="0">
          <a:blip r:embed="rId6"/>
          <a:stretch>
            <a:fillRect/>
          </a:stretch>
        </p:blipFill>
        <p:spPr>
          <a:xfrm>
            <a:off x="5062538" y="14183519"/>
            <a:ext cx="20142200" cy="144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71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5.10.08"/>
  <p:tag name="AS_TITLE" val="Aspose.Slides for .NET 4.0"/>
  <p:tag name="AS_VERSION" val="15.8.1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ppt/theme/theme3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>
  <Template/>
  <Manager/>
  <Company/>
  <PresentationFormat>Custom</PresentationFormat>
  <TotalTime>2688</TotalTime>
  <SharedDoc>0</SharedDoc>
  <Application>Aspose.Slides for .NET</Application>
  <AppVersion>15.0801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Scientific poster example</dc:title>
  <cp:category>templates for scientific poster</cp:category>
  <dc:creator>Graphicsland/MakeSigns.com</dc:creator>
  <dc:description>Download our scientific poster templates at no cost to you and get one step closer to making a great research poster.</dc:description>
  <cp:keywords>scientific, research, template, custom, poster, presentation, symposium, printing, powerpoint, create, design, example, sample, download</cp:keywords>
  <cp:lastModifiedBy>Justin</cp:lastModifiedBy>
  <cp:revision>1</cp:revision>
  <cp:lastPrinted>2013-03-27T18:07:17.000</cp:lastPrinted>
  <dcterms:modified xsi:type="dcterms:W3CDTF">2016-02-11T22:45:57Z</dcterms:modified>
  <dc:subject>Free Poster Presentation Example</dc:subject>
</cp:coreProperties>
</file>