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5362" y="1360486"/>
            <a:ext cx="14757276" cy="1078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sz="629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HAND GESTURE CONTROLLED ROBOT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43982" y="4542472"/>
            <a:ext cx="12284497" cy="5535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19"/>
              </a:lnSpc>
              <a:spcBef>
                <a:spcPct val="0"/>
              </a:spcBef>
            </a:pPr>
            <a:r>
              <a:rPr lang="en-US" sz="6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P.Deekshith     cb.sc.</a:t>
            </a:r>
            <a:r>
              <a:rPr lang="en-US" sz="6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u4aie24039</a:t>
            </a:r>
          </a:p>
          <a:p>
            <a:pPr algn="just">
              <a:lnSpc>
                <a:spcPts val="8819"/>
              </a:lnSpc>
              <a:spcBef>
                <a:spcPct val="0"/>
              </a:spcBef>
            </a:pPr>
            <a:r>
              <a:rPr lang="en-US" sz="6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S.Dheeraj         cb.sc.u4aie24050</a:t>
            </a:r>
          </a:p>
          <a:p>
            <a:pPr algn="just">
              <a:lnSpc>
                <a:spcPts val="8819"/>
              </a:lnSpc>
              <a:spcBef>
                <a:spcPct val="0"/>
              </a:spcBef>
            </a:pPr>
            <a:r>
              <a:rPr lang="en-US" sz="6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S.V.Dhiraj          cb.sc.u4aie24052</a:t>
            </a:r>
          </a:p>
          <a:p>
            <a:pPr algn="just">
              <a:lnSpc>
                <a:spcPts val="8819"/>
              </a:lnSpc>
              <a:spcBef>
                <a:spcPct val="0"/>
              </a:spcBef>
            </a:pPr>
            <a:r>
              <a:rPr lang="en-US" sz="6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S.Sathwik          cb.sc.u4aie24051</a:t>
            </a:r>
          </a:p>
          <a:p>
            <a:pPr algn="just">
              <a:lnSpc>
                <a:spcPts val="881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089734" y="3161525"/>
            <a:ext cx="5868367" cy="1078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sz="6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Team Members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34778" y="-49532"/>
            <a:ext cx="4858196" cy="1078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sz="629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166788"/>
            <a:ext cx="18288000" cy="8967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Design and implement a motion-sensing and motor c</a:t>
            </a: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ontrol system using Arduino components.</a:t>
            </a:r>
          </a:p>
          <a:p>
            <a:pPr algn="just" marL="690881" indent="-345440" lvl="1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Wirelessly control a gear motor based on motion detected by an accelerometer (ADXL335).</a:t>
            </a:r>
          </a:p>
          <a:p>
            <a:pPr algn="just" marL="690881" indent="-345440" lvl="1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Utilize an RF communication system for remote control and feedback.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Components Used:</a:t>
            </a:r>
          </a:p>
          <a:p>
            <a:pPr algn="just" marL="690881" indent="-345440" lvl="1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Arduino Uno: The main microcontroller for processing and control.</a:t>
            </a:r>
          </a:p>
          <a:p>
            <a:pPr algn="just" marL="690881" indent="-345440" lvl="1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Arduino Nano: A secondary microcontroller used for additional processing and communication.</a:t>
            </a:r>
          </a:p>
          <a:p>
            <a:pPr algn="just" marL="690881" indent="-345440" lvl="1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Motor Shield: For controlling motor direction, speed, and power.</a:t>
            </a:r>
          </a:p>
          <a:p>
            <a:pPr algn="just" marL="690881" indent="-345440" lvl="1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ADXL335 Accelerometer: To detect motion and send data to the Arduino.</a:t>
            </a:r>
          </a:p>
          <a:p>
            <a:pPr algn="just" marL="690881" indent="-345440" lvl="1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RF Pair Module: For wireless communication between devices.</a:t>
            </a:r>
          </a:p>
          <a:p>
            <a:pPr algn="just" marL="690881" indent="-345440" lvl="1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9V Battery: Powers the Arduino Uno.</a:t>
            </a:r>
          </a:p>
          <a:p>
            <a:pPr algn="just" marL="690881" indent="-345440" lvl="1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3.37V Battery with Holder: Provides power for the RF module and other components.</a:t>
            </a:r>
          </a:p>
          <a:p>
            <a:pPr algn="just" marL="690881" indent="-345440" lvl="1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Gear Motor: The actuating motor controlled based on motion sensing.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69348" y="363138"/>
            <a:ext cx="4549304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CIRCUIT CONNECTIONS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971550"/>
            <a:ext cx="18288000" cy="903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0"/>
              </a:lnSpc>
              <a:spcBef>
                <a:spcPct val="0"/>
              </a:spcBef>
            </a:pPr>
          </a:p>
          <a:p>
            <a:pPr algn="ctr">
              <a:lnSpc>
                <a:spcPts val="3780"/>
              </a:lnSpc>
            </a:pPr>
            <a:r>
              <a:rPr lang="en-US" sz="27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 Transmitter Section (Hand Gesture Controller)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ADXL335 Accelerometer VCC → 3.3V, GND → GND The ADXL335 operates at 3.3V. Connecting it to 5V may damage it.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X-axis Output A1(Arduino Nano) The accelerometer gives analog output based on tilt. A1 reads this data.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Y-axis Output A2(Arduino Nano) The Y-axis tilt is read as an analog signal.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Z-axis Output A3(Arduino Nano) The Z-axis value helps in detecting up/down movements.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RF Transmitter Module VCC → 3.3V, GND → GND The RF module operates at 3.3V.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 Pin Digital Pin (D12) The Arduino sends movement commands as a digital signal to the RF module.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Antenna External Wire Helps improve wireless transmission range.</a:t>
            </a:r>
          </a:p>
          <a:p>
            <a:pPr algn="ctr">
              <a:lnSpc>
                <a:spcPts val="3780"/>
              </a:lnSpc>
            </a:pPr>
            <a:r>
              <a:rPr lang="en-US" sz="27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Receiver Section (car)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RF Receiver Module VCC → 5V, GND → GND The receiver works at 5V and needs a common ground.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 Pin Digital Pin (D12) The Arduino receives movement commands from the RF module here.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Motor Driver Shield (L293D-based) Mounted on Arduino Uno The shield simplifies motor control with direct connections.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Motor Power Supply External 9V The motors need a higher current, which the Arduino alone cannot supply.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Motor 1 M1 (Motor Shield) One motor controls the left wheel.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Motor 2 M2 (Motor Shield) The second motor controls the right wheel.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Arduino Uno Power 9V Battery Provides power to the microcontroller.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14889" y="187507"/>
            <a:ext cx="6258223" cy="1078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sz="6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METHODOLOGY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748959"/>
            <a:ext cx="18288000" cy="812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91" indent="-334646" lvl="1">
              <a:lnSpc>
                <a:spcPts val="4340"/>
              </a:lnSpc>
              <a:spcBef>
                <a:spcPct val="0"/>
              </a:spcBef>
              <a:buFont typeface="Arial"/>
              <a:buChar char="•"/>
            </a:pPr>
            <a:r>
              <a:rPr lang="en-US" sz="31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Step 1: </a:t>
            </a: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Setting up Arduino Un</a:t>
            </a: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 and Nano</a:t>
            </a:r>
          </a:p>
          <a:p>
            <a:pPr algn="just" marL="1338582" indent="-446194" lvl="2">
              <a:lnSpc>
                <a:spcPts val="4340"/>
              </a:lnSpc>
              <a:spcBef>
                <a:spcPct val="0"/>
              </a:spcBef>
              <a:buFont typeface="Arial"/>
              <a:buChar char="⚬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Configure both microcontrollers for communication and control tasks.</a:t>
            </a:r>
          </a:p>
          <a:p>
            <a:pPr algn="just" marL="1338582" indent="-446194" lvl="2">
              <a:lnSpc>
                <a:spcPts val="4340"/>
              </a:lnSpc>
              <a:spcBef>
                <a:spcPct val="0"/>
              </a:spcBef>
              <a:buFont typeface="Arial"/>
              <a:buChar char="⚬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Arduino Uno processes sensor data, controls the motor, and manages communication.</a:t>
            </a:r>
          </a:p>
          <a:p>
            <a:pPr algn="just" marL="1338582" indent="-446194" lvl="2">
              <a:lnSpc>
                <a:spcPts val="4340"/>
              </a:lnSpc>
              <a:spcBef>
                <a:spcPct val="0"/>
              </a:spcBef>
              <a:buFont typeface="Arial"/>
              <a:buChar char="⚬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Arduino Nano communicates wirelessly with the RF module for remote control.</a:t>
            </a:r>
          </a:p>
          <a:p>
            <a:pPr algn="just" marL="669291" indent="-334646" lvl="1">
              <a:lnSpc>
                <a:spcPts val="4340"/>
              </a:lnSpc>
              <a:spcBef>
                <a:spcPct val="0"/>
              </a:spcBef>
              <a:buFont typeface="Arial"/>
              <a:buChar char="•"/>
            </a:pPr>
            <a:r>
              <a:rPr lang="en-US" sz="31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Step 2:</a:t>
            </a: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Wiring the Components</a:t>
            </a:r>
          </a:p>
          <a:p>
            <a:pPr algn="just" marL="1338582" indent="-446194" lvl="2">
              <a:lnSpc>
                <a:spcPts val="4340"/>
              </a:lnSpc>
              <a:spcBef>
                <a:spcPct val="0"/>
              </a:spcBef>
              <a:buFont typeface="Arial"/>
              <a:buChar char="⚬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Connect ADXL335 accelerometer to Arduino Nano to read motion data (X, Y, Z axis).</a:t>
            </a:r>
          </a:p>
          <a:p>
            <a:pPr algn="just" marL="1338582" indent="-446194" lvl="2">
              <a:lnSpc>
                <a:spcPts val="4340"/>
              </a:lnSpc>
              <a:spcBef>
                <a:spcPct val="0"/>
              </a:spcBef>
              <a:buFont typeface="Arial"/>
              <a:buChar char="⚬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Mount the Motor Shield on Arduino Uno to control motor direction and speed.</a:t>
            </a:r>
          </a:p>
          <a:p>
            <a:pPr algn="just" marL="1338582" indent="-446194" lvl="2">
              <a:lnSpc>
                <a:spcPts val="4340"/>
              </a:lnSpc>
              <a:spcBef>
                <a:spcPct val="0"/>
              </a:spcBef>
              <a:buFont typeface="Arial"/>
              <a:buChar char="⚬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Connect Gear Motors to the Motor Shield for movement.</a:t>
            </a:r>
          </a:p>
          <a:p>
            <a:pPr algn="just" marL="1338582" indent="-446194" lvl="2">
              <a:lnSpc>
                <a:spcPts val="4340"/>
              </a:lnSpc>
              <a:spcBef>
                <a:spcPct val="0"/>
              </a:spcBef>
              <a:buFont typeface="Arial"/>
              <a:buChar char="⚬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Wire the RF Transmitter to Arduino Nano and the RF Receiver to Arduino Uno for wireless communication.</a:t>
            </a:r>
          </a:p>
          <a:p>
            <a:pPr algn="just" marL="669291" indent="-334646" lvl="1">
              <a:lnSpc>
                <a:spcPts val="4340"/>
              </a:lnSpc>
              <a:spcBef>
                <a:spcPct val="0"/>
              </a:spcBef>
              <a:buFont typeface="Arial"/>
              <a:buChar char="•"/>
            </a:pPr>
            <a:r>
              <a:rPr lang="en-US" sz="31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Step 3:</a:t>
            </a: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Sensor Data Acquisition</a:t>
            </a:r>
          </a:p>
          <a:p>
            <a:pPr algn="just" marL="1338582" indent="-446194" lvl="2">
              <a:lnSpc>
                <a:spcPts val="4340"/>
              </a:lnSpc>
              <a:spcBef>
                <a:spcPct val="0"/>
              </a:spcBef>
              <a:buFont typeface="Arial"/>
              <a:buChar char="⚬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ADXL335 accelerometer reads real-time motion data.</a:t>
            </a:r>
          </a:p>
          <a:p>
            <a:pPr algn="just" marL="1338582" indent="-446194" lvl="2">
              <a:lnSpc>
                <a:spcPts val="4340"/>
              </a:lnSpc>
              <a:spcBef>
                <a:spcPct val="0"/>
              </a:spcBef>
              <a:buFont typeface="Arial"/>
              <a:buChar char="⚬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motion data is sent to Arduino Nano for processing.</a:t>
            </a:r>
          </a:p>
          <a:p>
            <a:pPr algn="just">
              <a:lnSpc>
                <a:spcPts val="43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520382"/>
            <a:ext cx="18288000" cy="9198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Step 4:</a:t>
            </a: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Wireless C</a:t>
            </a: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ommunication using RF Module</a:t>
            </a:r>
          </a:p>
          <a:p>
            <a:pPr algn="just" marL="1338579" indent="-446193" lvl="2">
              <a:lnSpc>
                <a:spcPts val="4339"/>
              </a:lnSpc>
              <a:spcBef>
                <a:spcPct val="0"/>
              </a:spcBef>
              <a:buFont typeface="Arial"/>
              <a:buChar char="⚬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RF Transmitter (on Arduino Nano) sends movement signals.</a:t>
            </a:r>
          </a:p>
          <a:p>
            <a:pPr algn="just" marL="1338579" indent="-446193" lvl="2">
              <a:lnSpc>
                <a:spcPts val="4339"/>
              </a:lnSpc>
              <a:spcBef>
                <a:spcPct val="0"/>
              </a:spcBef>
              <a:buFont typeface="Arial"/>
              <a:buChar char="⚬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RF Receiver (on Arduino Uno) receives these signals and relays them to the motor control system.</a:t>
            </a:r>
          </a:p>
          <a:p>
            <a:pPr algn="just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Step 5:</a:t>
            </a: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Motor Control Based on Motion Detection</a:t>
            </a:r>
          </a:p>
          <a:p>
            <a:pPr algn="just" marL="1338579" indent="-446193" lvl="2">
              <a:lnSpc>
                <a:spcPts val="4339"/>
              </a:lnSpc>
              <a:spcBef>
                <a:spcPct val="0"/>
              </a:spcBef>
              <a:buFont typeface="Arial"/>
              <a:buChar char="⚬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When specific motion (threshold value) is detected by ADXL335, Arduino Uno sends control signals to the Motor Shield.</a:t>
            </a:r>
          </a:p>
          <a:p>
            <a:pPr algn="just" marL="1338579" indent="-446193" lvl="2">
              <a:lnSpc>
                <a:spcPts val="4339"/>
              </a:lnSpc>
              <a:spcBef>
                <a:spcPct val="0"/>
              </a:spcBef>
              <a:buFont typeface="Arial"/>
              <a:buChar char="⚬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Motor Shield drives the Gear Motors, making the robot move forward, backward, left, or right.</a:t>
            </a:r>
          </a:p>
          <a:p>
            <a:pPr algn="just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Step 6: </a:t>
            </a: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Power Supply</a:t>
            </a:r>
          </a:p>
          <a:p>
            <a:pPr algn="just" marL="1338579" indent="-446193" lvl="2">
              <a:lnSpc>
                <a:spcPts val="4339"/>
              </a:lnSpc>
              <a:spcBef>
                <a:spcPct val="0"/>
              </a:spcBef>
              <a:buFont typeface="Arial"/>
              <a:buChar char="⚬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Arduino Uno and motors are powered by a 9V battery.</a:t>
            </a:r>
          </a:p>
          <a:p>
            <a:pPr algn="just" marL="1338579" indent="-446193" lvl="2">
              <a:lnSpc>
                <a:spcPts val="4339"/>
              </a:lnSpc>
              <a:spcBef>
                <a:spcPct val="0"/>
              </a:spcBef>
              <a:buFont typeface="Arial"/>
              <a:buChar char="⚬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RF module and Arduino Nano are powered by a 3.7V battery.</a:t>
            </a:r>
          </a:p>
          <a:p>
            <a:pPr algn="just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Step 7:</a:t>
            </a: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Testing and Calibration</a:t>
            </a:r>
          </a:p>
          <a:p>
            <a:pPr algn="just" marL="1338579" indent="-446193" lvl="2">
              <a:lnSpc>
                <a:spcPts val="4339"/>
              </a:lnSpc>
              <a:spcBef>
                <a:spcPct val="0"/>
              </a:spcBef>
              <a:buFont typeface="Arial"/>
              <a:buChar char="⚬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Move the hand controller and check if the robot responds correctly.</a:t>
            </a:r>
          </a:p>
          <a:p>
            <a:pPr algn="just" marL="1338579" indent="-446193" lvl="2">
              <a:lnSpc>
                <a:spcPts val="4339"/>
              </a:lnSpc>
              <a:spcBef>
                <a:spcPct val="0"/>
              </a:spcBef>
              <a:buFont typeface="Arial"/>
              <a:buChar char="⚬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Adjust the motion sensitivity of the ADXL335 and fine-tune the motor response for accuracy.</a:t>
            </a:r>
          </a:p>
          <a:p>
            <a:pPr algn="just" marL="1338579" indent="-446193" lvl="2">
              <a:lnSpc>
                <a:spcPts val="4339"/>
              </a:lnSpc>
              <a:spcBef>
                <a:spcPct val="0"/>
              </a:spcBef>
              <a:buFont typeface="Arial"/>
              <a:buChar char="⚬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Ensure smooth and reliable communication between components.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3497904"/>
            <a:ext cx="18288000" cy="485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project dem</a:t>
            </a: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onstrates a successful integration of an accelerometer-based motion control system.</a:t>
            </a:r>
          </a:p>
          <a:p>
            <a:pPr algn="just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use of RF communication provides an effective wireless control solution.</a:t>
            </a:r>
          </a:p>
          <a:p>
            <a:pPr algn="just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robot’s movement is smooth and accurate, with slight adjustments required for better precision.</a:t>
            </a:r>
          </a:p>
          <a:p>
            <a:pPr algn="just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system is user-friendly and can be further enhanced with additional features like obstacle avoidance.</a:t>
            </a:r>
          </a:p>
          <a:p>
            <a:pPr algn="just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methodology followed ensures efficient, reliable, and responsive control for real-world applications.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41081" y="1169941"/>
            <a:ext cx="920583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 AND DISCUSSIONS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687422"/>
            <a:ext cx="18288000" cy="393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Time Line</a:t>
            </a:r>
          </a:p>
          <a:p>
            <a:pPr algn="just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As of now the arduino uno is connected to mot</a:t>
            </a: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or sheld which in turn connected to gear motors which controls the speed of the car and the direction movement is received from RF receiver</a:t>
            </a:r>
          </a:p>
          <a:p>
            <a:pPr algn="just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Auduino nano should be connect to RF transmitter and ADXL335 and the motion of the car should be controlled using ESP8266 Wi-Fi Module</a:t>
            </a:r>
          </a:p>
          <a:p>
            <a:pPr algn="just">
              <a:lnSpc>
                <a:spcPts val="433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910316"/>
            <a:ext cx="18288000" cy="3912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UID part</a:t>
            </a:r>
          </a:p>
          <a:p>
            <a:pPr algn="just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 the fut</a:t>
            </a: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ure, we plan to integrate a Web Interface to control the car using Wi-Fi Communication.</a:t>
            </a:r>
          </a:p>
          <a:p>
            <a:pPr algn="just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will allow the user to control the car from any smartphone, laptop, or computer through a web browser.</a:t>
            </a:r>
          </a:p>
          <a:p>
            <a:pPr algn="just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We will use the ESP8266 Wi-Fi Module, which will act as a server and communicate with the car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02722" y="4274503"/>
            <a:ext cx="688255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DAGhrZDHKBQ</dc:identifier>
  <dcterms:modified xsi:type="dcterms:W3CDTF">2011-08-01T06:04:30Z</dcterms:modified>
  <cp:revision>1</cp:revision>
  <dc:title>HAND GESTURE CONTROLLED ROBOT</dc:title>
</cp:coreProperties>
</file>