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Source Code Pro"/>
      <p:regular r:id="rId45"/>
      <p:bold r:id="rId46"/>
      <p:italic r:id="rId47"/>
      <p:boldItalic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SourceCodePro-bold.fntdata"/><Relationship Id="rId45"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SourceCodePro-boldItalic.fntdata"/><Relationship Id="rId47" Type="http://schemas.openxmlformats.org/officeDocument/2006/relationships/font" Target="fonts/SourceCodePro-italic.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slide" Target="slides/slide31.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db6bb72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b6bb72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db6bb72b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b6bb72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db6bb72b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db6bb72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db6bb72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db6bb72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db6bb72b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db6bb72b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db6bb72b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b6bb72b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db6bb72b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b6bb72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db6bb72b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db6bb72b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db6bb72b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db6bb72b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db6bb72b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db6bb72b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b6bb7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b6bb7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db6bb72b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db6bb72b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db6bb72b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b6bb72b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db6bb72b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db6bb72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db6bb72b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db6bb72b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db6bb72b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db6bb72b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db6bb72b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db6bb72b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db6bb72b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b6bb72b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db6bb72b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db6bb72b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db6bb72b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db6bb72b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db6bb72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db6bb72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db6bb7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b6bb7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db6bb72b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db6bb72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b6bb7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b6bb7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b6bb72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b6bb72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b6bb72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b6bb72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db6bb72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b6bb72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b6bb72b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b6bb72b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db6bb72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b6bb72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watermark.jpg" id="245" name="Google Shape;245;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Google Shape;250;p35"/>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p35"/>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Google Shape;252;p35"/>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Google Shape;253;p35"/>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Google Shape;254;p35"/>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descr="watermark.jpg" id="286" name="Google Shape;28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8" name="Google Shape;28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6"/>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Google Shape;292;p3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36"/>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Google Shape;294;p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Google Shape;295;p36"/>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descr="watermark.jpg" id="328" name="Google Shape;32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30" name="Google Shape;33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Google Shape;333;p3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Google Shape;334;p37"/>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Google Shape;335;p3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37"/>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descr="watermark.jpg" id="370" name="Google Shape;37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2" name="Google Shape;37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Google Shape;375;p38"/>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3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38"/>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Google Shape;378;p3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Google Shape;379;p38"/>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descr="watermark.jpg" id="412" name="Google Shape;4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14" name="Google Shape;41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39"/>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Google Shape;418;p39"/>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Google Shape;419;p3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Google Shape;420;p39"/>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descr="watermark.jpg" id="454" name="Google Shape;4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56" name="Google Shape;4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descr="watermark.jpg" id="463" name="Google Shape;4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65" name="Google Shape;4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descr="watermark.jpg" id="472" name="Google Shape;4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74" name="Google Shape;4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descr="watermark.jpg" id="481" name="Google Shape;4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83" name="Google Shape;4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watermark.jpg" id="115" name="Google Shape;115;p26"/>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descr="watermark.jpg" id="490" name="Google Shape;4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92" name="Google Shape;4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descr="watermark.jpg" id="499" name="Google Shape;49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01" name="Google Shape;50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descr="watermark.jpg" id="508" name="Google Shape;50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0" name="Google Shape;51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descr="watermark.jpg" id="517" name="Google Shape;5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9" name="Google Shape;51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Google Shape;522;p47"/>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descr="watermark.jpg" id="527" name="Google Shape;52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29" name="Google Shape;52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Google Shape;532;p48"/>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descr="watermark.jpg" id="537" name="Google Shape;537;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39" name="Google Shape;53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descr="watermark.jpg" id="546" name="Google Shape;54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48" name="Google Shape;548;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descr="watermark.jpg" id="555" name="Google Shape;55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57" name="Google Shape;55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descr="watermark.jpg" id="564" name="Google Shape;56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66" name="Google Shape;56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descr="watermark.jpg" id="573" name="Google Shape;573;p5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Google Shape;57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watermark.jpg" id="124" name="Google Shape;12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6" name="Google Shape;12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descr="watermark.jpg" id="582" name="Google Shape;582;p5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84" name="Google Shape;58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Google Shape;59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watermark.jpg" id="133" name="Google Shape;13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5" name="Google Shape;13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4" name="Google Shape;14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9"/>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Google Shape;157;p29"/>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Google Shape;158;p29"/>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2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9"/>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9"/>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watermark.jpg" id="166" name="Google Shape;16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8" name="Google Shape;16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Google Shape;174;p30"/>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30"/>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Google Shape;176;p30"/>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Google Shape;177;p30"/>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30"/>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watermark.jpg" id="209" name="Google Shape;20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0" name="Google Shape;22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