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7sOgCcJFizy/Ihrn1D0+9vmaza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16"/>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16"/>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16"/>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16"/>
          <p:cNvGrpSpPr/>
          <p:nvPr/>
        </p:nvGrpSpPr>
        <p:grpSpPr>
          <a:xfrm>
            <a:off x="8264427" y="-3419"/>
            <a:ext cx="3927573" cy="3165022"/>
            <a:chOff x="9857014" y="13834"/>
            <a:chExt cx="2334986" cy="1881641"/>
          </a:xfrm>
        </p:grpSpPr>
        <p:sp>
          <p:nvSpPr>
            <p:cNvPr id="23" name="Google Shape;23;p16"/>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16"/>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16"/>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16"/>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4"/>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24"/>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24"/>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2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4"/>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44"/>
        <p:cNvGrpSpPr/>
        <p:nvPr/>
      </p:nvGrpSpPr>
      <p:grpSpPr>
        <a:xfrm>
          <a:off x="0" y="0"/>
          <a:ext cx="0" cy="0"/>
          <a:chOff x="0" y="0"/>
          <a:chExt cx="0" cy="0"/>
        </a:xfrm>
      </p:grpSpPr>
      <p:sp>
        <p:nvSpPr>
          <p:cNvPr id="145" name="Google Shape;145;p2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6" name="Google Shape;146;p2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8"/>
          <p:cNvSpPr>
            <a:spLocks noGrp="1"/>
          </p:cNvSpPr>
          <p:nvPr>
            <p:ph type="pic" idx="2"/>
          </p:nvPr>
        </p:nvSpPr>
        <p:spPr>
          <a:xfrm>
            <a:off x="750429" y="2227758"/>
            <a:ext cx="1200374" cy="1201242"/>
          </a:xfrm>
          <a:prstGeom prst="rect">
            <a:avLst/>
          </a:prstGeom>
          <a:noFill/>
          <a:ln>
            <a:noFill/>
          </a:ln>
        </p:spPr>
      </p:sp>
      <p:sp>
        <p:nvSpPr>
          <p:cNvPr id="148" name="Google Shape;148;p2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8"/>
          <p:cNvSpPr>
            <a:spLocks noGrp="1"/>
          </p:cNvSpPr>
          <p:nvPr>
            <p:ph type="pic" idx="4"/>
          </p:nvPr>
        </p:nvSpPr>
        <p:spPr>
          <a:xfrm>
            <a:off x="5495813" y="2227758"/>
            <a:ext cx="1200374" cy="1201242"/>
          </a:xfrm>
          <a:prstGeom prst="rect">
            <a:avLst/>
          </a:prstGeom>
          <a:noFill/>
          <a:ln>
            <a:noFill/>
          </a:ln>
        </p:spPr>
      </p:sp>
      <p:sp>
        <p:nvSpPr>
          <p:cNvPr id="151" name="Google Shape;151;p2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8"/>
          <p:cNvSpPr>
            <a:spLocks noGrp="1"/>
          </p:cNvSpPr>
          <p:nvPr>
            <p:ph type="pic" idx="7"/>
          </p:nvPr>
        </p:nvSpPr>
        <p:spPr>
          <a:xfrm>
            <a:off x="750429" y="4254273"/>
            <a:ext cx="1200374" cy="1201242"/>
          </a:xfrm>
          <a:prstGeom prst="rect">
            <a:avLst/>
          </a:prstGeom>
          <a:noFill/>
          <a:ln>
            <a:noFill/>
          </a:ln>
        </p:spPr>
      </p:sp>
      <p:sp>
        <p:nvSpPr>
          <p:cNvPr id="154" name="Google Shape;154;p2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2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8"/>
          <p:cNvSpPr>
            <a:spLocks noGrp="1"/>
          </p:cNvSpPr>
          <p:nvPr>
            <p:ph type="pic" idx="13"/>
          </p:nvPr>
        </p:nvSpPr>
        <p:spPr>
          <a:xfrm>
            <a:off x="5495813" y="4254273"/>
            <a:ext cx="1200374" cy="1201242"/>
          </a:xfrm>
          <a:prstGeom prst="rect">
            <a:avLst/>
          </a:prstGeom>
          <a:noFill/>
          <a:ln>
            <a:noFill/>
          </a:ln>
        </p:spPr>
      </p:sp>
      <p:sp>
        <p:nvSpPr>
          <p:cNvPr id="157" name="Google Shape;157;p2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62" name="Google Shape;162;p2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3" name="Google Shape;163;p2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2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5" name="Google Shape;165;p2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6" name="Google Shape;166;p2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7" name="Google Shape;167;p2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8" name="Google Shape;168;p2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9"/>
        <p:cNvGrpSpPr/>
        <p:nvPr/>
      </p:nvGrpSpPr>
      <p:grpSpPr>
        <a:xfrm>
          <a:off x="0" y="0"/>
          <a:ext cx="0" cy="0"/>
          <a:chOff x="0" y="0"/>
          <a:chExt cx="0" cy="0"/>
        </a:xfrm>
      </p:grpSpPr>
      <p:sp>
        <p:nvSpPr>
          <p:cNvPr id="170" name="Google Shape;170;p29"/>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1" name="Google Shape;171;p29"/>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2" name="Google Shape;172;p29"/>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29"/>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29"/>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9"/>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77"/>
        <p:cNvGrpSpPr/>
        <p:nvPr/>
      </p:nvGrpSpPr>
      <p:grpSpPr>
        <a:xfrm>
          <a:off x="0" y="0"/>
          <a:ext cx="0" cy="0"/>
          <a:chOff x="0" y="0"/>
          <a:chExt cx="0" cy="0"/>
        </a:xfrm>
      </p:grpSpPr>
      <p:sp>
        <p:nvSpPr>
          <p:cNvPr id="178" name="Google Shape;178;p30"/>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30"/>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0" name="Google Shape;180;p30"/>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81" name="Google Shape;181;p30"/>
          <p:cNvGrpSpPr/>
          <p:nvPr/>
        </p:nvGrpSpPr>
        <p:grpSpPr>
          <a:xfrm>
            <a:off x="8264427" y="3685939"/>
            <a:ext cx="3927573" cy="3178856"/>
            <a:chOff x="9857014" y="13834"/>
            <a:chExt cx="2334986" cy="1881641"/>
          </a:xfrm>
        </p:grpSpPr>
        <p:sp>
          <p:nvSpPr>
            <p:cNvPr id="182" name="Google Shape;182;p30"/>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3" name="Google Shape;183;p30"/>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84" name="Google Shape;184;p30"/>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5" name="Google Shape;185;p30"/>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600"/>
              <a:buFont typeface="Arial"/>
              <a:buNone/>
              <a:defRPr sz="4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5"/>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b="1">
                <a:solidFill>
                  <a:schemeClr val="dk1"/>
                </a:solidFill>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b="1">
                <a:solidFill>
                  <a:schemeClr val="dk1"/>
                </a:solidFill>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b="1">
                <a:solidFill>
                  <a:schemeClr val="dk1"/>
                </a:solidFill>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b="1">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25"/>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r">
              <a:lnSpc>
                <a:spcPct val="90000"/>
              </a:lnSpc>
              <a:spcBef>
                <a:spcPts val="500"/>
              </a:spcBef>
              <a:spcAft>
                <a:spcPts val="0"/>
              </a:spcAft>
              <a:buClr>
                <a:schemeClr val="dk1"/>
              </a:buClr>
              <a:buSzPts val="1800"/>
              <a:buNone/>
              <a:defRPr sz="1800">
                <a:solidFill>
                  <a:schemeClr val="dk1"/>
                </a:solidFill>
                <a:latin typeface="Arial"/>
                <a:ea typeface="Arial"/>
                <a:cs typeface="Arial"/>
                <a:sym typeface="Arial"/>
              </a:defRPr>
            </a:lvl2pPr>
            <a:lvl3pPr marL="1371600" lvl="2" indent="-228600" algn="r">
              <a:lnSpc>
                <a:spcPct val="90000"/>
              </a:lnSpc>
              <a:spcBef>
                <a:spcPts val="500"/>
              </a:spcBef>
              <a:spcAft>
                <a:spcPts val="0"/>
              </a:spcAft>
              <a:buClr>
                <a:schemeClr val="dk1"/>
              </a:buClr>
              <a:buSzPts val="1600"/>
              <a:buNone/>
              <a:defRPr sz="1600">
                <a:solidFill>
                  <a:schemeClr val="dk1"/>
                </a:solidFill>
                <a:latin typeface="Arial"/>
                <a:ea typeface="Arial"/>
                <a:cs typeface="Arial"/>
                <a:sym typeface="Arial"/>
              </a:defRPr>
            </a:lvl3pPr>
            <a:lvl4pPr marL="1828800" lvl="3" indent="-228600" algn="r">
              <a:lnSpc>
                <a:spcPct val="90000"/>
              </a:lnSpc>
              <a:spcBef>
                <a:spcPts val="500"/>
              </a:spcBef>
              <a:spcAft>
                <a:spcPts val="0"/>
              </a:spcAft>
              <a:buClr>
                <a:schemeClr val="dk1"/>
              </a:buClr>
              <a:buSzPts val="1400"/>
              <a:buNone/>
              <a:defRPr sz="1400">
                <a:solidFill>
                  <a:schemeClr val="dk1"/>
                </a:solidFill>
                <a:latin typeface="Arial"/>
                <a:ea typeface="Arial"/>
                <a:cs typeface="Arial"/>
                <a:sym typeface="Arial"/>
              </a:defRPr>
            </a:lvl4pPr>
            <a:lvl5pPr marL="2286000" lvl="4" indent="-228600" algn="r">
              <a:lnSpc>
                <a:spcPct val="90000"/>
              </a:lnSpc>
              <a:spcBef>
                <a:spcPts val="500"/>
              </a:spcBef>
              <a:spcAft>
                <a:spcPts val="0"/>
              </a:spcAft>
              <a:buClr>
                <a:schemeClr val="dk1"/>
              </a:buClr>
              <a:buSzPts val="1400"/>
              <a:buNone/>
              <a:defRPr sz="140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6" name="Google Shape;196;p25"/>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b="1">
                <a:solidFill>
                  <a:schemeClr val="dk1"/>
                </a:solidFill>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b="1">
                <a:solidFill>
                  <a:schemeClr val="dk1"/>
                </a:solidFill>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b="1">
                <a:solidFill>
                  <a:schemeClr val="dk1"/>
                </a:solidFill>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b="1">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7" name="Google Shape;197;p2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25"/>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7"/>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7"/>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7"/>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3" name="Google Shape;33;p17"/>
          <p:cNvGrpSpPr/>
          <p:nvPr/>
        </p:nvGrpSpPr>
        <p:grpSpPr>
          <a:xfrm>
            <a:off x="8082092" y="5590903"/>
            <a:ext cx="1572380" cy="1267097"/>
            <a:chOff x="7413403" y="4976359"/>
            <a:chExt cx="2334986" cy="1881641"/>
          </a:xfrm>
        </p:grpSpPr>
        <p:sp>
          <p:nvSpPr>
            <p:cNvPr id="34" name="Google Shape;34;p17"/>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17"/>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6" name="Google Shape;36;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39"/>
        <p:cNvGrpSpPr/>
        <p:nvPr/>
      </p:nvGrpSpPr>
      <p:grpSpPr>
        <a:xfrm>
          <a:off x="0" y="0"/>
          <a:ext cx="0" cy="0"/>
          <a:chOff x="0" y="0"/>
          <a:chExt cx="0" cy="0"/>
        </a:xfrm>
      </p:grpSpPr>
      <p:sp>
        <p:nvSpPr>
          <p:cNvPr id="40" name="Google Shape;40;p18"/>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8"/>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8"/>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8"/>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18"/>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8"/>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1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19"/>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 name="Google Shape;54;p19"/>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57"/>
        <p:cNvGrpSpPr/>
        <p:nvPr/>
      </p:nvGrpSpPr>
      <p:grpSpPr>
        <a:xfrm>
          <a:off x="0" y="0"/>
          <a:ext cx="0" cy="0"/>
          <a:chOff x="0" y="0"/>
          <a:chExt cx="0" cy="0"/>
        </a:xfrm>
      </p:grpSpPr>
      <p:sp>
        <p:nvSpPr>
          <p:cNvPr id="58" name="Google Shape;58;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0"/>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 name="Google Shape;61;p20"/>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 name="Google Shape;62;p20"/>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63" name="Google Shape;63;p20"/>
          <p:cNvGrpSpPr/>
          <p:nvPr/>
        </p:nvGrpSpPr>
        <p:grpSpPr>
          <a:xfrm>
            <a:off x="2587417" y="5590903"/>
            <a:ext cx="1572380" cy="1267097"/>
            <a:chOff x="7413403" y="4976359"/>
            <a:chExt cx="2334986" cy="1881641"/>
          </a:xfrm>
        </p:grpSpPr>
        <p:sp>
          <p:nvSpPr>
            <p:cNvPr id="64" name="Google Shape;64;p20"/>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 name="Google Shape;65;p20"/>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66" name="Google Shape;66;p20"/>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0"/>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0"/>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a:spLocks noGrp="1"/>
          </p:cNvSpPr>
          <p:nvPr>
            <p:ph type="pic" idx="2"/>
          </p:nvPr>
        </p:nvSpPr>
        <p:spPr>
          <a:xfrm>
            <a:off x="750429" y="2068734"/>
            <a:ext cx="904987" cy="905641"/>
          </a:xfrm>
          <a:prstGeom prst="rect">
            <a:avLst/>
          </a:prstGeom>
          <a:noFill/>
          <a:ln>
            <a:noFill/>
          </a:ln>
        </p:spPr>
      </p:sp>
      <p:sp>
        <p:nvSpPr>
          <p:cNvPr id="77" name="Google Shape;77;p21"/>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1"/>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1"/>
          <p:cNvSpPr>
            <a:spLocks noGrp="1"/>
          </p:cNvSpPr>
          <p:nvPr>
            <p:ph type="pic" idx="4"/>
          </p:nvPr>
        </p:nvSpPr>
        <p:spPr>
          <a:xfrm>
            <a:off x="3549397" y="2068734"/>
            <a:ext cx="904987" cy="905641"/>
          </a:xfrm>
          <a:prstGeom prst="rect">
            <a:avLst/>
          </a:prstGeom>
          <a:noFill/>
          <a:ln>
            <a:noFill/>
          </a:ln>
        </p:spPr>
      </p:sp>
      <p:sp>
        <p:nvSpPr>
          <p:cNvPr id="80" name="Google Shape;80;p21"/>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1"/>
          <p:cNvSpPr>
            <a:spLocks noGrp="1"/>
          </p:cNvSpPr>
          <p:nvPr>
            <p:ph type="pic" idx="7"/>
          </p:nvPr>
        </p:nvSpPr>
        <p:spPr>
          <a:xfrm>
            <a:off x="6348367" y="2068734"/>
            <a:ext cx="904987" cy="905641"/>
          </a:xfrm>
          <a:prstGeom prst="rect">
            <a:avLst/>
          </a:prstGeom>
          <a:noFill/>
          <a:ln>
            <a:noFill/>
          </a:ln>
        </p:spPr>
      </p:sp>
      <p:sp>
        <p:nvSpPr>
          <p:cNvPr id="83" name="Google Shape;83;p21"/>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1"/>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1"/>
          <p:cNvSpPr>
            <a:spLocks noGrp="1"/>
          </p:cNvSpPr>
          <p:nvPr>
            <p:ph type="pic" idx="13"/>
          </p:nvPr>
        </p:nvSpPr>
        <p:spPr>
          <a:xfrm>
            <a:off x="9147335" y="2068734"/>
            <a:ext cx="904987" cy="905641"/>
          </a:xfrm>
          <a:prstGeom prst="rect">
            <a:avLst/>
          </a:prstGeom>
          <a:noFill/>
          <a:ln>
            <a:noFill/>
          </a:ln>
        </p:spPr>
      </p:sp>
      <p:sp>
        <p:nvSpPr>
          <p:cNvPr id="86" name="Google Shape;86;p21"/>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1"/>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a:spLocks noGrp="1"/>
          </p:cNvSpPr>
          <p:nvPr>
            <p:ph type="pic" idx="16"/>
          </p:nvPr>
        </p:nvSpPr>
        <p:spPr>
          <a:xfrm>
            <a:off x="750429" y="4118551"/>
            <a:ext cx="904987" cy="905641"/>
          </a:xfrm>
          <a:prstGeom prst="rect">
            <a:avLst/>
          </a:prstGeom>
          <a:noFill/>
          <a:ln>
            <a:noFill/>
          </a:ln>
        </p:spPr>
      </p:sp>
      <p:sp>
        <p:nvSpPr>
          <p:cNvPr id="89" name="Google Shape;89;p21"/>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1"/>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1"/>
          <p:cNvSpPr>
            <a:spLocks noGrp="1"/>
          </p:cNvSpPr>
          <p:nvPr>
            <p:ph type="pic" idx="19"/>
          </p:nvPr>
        </p:nvSpPr>
        <p:spPr>
          <a:xfrm>
            <a:off x="3549397" y="4118551"/>
            <a:ext cx="904987" cy="905641"/>
          </a:xfrm>
          <a:prstGeom prst="rect">
            <a:avLst/>
          </a:prstGeom>
          <a:noFill/>
          <a:ln>
            <a:noFill/>
          </a:ln>
        </p:spPr>
      </p:sp>
      <p:sp>
        <p:nvSpPr>
          <p:cNvPr id="92" name="Google Shape;92;p21"/>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1"/>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1"/>
          <p:cNvSpPr>
            <a:spLocks noGrp="1"/>
          </p:cNvSpPr>
          <p:nvPr>
            <p:ph type="pic" idx="22"/>
          </p:nvPr>
        </p:nvSpPr>
        <p:spPr>
          <a:xfrm>
            <a:off x="6348367" y="4118551"/>
            <a:ext cx="904987" cy="905641"/>
          </a:xfrm>
          <a:prstGeom prst="rect">
            <a:avLst/>
          </a:prstGeom>
          <a:noFill/>
          <a:ln>
            <a:noFill/>
          </a:ln>
        </p:spPr>
      </p:sp>
      <p:sp>
        <p:nvSpPr>
          <p:cNvPr id="95" name="Google Shape;95;p21"/>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1"/>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1"/>
          <p:cNvSpPr>
            <a:spLocks noGrp="1"/>
          </p:cNvSpPr>
          <p:nvPr>
            <p:ph type="pic" idx="25"/>
          </p:nvPr>
        </p:nvSpPr>
        <p:spPr>
          <a:xfrm>
            <a:off x="9147335" y="4118551"/>
            <a:ext cx="904987" cy="905641"/>
          </a:xfrm>
          <a:prstGeom prst="rect">
            <a:avLst/>
          </a:prstGeom>
          <a:noFill/>
          <a:ln>
            <a:noFill/>
          </a:ln>
        </p:spPr>
      </p:sp>
      <p:sp>
        <p:nvSpPr>
          <p:cNvPr id="98" name="Google Shape;98;p21"/>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1"/>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Title and Content">
  <p:cSld name="2 Title and Conten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2"/>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7" name="Google Shape;107;p22"/>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8" name="Google Shape;108;p22"/>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09" name="Google Shape;109;p22"/>
          <p:cNvGrpSpPr/>
          <p:nvPr/>
        </p:nvGrpSpPr>
        <p:grpSpPr>
          <a:xfrm>
            <a:off x="8082092" y="5590903"/>
            <a:ext cx="1572380" cy="1267097"/>
            <a:chOff x="7413403" y="4976359"/>
            <a:chExt cx="2334986" cy="1881641"/>
          </a:xfrm>
        </p:grpSpPr>
        <p:sp>
          <p:nvSpPr>
            <p:cNvPr id="110" name="Google Shape;110;p22"/>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22"/>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12" name="Google Shape;112;p2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2"/>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5" name="Google Shape;115;p22"/>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2"/>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2"/>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118"/>
        <p:cNvGrpSpPr/>
        <p:nvPr/>
      </p:nvGrpSpPr>
      <p:grpSpPr>
        <a:xfrm>
          <a:off x="0" y="0"/>
          <a:ext cx="0" cy="0"/>
          <a:chOff x="0" y="0"/>
          <a:chExt cx="0" cy="0"/>
        </a:xfrm>
      </p:grpSpPr>
      <p:sp>
        <p:nvSpPr>
          <p:cNvPr id="119" name="Google Shape;119;p26"/>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0" name="Google Shape;120;p26"/>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6"/>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22" name="Google Shape;122;p26"/>
          <p:cNvGrpSpPr/>
          <p:nvPr/>
        </p:nvGrpSpPr>
        <p:grpSpPr>
          <a:xfrm rot="-5400000">
            <a:off x="8286528" y="2207195"/>
            <a:ext cx="3032351" cy="2443610"/>
            <a:chOff x="9857014" y="13834"/>
            <a:chExt cx="2334986" cy="1881641"/>
          </a:xfrm>
        </p:grpSpPr>
        <p:sp>
          <p:nvSpPr>
            <p:cNvPr id="123" name="Google Shape;123;p26"/>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4" name="Google Shape;124;p26"/>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25" name="Google Shape;125;p26"/>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26"/>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127"/>
        <p:cNvGrpSpPr/>
        <p:nvPr/>
      </p:nvGrpSpPr>
      <p:grpSpPr>
        <a:xfrm>
          <a:off x="0" y="0"/>
          <a:ext cx="0" cy="0"/>
          <a:chOff x="0" y="0"/>
          <a:chExt cx="0" cy="0"/>
        </a:xfrm>
      </p:grpSpPr>
      <p:grpSp>
        <p:nvGrpSpPr>
          <p:cNvPr id="128" name="Google Shape;128;p27"/>
          <p:cNvGrpSpPr/>
          <p:nvPr/>
        </p:nvGrpSpPr>
        <p:grpSpPr>
          <a:xfrm rot="-5400000">
            <a:off x="10772262" y="152641"/>
            <a:ext cx="1572380" cy="1267097"/>
            <a:chOff x="7413403" y="4976359"/>
            <a:chExt cx="2334986" cy="1881641"/>
          </a:xfrm>
        </p:grpSpPr>
        <p:sp>
          <p:nvSpPr>
            <p:cNvPr id="129" name="Google Shape;129;p27"/>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0" name="Google Shape;130;p27"/>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31" name="Google Shape;131;p27"/>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7"/>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7"/>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8" name="Google Shape;188;p23"/>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89" name="Google Shape;189;p2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0" name="Google Shape;19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1" name="Google Shape;191;p23"/>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2"/>
                </a:solidFill>
                <a:latin typeface="Arial"/>
                <a:ea typeface="Arial"/>
                <a:cs typeface="Arial"/>
                <a:sym typeface="Arial"/>
              </a:defRPr>
            </a:lvl1pPr>
            <a:lvl2pPr marL="0" marR="0" lvl="1" indent="0" algn="r" rtl="0">
              <a:spcBef>
                <a:spcPts val="0"/>
              </a:spcBef>
              <a:buNone/>
              <a:defRPr sz="1200" b="0" i="0" u="none" strike="noStrike" cap="none">
                <a:solidFill>
                  <a:schemeClr val="lt2"/>
                </a:solidFill>
                <a:latin typeface="Arial"/>
                <a:ea typeface="Arial"/>
                <a:cs typeface="Arial"/>
                <a:sym typeface="Arial"/>
              </a:defRPr>
            </a:lvl2pPr>
            <a:lvl3pPr marL="0" marR="0" lvl="2" indent="0" algn="r" rtl="0">
              <a:spcBef>
                <a:spcPts val="0"/>
              </a:spcBef>
              <a:buNone/>
              <a:defRPr sz="1200" b="0" i="0" u="none" strike="noStrike" cap="none">
                <a:solidFill>
                  <a:schemeClr val="lt2"/>
                </a:solidFill>
                <a:latin typeface="Arial"/>
                <a:ea typeface="Arial"/>
                <a:cs typeface="Arial"/>
                <a:sym typeface="Arial"/>
              </a:defRPr>
            </a:lvl3pPr>
            <a:lvl4pPr marL="0" marR="0" lvl="3" indent="0" algn="r" rtl="0">
              <a:spcBef>
                <a:spcPts val="0"/>
              </a:spcBef>
              <a:buNone/>
              <a:defRPr sz="1200" b="0" i="0" u="none" strike="noStrike" cap="none">
                <a:solidFill>
                  <a:schemeClr val="lt2"/>
                </a:solidFill>
                <a:latin typeface="Arial"/>
                <a:ea typeface="Arial"/>
                <a:cs typeface="Arial"/>
                <a:sym typeface="Arial"/>
              </a:defRPr>
            </a:lvl4pPr>
            <a:lvl5pPr marL="0" marR="0" lvl="4" indent="0" algn="r" rtl="0">
              <a:spcBef>
                <a:spcPts val="0"/>
              </a:spcBef>
              <a:buNone/>
              <a:defRPr sz="1200" b="0" i="0" u="none" strike="noStrike" cap="none">
                <a:solidFill>
                  <a:schemeClr val="lt2"/>
                </a:solidFill>
                <a:latin typeface="Arial"/>
                <a:ea typeface="Arial"/>
                <a:cs typeface="Arial"/>
                <a:sym typeface="Arial"/>
              </a:defRPr>
            </a:lvl5pPr>
            <a:lvl6pPr marL="0" marR="0" lvl="5" indent="0" algn="r" rtl="0">
              <a:spcBef>
                <a:spcPts val="0"/>
              </a:spcBef>
              <a:buNone/>
              <a:defRPr sz="1200" b="0" i="0" u="none" strike="noStrike" cap="none">
                <a:solidFill>
                  <a:schemeClr val="lt2"/>
                </a:solidFill>
                <a:latin typeface="Arial"/>
                <a:ea typeface="Arial"/>
                <a:cs typeface="Arial"/>
                <a:sym typeface="Arial"/>
              </a:defRPr>
            </a:lvl6pPr>
            <a:lvl7pPr marL="0" marR="0" lvl="6" indent="0" algn="r" rtl="0">
              <a:spcBef>
                <a:spcPts val="0"/>
              </a:spcBef>
              <a:buNone/>
              <a:defRPr sz="1200" b="0" i="0" u="none" strike="noStrike" cap="none">
                <a:solidFill>
                  <a:schemeClr val="lt2"/>
                </a:solidFill>
                <a:latin typeface="Arial"/>
                <a:ea typeface="Arial"/>
                <a:cs typeface="Arial"/>
                <a:sym typeface="Arial"/>
              </a:defRPr>
            </a:lvl7pPr>
            <a:lvl8pPr marL="0" marR="0" lvl="7" indent="0" algn="r" rtl="0">
              <a:spcBef>
                <a:spcPts val="0"/>
              </a:spcBef>
              <a:buNone/>
              <a:defRPr sz="1200" b="0" i="0" u="none" strike="noStrike" cap="none">
                <a:solidFill>
                  <a:schemeClr val="lt2"/>
                </a:solidFill>
                <a:latin typeface="Arial"/>
                <a:ea typeface="Arial"/>
                <a:cs typeface="Arial"/>
                <a:sym typeface="Arial"/>
              </a:defRPr>
            </a:lvl8pPr>
            <a:lvl9pPr marL="0" marR="0" lvl="8" indent="0" algn="r" rtl="0">
              <a:spcBef>
                <a:spcPts val="0"/>
              </a:spcBef>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
          <p:cNvSpPr txBox="1">
            <a:spLocks noGrp="1"/>
          </p:cNvSpPr>
          <p:nvPr>
            <p:ph type="ctrTitle"/>
          </p:nvPr>
        </p:nvSpPr>
        <p:spPr>
          <a:xfrm>
            <a:off x="941832" y="832104"/>
            <a:ext cx="7443216" cy="142513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7200"/>
              <a:buFont typeface="Arial"/>
              <a:buNone/>
            </a:pPr>
            <a:r>
              <a:rPr lang="en-US" sz="7200"/>
              <a:t>MySQL Database</a:t>
            </a:r>
            <a:endParaRPr/>
          </a:p>
        </p:txBody>
      </p:sp>
      <p:sp>
        <p:nvSpPr>
          <p:cNvPr id="205" name="Google Shape;205;p1"/>
          <p:cNvSpPr txBox="1">
            <a:spLocks noGrp="1"/>
          </p:cNvSpPr>
          <p:nvPr>
            <p:ph type="subTitle" idx="1"/>
          </p:nvPr>
        </p:nvSpPr>
        <p:spPr>
          <a:xfrm>
            <a:off x="7185525" y="4628100"/>
            <a:ext cx="5132700" cy="342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dirty="0"/>
              <a:t>Presented by :</a:t>
            </a:r>
            <a:endParaRPr sz="2000" b="1"/>
          </a:p>
          <a:p>
            <a:pPr marL="0" lvl="0" indent="0" algn="l" rtl="0">
              <a:lnSpc>
                <a:spcPct val="90000"/>
              </a:lnSpc>
              <a:spcBef>
                <a:spcPts val="1000"/>
              </a:spcBef>
              <a:spcAft>
                <a:spcPts val="0"/>
              </a:spcAft>
              <a:buClr>
                <a:schemeClr val="dk1"/>
              </a:buClr>
              <a:buSzPts val="2000"/>
              <a:buNone/>
            </a:pPr>
            <a:r>
              <a:rPr lang="en-US" sz="2000" b="1" dirty="0"/>
              <a:t>Roll Number		Name</a:t>
            </a:r>
            <a:endParaRPr sz="1800"/>
          </a:p>
          <a:p>
            <a:pPr marL="0" lvl="0" indent="0" algn="l" rtl="0">
              <a:lnSpc>
                <a:spcPct val="90000"/>
              </a:lnSpc>
              <a:spcBef>
                <a:spcPts val="1000"/>
              </a:spcBef>
              <a:spcAft>
                <a:spcPts val="0"/>
              </a:spcAft>
              <a:buClr>
                <a:schemeClr val="dk1"/>
              </a:buClr>
              <a:buSzPts val="1800"/>
              <a:buNone/>
            </a:pPr>
            <a:r>
              <a:rPr lang="en-US" sz="1800" dirty="0"/>
              <a:t>23358			</a:t>
            </a:r>
            <a:r>
              <a:rPr lang="en-US" sz="1800" dirty="0" err="1"/>
              <a:t>Devraj</a:t>
            </a:r>
            <a:r>
              <a:rPr lang="en-US" sz="1800" dirty="0"/>
              <a:t> </a:t>
            </a:r>
            <a:r>
              <a:rPr lang="en-US" sz="1800" dirty="0" err="1"/>
              <a:t>Thakkar</a:t>
            </a:r>
            <a:endParaRPr/>
          </a:p>
          <a:p>
            <a:pPr marL="0" lvl="0" indent="0" algn="l" rtl="0">
              <a:lnSpc>
                <a:spcPct val="90000"/>
              </a:lnSpc>
              <a:spcBef>
                <a:spcPts val="1000"/>
              </a:spcBef>
              <a:spcAft>
                <a:spcPts val="0"/>
              </a:spcAft>
              <a:buClr>
                <a:schemeClr val="dk1"/>
              </a:buClr>
              <a:buSzPts val="1800"/>
              <a:buNone/>
            </a:pPr>
            <a:r>
              <a:rPr lang="en-US" sz="1800" dirty="0"/>
              <a:t>23359			</a:t>
            </a:r>
            <a:r>
              <a:rPr lang="en-US" sz="1800" dirty="0" err="1"/>
              <a:t>Samir</a:t>
            </a:r>
            <a:r>
              <a:rPr lang="en-US" sz="1800" dirty="0"/>
              <a:t> </a:t>
            </a:r>
            <a:r>
              <a:rPr lang="en-US" sz="1800" dirty="0" err="1"/>
              <a:t>Thokal</a:t>
            </a:r>
            <a:endParaRPr/>
          </a:p>
          <a:p>
            <a:pPr marL="0" lvl="0" indent="0" algn="l" rtl="0">
              <a:lnSpc>
                <a:spcPct val="90000"/>
              </a:lnSpc>
              <a:spcBef>
                <a:spcPts val="1000"/>
              </a:spcBef>
              <a:spcAft>
                <a:spcPts val="0"/>
              </a:spcAft>
              <a:buClr>
                <a:schemeClr val="dk1"/>
              </a:buClr>
              <a:buSzPts val="1800"/>
              <a:buNone/>
            </a:pPr>
            <a:r>
              <a:rPr lang="en-US" sz="1800" dirty="0"/>
              <a:t>23360			</a:t>
            </a:r>
            <a:r>
              <a:rPr lang="en-US" sz="1800" dirty="0" err="1"/>
              <a:t>Sahil</a:t>
            </a:r>
            <a:r>
              <a:rPr lang="en-US" sz="1800" dirty="0"/>
              <a:t> </a:t>
            </a:r>
            <a:r>
              <a:rPr lang="en-US" sz="1800" dirty="0" err="1"/>
              <a:t>Tiwade</a:t>
            </a:r>
            <a:endParaRPr sz="1800"/>
          </a:p>
          <a:p>
            <a:pPr marL="0" lvl="0" indent="0" algn="l" rtl="0">
              <a:lnSpc>
                <a:spcPct val="90000"/>
              </a:lnSpc>
              <a:spcBef>
                <a:spcPts val="1000"/>
              </a:spcBef>
              <a:spcAft>
                <a:spcPts val="0"/>
              </a:spcAft>
              <a:buClr>
                <a:schemeClr val="dk1"/>
              </a:buClr>
              <a:buSzPts val="1800"/>
              <a:buNone/>
            </a:pPr>
            <a:r>
              <a:rPr lang="en-US" sz="1800"/>
              <a:t>23361                 </a:t>
            </a:r>
            <a:r>
              <a:rPr lang="en-US" sz="1800" smtClean="0"/>
              <a:t>                </a:t>
            </a:r>
            <a:r>
              <a:rPr lang="en-US" sz="1800" dirty="0" err="1"/>
              <a:t>Dhiraj</a:t>
            </a:r>
            <a:r>
              <a:rPr lang="en-US" sz="1800" dirty="0"/>
              <a:t> </a:t>
            </a:r>
            <a:r>
              <a:rPr lang="en-US" sz="1800" dirty="0" err="1"/>
              <a:t>Wadile</a:t>
            </a:r>
            <a:endParaRPr sz="1800"/>
          </a:p>
          <a:p>
            <a:pPr marL="0" lvl="0" indent="0" algn="l" rtl="0">
              <a:lnSpc>
                <a:spcPct val="90000"/>
              </a:lnSpc>
              <a:spcBef>
                <a:spcPts val="1000"/>
              </a:spcBef>
              <a:spcAft>
                <a:spcPts val="0"/>
              </a:spcAft>
              <a:buClr>
                <a:schemeClr val="dk1"/>
              </a:buClr>
              <a:buSzPts val="1800"/>
              <a:buNone/>
            </a:pPr>
            <a:endParaRPr sz="1800"/>
          </a:p>
        </p:txBody>
      </p:sp>
      <p:sp>
        <p:nvSpPr>
          <p:cNvPr id="206" name="Google Shape;206;p1"/>
          <p:cNvSpPr txBox="1"/>
          <p:nvPr/>
        </p:nvSpPr>
        <p:spPr>
          <a:xfrm>
            <a:off x="0" y="3197602"/>
            <a:ext cx="4206300" cy="131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Course</a:t>
            </a:r>
            <a:endParaRPr/>
          </a:p>
          <a:p>
            <a:pPr marL="0" marR="0" lvl="0" indent="0" algn="l" rtl="0">
              <a:lnSpc>
                <a:spcPct val="90000"/>
              </a:lnSpc>
              <a:spcBef>
                <a:spcPts val="10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Database Management System Lab</a:t>
            </a:r>
            <a:endParaRPr sz="1800" b="1"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fade">
                                      <p:cBhvr>
                                        <p:cTn id="10" dur="500"/>
                                        <p:tgtEl>
                                          <p:spTgt spid="206"/>
                                        </p:tgtEl>
                                      </p:cBhvr>
                                    </p:animEffect>
                                  </p:childTnLst>
                                </p:cTn>
                              </p:par>
                              <p:par>
                                <p:cTn id="11" presetID="10" presetClass="entr" presetSubtype="0" fill="hold" nodeType="withEffect">
                                  <p:stCondLst>
                                    <p:cond delay="0"/>
                                  </p:stCondLst>
                                  <p:childTnLst>
                                    <p:set>
                                      <p:cBhvr>
                                        <p:cTn id="12" dur="1" fill="hold">
                                          <p:stCondLst>
                                            <p:cond delay="0"/>
                                          </p:stCondLst>
                                        </p:cTn>
                                        <p:tgtEl>
                                          <p:spTgt spid="205">
                                            <p:txEl>
                                              <p:pRg st="0" end="0"/>
                                            </p:txEl>
                                          </p:spTgt>
                                        </p:tgtEl>
                                        <p:attrNameLst>
                                          <p:attrName>style.visibility</p:attrName>
                                        </p:attrNameLst>
                                      </p:cBhvr>
                                      <p:to>
                                        <p:strVal val="visible"/>
                                      </p:to>
                                    </p:set>
                                    <p:animEffect transition="in" filter="fade">
                                      <p:cBhvr>
                                        <p:cTn id="13" dur="500"/>
                                        <p:tgtEl>
                                          <p:spTgt spid="20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
                                            <p:txEl>
                                              <p:pRg st="1" end="1"/>
                                            </p:txEl>
                                          </p:spTgt>
                                        </p:tgtEl>
                                        <p:attrNameLst>
                                          <p:attrName>style.visibility</p:attrName>
                                        </p:attrNameLst>
                                      </p:cBhvr>
                                      <p:to>
                                        <p:strVal val="visible"/>
                                      </p:to>
                                    </p:set>
                                    <p:animEffect transition="in" filter="fade">
                                      <p:cBhvr>
                                        <p:cTn id="16" dur="500"/>
                                        <p:tgtEl>
                                          <p:spTgt spid="20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5">
                                            <p:txEl>
                                              <p:pRg st="2" end="2"/>
                                            </p:txEl>
                                          </p:spTgt>
                                        </p:tgtEl>
                                        <p:attrNameLst>
                                          <p:attrName>style.visibility</p:attrName>
                                        </p:attrNameLst>
                                      </p:cBhvr>
                                      <p:to>
                                        <p:strVal val="visible"/>
                                      </p:to>
                                    </p:set>
                                    <p:animEffect transition="in" filter="fade">
                                      <p:cBhvr>
                                        <p:cTn id="19" dur="500"/>
                                        <p:tgtEl>
                                          <p:spTgt spid="205">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5">
                                            <p:txEl>
                                              <p:pRg st="3" end="3"/>
                                            </p:txEl>
                                          </p:spTgt>
                                        </p:tgtEl>
                                        <p:attrNameLst>
                                          <p:attrName>style.visibility</p:attrName>
                                        </p:attrNameLst>
                                      </p:cBhvr>
                                      <p:to>
                                        <p:strVal val="visible"/>
                                      </p:to>
                                    </p:set>
                                    <p:animEffect transition="in" filter="fade">
                                      <p:cBhvr>
                                        <p:cTn id="22" dur="500"/>
                                        <p:tgtEl>
                                          <p:spTgt spid="20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5">
                                            <p:txEl>
                                              <p:pRg st="4" end="4"/>
                                            </p:txEl>
                                          </p:spTgt>
                                        </p:tgtEl>
                                        <p:attrNameLst>
                                          <p:attrName>style.visibility</p:attrName>
                                        </p:attrNameLst>
                                      </p:cBhvr>
                                      <p:to>
                                        <p:strVal val="visible"/>
                                      </p:to>
                                    </p:set>
                                    <p:animEffect transition="in" filter="fade">
                                      <p:cBhvr>
                                        <p:cTn id="25" dur="500"/>
                                        <p:tgtEl>
                                          <p:spTgt spid="20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5">
                                            <p:txEl>
                                              <p:pRg st="5" end="5"/>
                                            </p:txEl>
                                          </p:spTgt>
                                        </p:tgtEl>
                                        <p:attrNameLst>
                                          <p:attrName>style.visibility</p:attrName>
                                        </p:attrNameLst>
                                      </p:cBhvr>
                                      <p:to>
                                        <p:strVal val="visible"/>
                                      </p:to>
                                    </p:set>
                                    <p:animEffect transition="in" filter="fade">
                                      <p:cBhvr>
                                        <p:cTn id="28" dur="500"/>
                                        <p:tgtEl>
                                          <p:spTgt spid="2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rial"/>
              <a:buNone/>
            </a:pPr>
            <a:r>
              <a:rPr lang="en-US" b="1">
                <a:latin typeface="Arial"/>
                <a:ea typeface="Arial"/>
                <a:cs typeface="Arial"/>
                <a:sym typeface="Arial"/>
              </a:rPr>
              <a:t>Applications of MySQL database</a:t>
            </a:r>
            <a:endParaRPr/>
          </a:p>
        </p:txBody>
      </p:sp>
      <p:pic>
        <p:nvPicPr>
          <p:cNvPr id="275" name="Google Shape;275;p10" descr="Graphical user interface&#10;&#10;Description automatically generated"/>
          <p:cNvPicPr preferRelativeResize="0"/>
          <p:nvPr/>
        </p:nvPicPr>
        <p:blipFill rotWithShape="1">
          <a:blip r:embed="rId3">
            <a:alphaModFix/>
          </a:blip>
          <a:srcRect l="14862" r="13748"/>
          <a:stretch/>
        </p:blipFill>
        <p:spPr>
          <a:xfrm>
            <a:off x="1329417" y="2367119"/>
            <a:ext cx="4038600" cy="2828612"/>
          </a:xfrm>
          <a:prstGeom prst="rect">
            <a:avLst/>
          </a:prstGeom>
          <a:noFill/>
          <a:ln>
            <a:noFill/>
          </a:ln>
        </p:spPr>
      </p:pic>
      <p:sp>
        <p:nvSpPr>
          <p:cNvPr id="276" name="Google Shape;276;p1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277" name="Google Shape;277;p10"/>
          <p:cNvSpPr txBox="1"/>
          <p:nvPr/>
        </p:nvSpPr>
        <p:spPr>
          <a:xfrm>
            <a:off x="5651761" y="2367118"/>
            <a:ext cx="4454264" cy="2828613"/>
          </a:xfrm>
          <a:prstGeom prst="rect">
            <a:avLst/>
          </a:prstGeom>
          <a:noFill/>
          <a:ln>
            <a:noFill/>
          </a:ln>
        </p:spPr>
        <p:txBody>
          <a:bodyPr spcFirstLastPara="1" wrap="square" lIns="91425" tIns="45700" rIns="91425" bIns="45700" anchor="t" anchorCtr="0">
            <a:normAutofit/>
          </a:bodyPr>
          <a:lstStyle/>
          <a:p>
            <a:pPr marL="800100" marR="0" lvl="0" indent="-3429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Web applications</a:t>
            </a:r>
            <a:endParaRPr/>
          </a:p>
          <a:p>
            <a:pPr marL="800100" marR="0" lvl="0" indent="-3429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Business applications</a:t>
            </a:r>
            <a:endParaRPr/>
          </a:p>
          <a:p>
            <a:pPr marL="800100" marR="0" lvl="0" indent="-3429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Mobile applications</a:t>
            </a:r>
            <a:endParaRPr/>
          </a:p>
          <a:p>
            <a:pPr marL="800100" marR="0" lvl="0" indent="-3429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Gaming applications</a:t>
            </a:r>
            <a:endParaRPr/>
          </a:p>
          <a:p>
            <a:pPr marL="800100" marR="0" lvl="0" indent="-3429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Data warehousing and analytics</a:t>
            </a:r>
            <a:endParaRPr/>
          </a:p>
          <a:p>
            <a:pPr marL="800100" marR="0" lvl="0" indent="-3429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Embedded systems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2000"/>
                                        <p:tgtEl>
                                          <p:spTgt spid="274"/>
                                        </p:tgtEl>
                                      </p:cBhvr>
                                    </p:animEffect>
                                  </p:childTnLst>
                                </p:cTn>
                              </p:par>
                              <p:par>
                                <p:cTn id="8" presetID="10" presetClass="entr" presetSubtype="0" fill="hold" nodeType="withEffect">
                                  <p:stCondLst>
                                    <p:cond delay="0"/>
                                  </p:stCondLst>
                                  <p:childTnLst>
                                    <p:set>
                                      <p:cBhvr>
                                        <p:cTn id="9" dur="1" fill="hold">
                                          <p:stCondLst>
                                            <p:cond delay="0"/>
                                          </p:stCondLst>
                                        </p:cTn>
                                        <p:tgtEl>
                                          <p:spTgt spid="275"/>
                                        </p:tgtEl>
                                        <p:attrNameLst>
                                          <p:attrName>style.visibility</p:attrName>
                                        </p:attrNameLst>
                                      </p:cBhvr>
                                      <p:to>
                                        <p:strVal val="visible"/>
                                      </p:to>
                                    </p:set>
                                    <p:animEffect transition="in" filter="fade">
                                      <p:cBhvr>
                                        <p:cTn id="10" dur="2000"/>
                                        <p:tgtEl>
                                          <p:spTgt spid="2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7">
                                            <p:txEl>
                                              <p:pRg st="0" end="0"/>
                                            </p:txEl>
                                          </p:spTgt>
                                        </p:tgtEl>
                                        <p:attrNameLst>
                                          <p:attrName>style.visibility</p:attrName>
                                        </p:attrNameLst>
                                      </p:cBhvr>
                                      <p:to>
                                        <p:strVal val="visible"/>
                                      </p:to>
                                    </p:set>
                                    <p:animEffect transition="in" filter="fade">
                                      <p:cBhvr>
                                        <p:cTn id="15" dur="1000"/>
                                        <p:tgtEl>
                                          <p:spTgt spid="27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7">
                                            <p:txEl>
                                              <p:pRg st="1" end="1"/>
                                            </p:txEl>
                                          </p:spTgt>
                                        </p:tgtEl>
                                        <p:attrNameLst>
                                          <p:attrName>style.visibility</p:attrName>
                                        </p:attrNameLst>
                                      </p:cBhvr>
                                      <p:to>
                                        <p:strVal val="visible"/>
                                      </p:to>
                                    </p:set>
                                    <p:animEffect transition="in" filter="fade">
                                      <p:cBhvr>
                                        <p:cTn id="20" dur="1000"/>
                                        <p:tgtEl>
                                          <p:spTgt spid="27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7">
                                            <p:txEl>
                                              <p:pRg st="2" end="2"/>
                                            </p:txEl>
                                          </p:spTgt>
                                        </p:tgtEl>
                                        <p:attrNameLst>
                                          <p:attrName>style.visibility</p:attrName>
                                        </p:attrNameLst>
                                      </p:cBhvr>
                                      <p:to>
                                        <p:strVal val="visible"/>
                                      </p:to>
                                    </p:set>
                                    <p:animEffect transition="in" filter="fade">
                                      <p:cBhvr>
                                        <p:cTn id="25" dur="1000"/>
                                        <p:tgtEl>
                                          <p:spTgt spid="27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7">
                                            <p:txEl>
                                              <p:pRg st="3" end="3"/>
                                            </p:txEl>
                                          </p:spTgt>
                                        </p:tgtEl>
                                        <p:attrNameLst>
                                          <p:attrName>style.visibility</p:attrName>
                                        </p:attrNameLst>
                                      </p:cBhvr>
                                      <p:to>
                                        <p:strVal val="visible"/>
                                      </p:to>
                                    </p:set>
                                    <p:animEffect transition="in" filter="fade">
                                      <p:cBhvr>
                                        <p:cTn id="30" dur="1000"/>
                                        <p:tgtEl>
                                          <p:spTgt spid="27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7">
                                            <p:txEl>
                                              <p:pRg st="4" end="4"/>
                                            </p:txEl>
                                          </p:spTgt>
                                        </p:tgtEl>
                                        <p:attrNameLst>
                                          <p:attrName>style.visibility</p:attrName>
                                        </p:attrNameLst>
                                      </p:cBhvr>
                                      <p:to>
                                        <p:strVal val="visible"/>
                                      </p:to>
                                    </p:set>
                                    <p:animEffect transition="in" filter="fade">
                                      <p:cBhvr>
                                        <p:cTn id="35" dur="1000"/>
                                        <p:tgtEl>
                                          <p:spTgt spid="27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7">
                                            <p:txEl>
                                              <p:pRg st="5" end="5"/>
                                            </p:txEl>
                                          </p:spTgt>
                                        </p:tgtEl>
                                        <p:attrNameLst>
                                          <p:attrName>style.visibility</p:attrName>
                                        </p:attrNameLst>
                                      </p:cBhvr>
                                      <p:to>
                                        <p:strVal val="visible"/>
                                      </p:to>
                                    </p:set>
                                    <p:animEffect transition="in" filter="fade">
                                      <p:cBhvr>
                                        <p:cTn id="40" dur="1000"/>
                                        <p:tgtEl>
                                          <p:spTgt spid="2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1"/>
          <p:cNvSpPr txBox="1">
            <a:spLocks noGrp="1"/>
          </p:cNvSpPr>
          <p:nvPr>
            <p:ph type="title"/>
          </p:nvPr>
        </p:nvSpPr>
        <p:spPr>
          <a:xfrm>
            <a:off x="1956816" y="136525"/>
            <a:ext cx="8635583" cy="82023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a:t>Real-time usage of MySQL</a:t>
            </a:r>
            <a:endParaRPr/>
          </a:p>
        </p:txBody>
      </p:sp>
      <p:sp>
        <p:nvSpPr>
          <p:cNvPr id="283" name="Google Shape;283;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284" name="Google Shape;284;p11"/>
          <p:cNvSpPr txBox="1"/>
          <p:nvPr/>
        </p:nvSpPr>
        <p:spPr>
          <a:xfrm>
            <a:off x="1586591" y="1024128"/>
            <a:ext cx="9779183" cy="5477256"/>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Websites:</a:t>
            </a:r>
            <a:r>
              <a:rPr lang="en-US" sz="1600" b="0" i="0" u="none" strike="noStrike" cap="none">
                <a:solidFill>
                  <a:schemeClr val="dk1"/>
                </a:solidFill>
                <a:latin typeface="Arial"/>
                <a:ea typeface="Arial"/>
                <a:cs typeface="Arial"/>
                <a:sym typeface="Arial"/>
              </a:rPr>
              <a:t> MySQL is used to store and manage data for many popular websites, such as Facebook, Twitter, YouTube, and Wikipedia.</a:t>
            </a:r>
            <a:endParaRPr/>
          </a:p>
          <a:p>
            <a:pPr marL="457200" marR="0" lvl="0" indent="-355600" algn="l" rtl="0">
              <a:lnSpc>
                <a:spcPct val="100000"/>
              </a:lnSpc>
              <a:spcBef>
                <a:spcPts val="100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a:p>
            <a:pPr marL="457200" marR="0" lvl="0" indent="-457200" algn="l" rtl="0">
              <a:lnSpc>
                <a:spcPct val="100000"/>
              </a:lnSpc>
              <a:spcBef>
                <a:spcPts val="100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Online transactions: </a:t>
            </a:r>
            <a:r>
              <a:rPr lang="en-US" sz="1600" b="0" i="0" u="none" strike="noStrike" cap="none">
                <a:solidFill>
                  <a:schemeClr val="dk1"/>
                </a:solidFill>
                <a:latin typeface="Arial"/>
                <a:ea typeface="Arial"/>
                <a:cs typeface="Arial"/>
                <a:sym typeface="Arial"/>
              </a:rPr>
              <a:t>MySQL is used to process online transactions, such as e-commerce transactions, banking transactions, and stock trading transactions.</a:t>
            </a:r>
            <a:endParaRPr/>
          </a:p>
          <a:p>
            <a:pPr marL="457200" marR="0" lvl="0" indent="-355600" algn="l" rtl="0">
              <a:lnSpc>
                <a:spcPct val="100000"/>
              </a:lnSpc>
              <a:spcBef>
                <a:spcPts val="100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457200" algn="l" rtl="0">
              <a:lnSpc>
                <a:spcPct val="100000"/>
              </a:lnSpc>
              <a:spcBef>
                <a:spcPts val="100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Social media: </a:t>
            </a:r>
            <a:r>
              <a:rPr lang="en-US" sz="1600" b="0" i="0" u="none" strike="noStrike" cap="none">
                <a:solidFill>
                  <a:schemeClr val="dk1"/>
                </a:solidFill>
                <a:latin typeface="Arial"/>
                <a:ea typeface="Arial"/>
                <a:cs typeface="Arial"/>
                <a:sym typeface="Arial"/>
              </a:rPr>
              <a:t>MySQL is used to store and manage user data and social connections in social media platforms, such as Facebook, Instagram, and LinkedIn.</a:t>
            </a:r>
            <a:endParaRPr/>
          </a:p>
          <a:p>
            <a:pPr marL="457200" marR="0" lvl="0" indent="-355600" algn="l" rtl="0">
              <a:lnSpc>
                <a:spcPct val="100000"/>
              </a:lnSpc>
              <a:spcBef>
                <a:spcPts val="100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457200" algn="l" rtl="0">
              <a:lnSpc>
                <a:spcPct val="100000"/>
              </a:lnSpc>
              <a:spcBef>
                <a:spcPts val="100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Internet of Things (IoT): </a:t>
            </a:r>
            <a:r>
              <a:rPr lang="en-US" sz="1600" b="0" i="0" u="none" strike="noStrike" cap="none">
                <a:solidFill>
                  <a:schemeClr val="dk1"/>
                </a:solidFill>
                <a:latin typeface="Arial"/>
                <a:ea typeface="Arial"/>
                <a:cs typeface="Arial"/>
                <a:sym typeface="Arial"/>
              </a:rPr>
              <a:t>MySQL is used in IoT applications to store and manage sensor data from various devices and sensors, such as smart home devices, wearables, and industrial sensors.</a:t>
            </a:r>
            <a:endParaRPr/>
          </a:p>
          <a:p>
            <a:pPr marL="457200" marR="0" lvl="0" indent="-355600" algn="l" rtl="0">
              <a:lnSpc>
                <a:spcPct val="100000"/>
              </a:lnSpc>
              <a:spcBef>
                <a:spcPts val="100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457200" algn="l" rtl="0">
              <a:lnSpc>
                <a:spcPct val="100000"/>
              </a:lnSpc>
              <a:spcBef>
                <a:spcPts val="100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Financial services: </a:t>
            </a:r>
            <a:r>
              <a:rPr lang="en-US" sz="1600" b="0" i="0" u="none" strike="noStrike" cap="none">
                <a:solidFill>
                  <a:schemeClr val="dk1"/>
                </a:solidFill>
                <a:latin typeface="Arial"/>
                <a:ea typeface="Arial"/>
                <a:cs typeface="Arial"/>
                <a:sym typeface="Arial"/>
              </a:rPr>
              <a:t>MySQL is used in financial applications to store and manage data related to financial transactions, such as credit card transactions, loans, and investment portfolios.</a:t>
            </a:r>
            <a:endParaRPr/>
          </a:p>
          <a:p>
            <a:pPr marL="457200" marR="0" lvl="0" indent="-355600" algn="l" rtl="0">
              <a:lnSpc>
                <a:spcPct val="100000"/>
              </a:lnSpc>
              <a:spcBef>
                <a:spcPts val="100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457200" algn="l" rtl="0">
              <a:lnSpc>
                <a:spcPct val="100000"/>
              </a:lnSpc>
              <a:spcBef>
                <a:spcPts val="100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Healthcare</a:t>
            </a:r>
            <a:r>
              <a:rPr lang="en-US" sz="1600" b="0" i="0" u="none" strike="noStrike" cap="none">
                <a:solidFill>
                  <a:schemeClr val="dk1"/>
                </a:solidFill>
                <a:latin typeface="Arial"/>
                <a:ea typeface="Arial"/>
                <a:cs typeface="Arial"/>
                <a:sym typeface="Arial"/>
              </a:rPr>
              <a:t>: MySQL is used in healthcare applications to store and manage patient data, medical records, and other related information..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2000"/>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xEl>
                                              <p:pRg st="0" end="0"/>
                                            </p:txEl>
                                          </p:spTgt>
                                        </p:tgtEl>
                                        <p:attrNameLst>
                                          <p:attrName>style.visibility</p:attrName>
                                        </p:attrNameLst>
                                      </p:cBhvr>
                                      <p:to>
                                        <p:strVal val="visible"/>
                                      </p:to>
                                    </p:set>
                                    <p:animEffect transition="in" filter="fade">
                                      <p:cBhvr>
                                        <p:cTn id="12" dur="500"/>
                                        <p:tgtEl>
                                          <p:spTgt spid="28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4">
                                            <p:txEl>
                                              <p:pRg st="1" end="1"/>
                                            </p:txEl>
                                          </p:spTgt>
                                        </p:tgtEl>
                                        <p:attrNameLst>
                                          <p:attrName>style.visibility</p:attrName>
                                        </p:attrNameLst>
                                      </p:cBhvr>
                                      <p:to>
                                        <p:strVal val="visible"/>
                                      </p:to>
                                    </p:set>
                                    <p:animEffect transition="in" filter="fade">
                                      <p:cBhvr>
                                        <p:cTn id="17" dur="500"/>
                                        <p:tgtEl>
                                          <p:spTgt spid="28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4">
                                            <p:txEl>
                                              <p:pRg st="2" end="2"/>
                                            </p:txEl>
                                          </p:spTgt>
                                        </p:tgtEl>
                                        <p:attrNameLst>
                                          <p:attrName>style.visibility</p:attrName>
                                        </p:attrNameLst>
                                      </p:cBhvr>
                                      <p:to>
                                        <p:strVal val="visible"/>
                                      </p:to>
                                    </p:set>
                                    <p:animEffect transition="in" filter="fade">
                                      <p:cBhvr>
                                        <p:cTn id="22" dur="500"/>
                                        <p:tgtEl>
                                          <p:spTgt spid="28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4">
                                            <p:txEl>
                                              <p:pRg st="3" end="3"/>
                                            </p:txEl>
                                          </p:spTgt>
                                        </p:tgtEl>
                                        <p:attrNameLst>
                                          <p:attrName>style.visibility</p:attrName>
                                        </p:attrNameLst>
                                      </p:cBhvr>
                                      <p:to>
                                        <p:strVal val="visible"/>
                                      </p:to>
                                    </p:set>
                                    <p:animEffect transition="in" filter="fade">
                                      <p:cBhvr>
                                        <p:cTn id="27" dur="500"/>
                                        <p:tgtEl>
                                          <p:spTgt spid="28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4">
                                            <p:txEl>
                                              <p:pRg st="4" end="4"/>
                                            </p:txEl>
                                          </p:spTgt>
                                        </p:tgtEl>
                                        <p:attrNameLst>
                                          <p:attrName>style.visibility</p:attrName>
                                        </p:attrNameLst>
                                      </p:cBhvr>
                                      <p:to>
                                        <p:strVal val="visible"/>
                                      </p:to>
                                    </p:set>
                                    <p:animEffect transition="in" filter="fade">
                                      <p:cBhvr>
                                        <p:cTn id="32" dur="500"/>
                                        <p:tgtEl>
                                          <p:spTgt spid="28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4">
                                            <p:txEl>
                                              <p:pRg st="5" end="5"/>
                                            </p:txEl>
                                          </p:spTgt>
                                        </p:tgtEl>
                                        <p:attrNameLst>
                                          <p:attrName>style.visibility</p:attrName>
                                        </p:attrNameLst>
                                      </p:cBhvr>
                                      <p:to>
                                        <p:strVal val="visible"/>
                                      </p:to>
                                    </p:set>
                                    <p:animEffect transition="in" filter="fade">
                                      <p:cBhvr>
                                        <p:cTn id="37" dur="500"/>
                                        <p:tgtEl>
                                          <p:spTgt spid="28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4">
                                            <p:txEl>
                                              <p:pRg st="6" end="6"/>
                                            </p:txEl>
                                          </p:spTgt>
                                        </p:tgtEl>
                                        <p:attrNameLst>
                                          <p:attrName>style.visibility</p:attrName>
                                        </p:attrNameLst>
                                      </p:cBhvr>
                                      <p:to>
                                        <p:strVal val="visible"/>
                                      </p:to>
                                    </p:set>
                                    <p:animEffect transition="in" filter="fade">
                                      <p:cBhvr>
                                        <p:cTn id="42" dur="500"/>
                                        <p:tgtEl>
                                          <p:spTgt spid="28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4">
                                            <p:txEl>
                                              <p:pRg st="7" end="7"/>
                                            </p:txEl>
                                          </p:spTgt>
                                        </p:tgtEl>
                                        <p:attrNameLst>
                                          <p:attrName>style.visibility</p:attrName>
                                        </p:attrNameLst>
                                      </p:cBhvr>
                                      <p:to>
                                        <p:strVal val="visible"/>
                                      </p:to>
                                    </p:set>
                                    <p:animEffect transition="in" filter="fade">
                                      <p:cBhvr>
                                        <p:cTn id="47" dur="500"/>
                                        <p:tgtEl>
                                          <p:spTgt spid="28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4">
                                            <p:txEl>
                                              <p:pRg st="8" end="8"/>
                                            </p:txEl>
                                          </p:spTgt>
                                        </p:tgtEl>
                                        <p:attrNameLst>
                                          <p:attrName>style.visibility</p:attrName>
                                        </p:attrNameLst>
                                      </p:cBhvr>
                                      <p:to>
                                        <p:strVal val="visible"/>
                                      </p:to>
                                    </p:set>
                                    <p:animEffect transition="in" filter="fade">
                                      <p:cBhvr>
                                        <p:cTn id="52" dur="500"/>
                                        <p:tgtEl>
                                          <p:spTgt spid="28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4">
                                            <p:txEl>
                                              <p:pRg st="9" end="9"/>
                                            </p:txEl>
                                          </p:spTgt>
                                        </p:tgtEl>
                                        <p:attrNameLst>
                                          <p:attrName>style.visibility</p:attrName>
                                        </p:attrNameLst>
                                      </p:cBhvr>
                                      <p:to>
                                        <p:strVal val="visible"/>
                                      </p:to>
                                    </p:set>
                                    <p:animEffect transition="in" filter="fade">
                                      <p:cBhvr>
                                        <p:cTn id="57" dur="500"/>
                                        <p:tgtEl>
                                          <p:spTgt spid="28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4">
                                            <p:txEl>
                                              <p:pRg st="10" end="10"/>
                                            </p:txEl>
                                          </p:spTgt>
                                        </p:tgtEl>
                                        <p:attrNameLst>
                                          <p:attrName>style.visibility</p:attrName>
                                        </p:attrNameLst>
                                      </p:cBhvr>
                                      <p:to>
                                        <p:strVal val="visible"/>
                                      </p:to>
                                    </p:set>
                                    <p:animEffect transition="in" filter="fade">
                                      <p:cBhvr>
                                        <p:cTn id="62" dur="500"/>
                                        <p:tgtEl>
                                          <p:spTgt spid="28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2"/>
          <p:cNvSpPr txBox="1">
            <a:spLocks noGrp="1"/>
          </p:cNvSpPr>
          <p:nvPr>
            <p:ph type="title"/>
          </p:nvPr>
        </p:nvSpPr>
        <p:spPr>
          <a:xfrm>
            <a:off x="1167492" y="381001"/>
            <a:ext cx="9779183" cy="91744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Conclusion</a:t>
            </a:r>
            <a:endParaRPr/>
          </a:p>
        </p:txBody>
      </p:sp>
      <p:sp>
        <p:nvSpPr>
          <p:cNvPr id="290" name="Google Shape;290;p12"/>
          <p:cNvSpPr txBox="1">
            <a:spLocks noGrp="1"/>
          </p:cNvSpPr>
          <p:nvPr>
            <p:ph type="body" idx="1"/>
          </p:nvPr>
        </p:nvSpPr>
        <p:spPr>
          <a:xfrm>
            <a:off x="1167492" y="2580015"/>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D1D5DB"/>
              </a:buClr>
              <a:buSzPts val="2400"/>
              <a:buNone/>
            </a:pPr>
            <a:r>
              <a:rPr lang="en-US" b="0" i="0">
                <a:solidFill>
                  <a:srgbClr val="D1D5DB"/>
                </a:solidFill>
                <a:latin typeface="Arial"/>
                <a:ea typeface="Arial"/>
                <a:cs typeface="Arial"/>
                <a:sym typeface="Arial"/>
              </a:rPr>
              <a:t>MySQL is a popular open-source relational database management system that offers several advantages over various other database management systems. One of the main advantages of MySQL is its flexibility and scalability, allowing it to handle large amounts of data and complex queries. It also provides strong data security features, including encryption and access control, which are essential for protecting sensitive data.</a:t>
            </a:r>
            <a:endParaRPr/>
          </a:p>
        </p:txBody>
      </p:sp>
      <p:sp>
        <p:nvSpPr>
          <p:cNvPr id="291" name="Google Shape;291;p1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92" name="Google Shape;292;p12"/>
          <p:cNvSpPr txBox="1"/>
          <p:nvPr/>
        </p:nvSpPr>
        <p:spPr>
          <a:xfrm>
            <a:off x="1167492" y="382778"/>
            <a:ext cx="9779183" cy="91744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800"/>
              <a:buFont typeface="Arial"/>
              <a:buNone/>
            </a:pPr>
            <a:r>
              <a:rPr lang="en-US" sz="4800" b="1" i="0" u="none" strike="noStrike" cap="none">
                <a:solidFill>
                  <a:schemeClr val="dk1"/>
                </a:solidFill>
                <a:latin typeface="Arial"/>
                <a:ea typeface="Arial"/>
                <a:cs typeface="Arial"/>
                <a:sym typeface="Arial"/>
              </a:rPr>
              <a:t>Conclusion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90">
                                            <p:txEl>
                                              <p:pRg st="0" end="0"/>
                                            </p:txEl>
                                          </p:spTgt>
                                        </p:tgtEl>
                                        <p:attrNameLst>
                                          <p:attrName>style.visibility</p:attrName>
                                        </p:attrNameLst>
                                      </p:cBhvr>
                                      <p:to>
                                        <p:strVal val="visible"/>
                                      </p:to>
                                    </p:set>
                                    <p:animEffect transition="in" filter="fade">
                                      <p:cBhvr>
                                        <p:cTn id="11" dur="2000"/>
                                        <p:tgtEl>
                                          <p:spTgt spid="2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rial"/>
              <a:buNone/>
            </a:pPr>
            <a:r>
              <a:rPr lang="en-US"/>
              <a:t>References</a:t>
            </a:r>
            <a:endParaRPr/>
          </a:p>
        </p:txBody>
      </p:sp>
      <p:sp>
        <p:nvSpPr>
          <p:cNvPr id="298" name="Google Shape;298;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https://www.talend.com/resources/what-is-mysql/</a:t>
            </a:r>
            <a:endParaRPr/>
          </a:p>
          <a:p>
            <a:pPr marL="0" lvl="0" indent="0" algn="l" rtl="0">
              <a:lnSpc>
                <a:spcPct val="90000"/>
              </a:lnSpc>
              <a:spcBef>
                <a:spcPts val="1000"/>
              </a:spcBef>
              <a:spcAft>
                <a:spcPts val="0"/>
              </a:spcAft>
              <a:buClr>
                <a:schemeClr val="dk1"/>
              </a:buClr>
              <a:buSzPts val="2800"/>
              <a:buNone/>
            </a:pPr>
            <a:r>
              <a:rPr lang="en-US"/>
              <a:t>https://www.javatpoint.com/what-is-database</a:t>
            </a:r>
            <a:endParaRPr/>
          </a:p>
          <a:p>
            <a:pPr marL="0" lvl="0" indent="0" algn="l" rtl="0">
              <a:lnSpc>
                <a:spcPct val="90000"/>
              </a:lnSpc>
              <a:spcBef>
                <a:spcPts val="1000"/>
              </a:spcBef>
              <a:spcAft>
                <a:spcPts val="0"/>
              </a:spcAft>
              <a:buClr>
                <a:schemeClr val="dk1"/>
              </a:buClr>
              <a:buSzPts val="2800"/>
              <a:buNone/>
            </a:pPr>
            <a:r>
              <a:rPr lang="en-US"/>
              <a:t>https://en.wikipedia.org/wiki/MySQL</a:t>
            </a:r>
            <a:endParaRPr/>
          </a:p>
          <a:p>
            <a:pPr marL="0" lvl="0" indent="0" algn="l" rtl="0">
              <a:lnSpc>
                <a:spcPct val="90000"/>
              </a:lnSpc>
              <a:spcBef>
                <a:spcPts val="1000"/>
              </a:spcBef>
              <a:spcAft>
                <a:spcPts val="0"/>
              </a:spcAft>
              <a:buClr>
                <a:schemeClr val="dk1"/>
              </a:buClr>
              <a:buSzPts val="2800"/>
              <a:buNone/>
            </a:pPr>
            <a:r>
              <a:rPr lang="en-US"/>
              <a:t>https://www.openlogic.com/blog/mysql-overview</a:t>
            </a:r>
            <a:endParaRPr/>
          </a:p>
          <a:p>
            <a:pPr marL="0" lvl="0" indent="0" algn="l" rtl="0">
              <a:lnSpc>
                <a:spcPct val="90000"/>
              </a:lnSpc>
              <a:spcBef>
                <a:spcPts val="1000"/>
              </a:spcBef>
              <a:spcAft>
                <a:spcPts val="0"/>
              </a:spcAft>
              <a:buClr>
                <a:schemeClr val="dk1"/>
              </a:buClr>
              <a:buSzPts val="2800"/>
              <a:buNone/>
            </a:pPr>
            <a:r>
              <a:rPr lang="en-US"/>
              <a:t>https://www.guru99.com/er-diagram-tutorial-dbms.html</a:t>
            </a:r>
            <a:endParaRPr/>
          </a:p>
        </p:txBody>
      </p:sp>
      <p:sp>
        <p:nvSpPr>
          <p:cNvPr id="299" name="Google Shape;299;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500"/>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
                                            <p:txEl>
                                              <p:pRg st="0" end="0"/>
                                            </p:txEl>
                                          </p:spTgt>
                                        </p:tgtEl>
                                        <p:attrNameLst>
                                          <p:attrName>style.visibility</p:attrName>
                                        </p:attrNameLst>
                                      </p:cBhvr>
                                      <p:to>
                                        <p:strVal val="visible"/>
                                      </p:to>
                                    </p:set>
                                    <p:animEffect transition="in" filter="fade">
                                      <p:cBhvr>
                                        <p:cTn id="12" dur="1000"/>
                                        <p:tgtEl>
                                          <p:spTgt spid="2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xEl>
                                              <p:pRg st="1" end="1"/>
                                            </p:txEl>
                                          </p:spTgt>
                                        </p:tgtEl>
                                        <p:attrNameLst>
                                          <p:attrName>style.visibility</p:attrName>
                                        </p:attrNameLst>
                                      </p:cBhvr>
                                      <p:to>
                                        <p:strVal val="visible"/>
                                      </p:to>
                                    </p:set>
                                    <p:animEffect transition="in" filter="fade">
                                      <p:cBhvr>
                                        <p:cTn id="17" dur="1000"/>
                                        <p:tgtEl>
                                          <p:spTgt spid="2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8">
                                            <p:txEl>
                                              <p:pRg st="2" end="2"/>
                                            </p:txEl>
                                          </p:spTgt>
                                        </p:tgtEl>
                                        <p:attrNameLst>
                                          <p:attrName>style.visibility</p:attrName>
                                        </p:attrNameLst>
                                      </p:cBhvr>
                                      <p:to>
                                        <p:strVal val="visible"/>
                                      </p:to>
                                    </p:set>
                                    <p:animEffect transition="in" filter="fade">
                                      <p:cBhvr>
                                        <p:cTn id="22" dur="1000"/>
                                        <p:tgtEl>
                                          <p:spTgt spid="2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8">
                                            <p:txEl>
                                              <p:pRg st="3" end="3"/>
                                            </p:txEl>
                                          </p:spTgt>
                                        </p:tgtEl>
                                        <p:attrNameLst>
                                          <p:attrName>style.visibility</p:attrName>
                                        </p:attrNameLst>
                                      </p:cBhvr>
                                      <p:to>
                                        <p:strVal val="visible"/>
                                      </p:to>
                                    </p:set>
                                    <p:animEffect transition="in" filter="fade">
                                      <p:cBhvr>
                                        <p:cTn id="27" dur="1000"/>
                                        <p:tgtEl>
                                          <p:spTgt spid="2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8">
                                            <p:txEl>
                                              <p:pRg st="4" end="4"/>
                                            </p:txEl>
                                          </p:spTgt>
                                        </p:tgtEl>
                                        <p:attrNameLst>
                                          <p:attrName>style.visibility</p:attrName>
                                        </p:attrNameLst>
                                      </p:cBhvr>
                                      <p:to>
                                        <p:strVal val="visible"/>
                                      </p:to>
                                    </p:set>
                                    <p:animEffect transition="in" filter="fade">
                                      <p:cBhvr>
                                        <p:cTn id="32" dur="1000"/>
                                        <p:tgtEl>
                                          <p:spTgt spid="2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303"/>
        <p:cNvGrpSpPr/>
        <p:nvPr/>
      </p:nvGrpSpPr>
      <p:grpSpPr>
        <a:xfrm>
          <a:off x="0" y="0"/>
          <a:ext cx="0" cy="0"/>
          <a:chOff x="0" y="0"/>
          <a:chExt cx="0" cy="0"/>
        </a:xfrm>
      </p:grpSpPr>
      <p:sp>
        <p:nvSpPr>
          <p:cNvPr id="304" name="Google Shape;304;p14"/>
          <p:cNvSpPr/>
          <p:nvPr/>
        </p:nvSpPr>
        <p:spPr>
          <a:xfrm>
            <a:off x="1953768" y="0"/>
            <a:ext cx="8284464" cy="68580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5" name="Google Shape;305;p14"/>
          <p:cNvSpPr/>
          <p:nvPr/>
        </p:nvSpPr>
        <p:spPr>
          <a:xfrm>
            <a:off x="2118360" y="0"/>
            <a:ext cx="7955280" cy="68580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14"/>
          <p:cNvSpPr txBox="1">
            <a:spLocks noGrp="1"/>
          </p:cNvSpPr>
          <p:nvPr>
            <p:ph type="title"/>
          </p:nvPr>
        </p:nvSpPr>
        <p:spPr>
          <a:xfrm>
            <a:off x="2555631" y="1441938"/>
            <a:ext cx="7080738" cy="39741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C0C0C"/>
              </a:buClr>
              <a:buSzPts val="8000"/>
              <a:buFont typeface="Arial"/>
              <a:buNone/>
            </a:pPr>
            <a:r>
              <a:rPr lang="en-US" sz="8000">
                <a:solidFill>
                  <a:srgbClr val="0C0C0C"/>
                </a:solidFill>
              </a:rPr>
              <a:t>THANK YOU</a:t>
            </a:r>
            <a:endParaRPr/>
          </a:p>
        </p:txBody>
      </p:sp>
      <p:sp>
        <p:nvSpPr>
          <p:cNvPr id="307" name="Google Shape;307;p14"/>
          <p:cNvSpPr>
            <a:spLocks noGrp="1"/>
          </p:cNvSpPr>
          <p:nvPr>
            <p:ph type="sldNum" idx="12"/>
          </p:nvPr>
        </p:nvSpPr>
        <p:spPr>
          <a:xfrm>
            <a:off x="11000232" y="6108192"/>
            <a:ext cx="548640" cy="548640"/>
          </a:xfrm>
          <a:prstGeom prst="ellipse">
            <a:avLst/>
          </a:prstGeom>
          <a:solidFill>
            <a:srgbClr val="7F7F7F"/>
          </a:solid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1387">
                <a:solidFill>
                  <a:srgbClr val="FFFFFF"/>
                </a:solidFill>
              </a:rPr>
              <a:pPr marL="0" lvl="0" indent="0" algn="ctr" rtl="0">
                <a:spcBef>
                  <a:spcPts val="0"/>
                </a:spcBef>
                <a:spcAft>
                  <a:spcPts val="0"/>
                </a:spcAft>
                <a:buNone/>
              </a:pPr>
              <a:t>14</a:t>
            </a:fld>
            <a:endParaRPr sz="1387">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2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
          <p:cNvSpPr txBox="1">
            <a:spLocks noGrp="1"/>
          </p:cNvSpPr>
          <p:nvPr>
            <p:ph type="title"/>
          </p:nvPr>
        </p:nvSpPr>
        <p:spPr>
          <a:xfrm>
            <a:off x="1167493" y="287694"/>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Contents</a:t>
            </a:r>
            <a:endParaRPr/>
          </a:p>
        </p:txBody>
      </p:sp>
      <p:sp>
        <p:nvSpPr>
          <p:cNvPr id="212" name="Google Shape;212;p2"/>
          <p:cNvSpPr txBox="1">
            <a:spLocks noGrp="1"/>
          </p:cNvSpPr>
          <p:nvPr>
            <p:ph type="body" idx="1"/>
          </p:nvPr>
        </p:nvSpPr>
        <p:spPr>
          <a:xfrm>
            <a:off x="1167493" y="2017467"/>
            <a:ext cx="7126115" cy="3366815"/>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Clr>
                <a:schemeClr val="dk1"/>
              </a:buClr>
              <a:buSzPct val="100000"/>
              <a:buFont typeface="Arial"/>
              <a:buChar char="•"/>
            </a:pPr>
            <a:r>
              <a:rPr lang="en-US" sz="2200"/>
              <a:t>Introduction</a:t>
            </a:r>
            <a:endParaRPr/>
          </a:p>
          <a:p>
            <a:pPr marL="342900" lvl="0" indent="-342900" algn="l" rtl="0">
              <a:lnSpc>
                <a:spcPct val="90000"/>
              </a:lnSpc>
              <a:spcBef>
                <a:spcPts val="1000"/>
              </a:spcBef>
              <a:spcAft>
                <a:spcPts val="0"/>
              </a:spcAft>
              <a:buClr>
                <a:schemeClr val="dk1"/>
              </a:buClr>
              <a:buSzPct val="100000"/>
              <a:buFont typeface="Arial"/>
              <a:buChar char="•"/>
            </a:pPr>
            <a:r>
              <a:rPr lang="en-US" sz="2200"/>
              <a:t>History and Evolution</a:t>
            </a:r>
            <a:endParaRPr/>
          </a:p>
          <a:p>
            <a:pPr marL="342900" lvl="0" indent="-342900" algn="l" rtl="0">
              <a:lnSpc>
                <a:spcPct val="90000"/>
              </a:lnSpc>
              <a:spcBef>
                <a:spcPts val="1000"/>
              </a:spcBef>
              <a:spcAft>
                <a:spcPts val="0"/>
              </a:spcAft>
              <a:buClr>
                <a:schemeClr val="dk1"/>
              </a:buClr>
              <a:buSzPct val="100000"/>
              <a:buFont typeface="Arial"/>
              <a:buChar char="•"/>
            </a:pPr>
            <a:r>
              <a:rPr lang="en-US" sz="2200"/>
              <a:t>Characteristics</a:t>
            </a:r>
            <a:endParaRPr/>
          </a:p>
          <a:p>
            <a:pPr marL="342900" lvl="0" indent="-342900" algn="l" rtl="0">
              <a:lnSpc>
                <a:spcPct val="90000"/>
              </a:lnSpc>
              <a:spcBef>
                <a:spcPts val="1000"/>
              </a:spcBef>
              <a:spcAft>
                <a:spcPts val="0"/>
              </a:spcAft>
              <a:buClr>
                <a:schemeClr val="dk1"/>
              </a:buClr>
              <a:buSzPct val="100000"/>
              <a:buFont typeface="Arial"/>
              <a:buChar char="•"/>
            </a:pPr>
            <a:r>
              <a:rPr lang="en-US" sz="2200"/>
              <a:t>Architecture</a:t>
            </a:r>
            <a:endParaRPr/>
          </a:p>
          <a:p>
            <a:pPr marL="342900" lvl="0" indent="-342900" algn="l" rtl="0">
              <a:lnSpc>
                <a:spcPct val="90000"/>
              </a:lnSpc>
              <a:spcBef>
                <a:spcPts val="1000"/>
              </a:spcBef>
              <a:spcAft>
                <a:spcPts val="0"/>
              </a:spcAft>
              <a:buClr>
                <a:schemeClr val="dk1"/>
              </a:buClr>
              <a:buSzPct val="100000"/>
              <a:buFont typeface="Arial"/>
              <a:buChar char="•"/>
            </a:pPr>
            <a:r>
              <a:rPr lang="en-US" sz="2200"/>
              <a:t>Efficiency, Scalability, Performance </a:t>
            </a:r>
            <a:endParaRPr/>
          </a:p>
          <a:p>
            <a:pPr marL="342900" lvl="0" indent="-342900" algn="l" rtl="0">
              <a:lnSpc>
                <a:spcPct val="90000"/>
              </a:lnSpc>
              <a:spcBef>
                <a:spcPts val="1000"/>
              </a:spcBef>
              <a:spcAft>
                <a:spcPts val="0"/>
              </a:spcAft>
              <a:buClr>
                <a:schemeClr val="dk1"/>
              </a:buClr>
              <a:buSzPct val="100000"/>
              <a:buFont typeface="Arial"/>
              <a:buChar char="•"/>
            </a:pPr>
            <a:r>
              <a:rPr lang="en-US" sz="2200"/>
              <a:t>Applications</a:t>
            </a:r>
            <a:endParaRPr/>
          </a:p>
          <a:p>
            <a:pPr marL="342900" lvl="0" indent="-342900" algn="l" rtl="0">
              <a:lnSpc>
                <a:spcPct val="90000"/>
              </a:lnSpc>
              <a:spcBef>
                <a:spcPts val="1000"/>
              </a:spcBef>
              <a:spcAft>
                <a:spcPts val="0"/>
              </a:spcAft>
              <a:buClr>
                <a:schemeClr val="dk1"/>
              </a:buClr>
              <a:buSzPct val="100000"/>
              <a:buFont typeface="Arial"/>
              <a:buChar char="•"/>
            </a:pPr>
            <a:r>
              <a:rPr lang="en-US" sz="2200"/>
              <a:t>Real-time usage</a:t>
            </a:r>
            <a:endParaRPr/>
          </a:p>
          <a:p>
            <a:pPr marL="342900" lvl="0" indent="-342900" algn="l" rtl="0">
              <a:lnSpc>
                <a:spcPct val="90000"/>
              </a:lnSpc>
              <a:spcBef>
                <a:spcPts val="1000"/>
              </a:spcBef>
              <a:spcAft>
                <a:spcPts val="0"/>
              </a:spcAft>
              <a:buClr>
                <a:schemeClr val="dk1"/>
              </a:buClr>
              <a:buSzPct val="100000"/>
              <a:buFont typeface="Arial"/>
              <a:buChar char="•"/>
            </a:pPr>
            <a:r>
              <a:rPr lang="en-US" sz="2200"/>
              <a:t>Conclusion</a:t>
            </a:r>
            <a:endParaRPr/>
          </a:p>
          <a:p>
            <a:pPr marL="342900" lvl="0" indent="-342900" algn="l" rtl="0">
              <a:lnSpc>
                <a:spcPct val="90000"/>
              </a:lnSpc>
              <a:spcBef>
                <a:spcPts val="1000"/>
              </a:spcBef>
              <a:spcAft>
                <a:spcPts val="0"/>
              </a:spcAft>
              <a:buClr>
                <a:schemeClr val="dk1"/>
              </a:buClr>
              <a:buSzPct val="100000"/>
              <a:buFont typeface="Arial"/>
              <a:buChar char="•"/>
            </a:pPr>
            <a:r>
              <a:rPr lang="en-US" sz="2200"/>
              <a:t>References</a:t>
            </a:r>
            <a:endParaRPr/>
          </a:p>
          <a:p>
            <a:pPr marL="0" lvl="0" indent="0" algn="l" rtl="0">
              <a:lnSpc>
                <a:spcPct val="90000"/>
              </a:lnSpc>
              <a:spcBef>
                <a:spcPts val="1000"/>
              </a:spcBef>
              <a:spcAft>
                <a:spcPts val="0"/>
              </a:spcAft>
              <a:buClr>
                <a:schemeClr val="dk1"/>
              </a:buClr>
              <a:buSzPct val="100000"/>
              <a:buNone/>
            </a:pPr>
            <a:endParaRPr/>
          </a:p>
        </p:txBody>
      </p:sp>
      <p:sp>
        <p:nvSpPr>
          <p:cNvPr id="213" name="Google Shape;213;p2"/>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pic>
        <p:nvPicPr>
          <p:cNvPr id="214" name="Google Shape;214;p2" descr="Logo&#10;&#10;Description automatically generated"/>
          <p:cNvPicPr preferRelativeResize="0"/>
          <p:nvPr/>
        </p:nvPicPr>
        <p:blipFill rotWithShape="1">
          <a:blip r:embed="rId3">
            <a:alphaModFix/>
          </a:blip>
          <a:srcRect/>
          <a:stretch/>
        </p:blipFill>
        <p:spPr>
          <a:xfrm>
            <a:off x="6057084" y="2017467"/>
            <a:ext cx="4779262" cy="25285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 calcmode="lin" valueType="num">
                                      <p:cBhvr additive="base">
                                        <p:cTn id="7" dur="500"/>
                                        <p:tgtEl>
                                          <p:spTgt spid="21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2">
                                            <p:txEl>
                                              <p:pRg st="0" end="0"/>
                                            </p:txEl>
                                          </p:spTgt>
                                        </p:tgtEl>
                                        <p:attrNameLst>
                                          <p:attrName>style.visibility</p:attrName>
                                        </p:attrNameLst>
                                      </p:cBhvr>
                                      <p:to>
                                        <p:strVal val="visible"/>
                                      </p:to>
                                    </p:set>
                                    <p:animEffect transition="in" filter="fade">
                                      <p:cBhvr>
                                        <p:cTn id="12" dur="500"/>
                                        <p:tgtEl>
                                          <p:spTgt spid="2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2">
                                            <p:txEl>
                                              <p:pRg st="1" end="1"/>
                                            </p:txEl>
                                          </p:spTgt>
                                        </p:tgtEl>
                                        <p:attrNameLst>
                                          <p:attrName>style.visibility</p:attrName>
                                        </p:attrNameLst>
                                      </p:cBhvr>
                                      <p:to>
                                        <p:strVal val="visible"/>
                                      </p:to>
                                    </p:set>
                                    <p:animEffect transition="in" filter="fade">
                                      <p:cBhvr>
                                        <p:cTn id="17" dur="500"/>
                                        <p:tgtEl>
                                          <p:spTgt spid="2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2">
                                            <p:txEl>
                                              <p:pRg st="2" end="2"/>
                                            </p:txEl>
                                          </p:spTgt>
                                        </p:tgtEl>
                                        <p:attrNameLst>
                                          <p:attrName>style.visibility</p:attrName>
                                        </p:attrNameLst>
                                      </p:cBhvr>
                                      <p:to>
                                        <p:strVal val="visible"/>
                                      </p:to>
                                    </p:set>
                                    <p:animEffect transition="in" filter="fade">
                                      <p:cBhvr>
                                        <p:cTn id="22" dur="500"/>
                                        <p:tgtEl>
                                          <p:spTgt spid="2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2">
                                            <p:txEl>
                                              <p:pRg st="3" end="3"/>
                                            </p:txEl>
                                          </p:spTgt>
                                        </p:tgtEl>
                                        <p:attrNameLst>
                                          <p:attrName>style.visibility</p:attrName>
                                        </p:attrNameLst>
                                      </p:cBhvr>
                                      <p:to>
                                        <p:strVal val="visible"/>
                                      </p:to>
                                    </p:set>
                                    <p:animEffect transition="in" filter="fade">
                                      <p:cBhvr>
                                        <p:cTn id="27" dur="500"/>
                                        <p:tgtEl>
                                          <p:spTgt spid="2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2">
                                            <p:txEl>
                                              <p:pRg st="4" end="4"/>
                                            </p:txEl>
                                          </p:spTgt>
                                        </p:tgtEl>
                                        <p:attrNameLst>
                                          <p:attrName>style.visibility</p:attrName>
                                        </p:attrNameLst>
                                      </p:cBhvr>
                                      <p:to>
                                        <p:strVal val="visible"/>
                                      </p:to>
                                    </p:set>
                                    <p:animEffect transition="in" filter="fade">
                                      <p:cBhvr>
                                        <p:cTn id="32" dur="500"/>
                                        <p:tgtEl>
                                          <p:spTgt spid="2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2">
                                            <p:txEl>
                                              <p:pRg st="5" end="5"/>
                                            </p:txEl>
                                          </p:spTgt>
                                        </p:tgtEl>
                                        <p:attrNameLst>
                                          <p:attrName>style.visibility</p:attrName>
                                        </p:attrNameLst>
                                      </p:cBhvr>
                                      <p:to>
                                        <p:strVal val="visible"/>
                                      </p:to>
                                    </p:set>
                                    <p:animEffect transition="in" filter="fade">
                                      <p:cBhvr>
                                        <p:cTn id="37" dur="500"/>
                                        <p:tgtEl>
                                          <p:spTgt spid="21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2">
                                            <p:txEl>
                                              <p:pRg st="6" end="6"/>
                                            </p:txEl>
                                          </p:spTgt>
                                        </p:tgtEl>
                                        <p:attrNameLst>
                                          <p:attrName>style.visibility</p:attrName>
                                        </p:attrNameLst>
                                      </p:cBhvr>
                                      <p:to>
                                        <p:strVal val="visible"/>
                                      </p:to>
                                    </p:set>
                                    <p:animEffect transition="in" filter="fade">
                                      <p:cBhvr>
                                        <p:cTn id="42" dur="500"/>
                                        <p:tgtEl>
                                          <p:spTgt spid="21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2">
                                            <p:txEl>
                                              <p:pRg st="7" end="7"/>
                                            </p:txEl>
                                          </p:spTgt>
                                        </p:tgtEl>
                                        <p:attrNameLst>
                                          <p:attrName>style.visibility</p:attrName>
                                        </p:attrNameLst>
                                      </p:cBhvr>
                                      <p:to>
                                        <p:strVal val="visible"/>
                                      </p:to>
                                    </p:set>
                                    <p:animEffect transition="in" filter="fade">
                                      <p:cBhvr>
                                        <p:cTn id="47" dur="500"/>
                                        <p:tgtEl>
                                          <p:spTgt spid="21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2">
                                            <p:txEl>
                                              <p:pRg st="8" end="8"/>
                                            </p:txEl>
                                          </p:spTgt>
                                        </p:tgtEl>
                                        <p:attrNameLst>
                                          <p:attrName>style.visibility</p:attrName>
                                        </p:attrNameLst>
                                      </p:cBhvr>
                                      <p:to>
                                        <p:strVal val="visible"/>
                                      </p:to>
                                    </p:set>
                                    <p:animEffect transition="in" filter="fade">
                                      <p:cBhvr>
                                        <p:cTn id="52" dur="500"/>
                                        <p:tgtEl>
                                          <p:spTgt spid="21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2">
                                            <p:txEl>
                                              <p:pRg st="9" end="9"/>
                                            </p:txEl>
                                          </p:spTgt>
                                        </p:tgtEl>
                                        <p:attrNameLst>
                                          <p:attrName>style.visibility</p:attrName>
                                        </p:attrNameLst>
                                      </p:cBhvr>
                                      <p:to>
                                        <p:strVal val="visible"/>
                                      </p:to>
                                    </p:set>
                                    <p:animEffect transition="in" filter="fade">
                                      <p:cBhvr>
                                        <p:cTn id="57" dur="500"/>
                                        <p:tgtEl>
                                          <p:spTgt spid="2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220" name="Google Shape;220;p3"/>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50000"/>
              </a:lnSpc>
              <a:spcBef>
                <a:spcPts val="0"/>
              </a:spcBef>
              <a:spcAft>
                <a:spcPts val="0"/>
              </a:spcAft>
              <a:buClr>
                <a:schemeClr val="lt1"/>
              </a:buClr>
              <a:buSzPts val="2400"/>
              <a:buFont typeface="Arial"/>
              <a:buChar char="•"/>
            </a:pPr>
            <a:r>
              <a:rPr lang="en-US"/>
              <a:t>MySQL is the most popular Open-Source Relational SQL Database Management System.</a:t>
            </a:r>
            <a:endParaRPr/>
          </a:p>
          <a:p>
            <a:pPr marL="342900" lvl="0" indent="-342900" algn="l" rtl="0">
              <a:lnSpc>
                <a:spcPct val="150000"/>
              </a:lnSpc>
              <a:spcBef>
                <a:spcPts val="1000"/>
              </a:spcBef>
              <a:spcAft>
                <a:spcPts val="0"/>
              </a:spcAft>
              <a:buClr>
                <a:schemeClr val="lt1"/>
              </a:buClr>
              <a:buSzPts val="2400"/>
              <a:buFont typeface="Arial"/>
              <a:buChar char="•"/>
            </a:pPr>
            <a:r>
              <a:rPr lang="en-US"/>
              <a:t>It is one of the best Relational DBMS (RDBMS) being used for developing web-based software applications.</a:t>
            </a:r>
            <a:endParaRPr/>
          </a:p>
          <a:p>
            <a:pPr marL="342900" lvl="0" indent="-342900" algn="l" rtl="0">
              <a:lnSpc>
                <a:spcPct val="150000"/>
              </a:lnSpc>
              <a:spcBef>
                <a:spcPts val="1000"/>
              </a:spcBef>
              <a:spcAft>
                <a:spcPts val="0"/>
              </a:spcAft>
              <a:buClr>
                <a:schemeClr val="lt1"/>
              </a:buClr>
              <a:buSzPts val="2400"/>
              <a:buFont typeface="Arial"/>
              <a:buChar char="•"/>
            </a:pPr>
            <a:r>
              <a:rPr lang="en-US"/>
              <a:t>MySQL was developed and marketed by MySQL AB, which is a swedish company.</a:t>
            </a:r>
            <a:endParaRPr/>
          </a:p>
        </p:txBody>
      </p:sp>
      <p:sp>
        <p:nvSpPr>
          <p:cNvPr id="221" name="Google Shape;221;p3"/>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20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xEl>
                                              <p:pRg st="0" end="0"/>
                                            </p:txEl>
                                          </p:spTgt>
                                        </p:tgtEl>
                                        <p:attrNameLst>
                                          <p:attrName>style.visibility</p:attrName>
                                        </p:attrNameLst>
                                      </p:cBhvr>
                                      <p:to>
                                        <p:strVal val="visible"/>
                                      </p:to>
                                    </p:set>
                                    <p:animEffect transition="in" filter="fade">
                                      <p:cBhvr>
                                        <p:cTn id="12" dur="500"/>
                                        <p:tgtEl>
                                          <p:spTgt spid="2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0">
                                            <p:txEl>
                                              <p:pRg st="1" end="1"/>
                                            </p:txEl>
                                          </p:spTgt>
                                        </p:tgtEl>
                                        <p:attrNameLst>
                                          <p:attrName>style.visibility</p:attrName>
                                        </p:attrNameLst>
                                      </p:cBhvr>
                                      <p:to>
                                        <p:strVal val="visible"/>
                                      </p:to>
                                    </p:set>
                                    <p:animEffect transition="in" filter="fade">
                                      <p:cBhvr>
                                        <p:cTn id="17" dur="500"/>
                                        <p:tgtEl>
                                          <p:spTgt spid="2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0">
                                            <p:txEl>
                                              <p:pRg st="2" end="2"/>
                                            </p:txEl>
                                          </p:spTgt>
                                        </p:tgtEl>
                                        <p:attrNameLst>
                                          <p:attrName>style.visibility</p:attrName>
                                        </p:attrNameLst>
                                      </p:cBhvr>
                                      <p:to>
                                        <p:strVal val="visible"/>
                                      </p:to>
                                    </p:set>
                                    <p:animEffect transition="in" filter="fade">
                                      <p:cBhvr>
                                        <p:cTn id="22" dur="500"/>
                                        <p:tgtEl>
                                          <p:spTgt spid="2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
          <p:cNvSpPr txBox="1">
            <a:spLocks noGrp="1"/>
          </p:cNvSpPr>
          <p:nvPr>
            <p:ph type="title"/>
          </p:nvPr>
        </p:nvSpPr>
        <p:spPr>
          <a:xfrm>
            <a:off x="1167492" y="381001"/>
            <a:ext cx="9779183" cy="78943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a:t>History and Evolution</a:t>
            </a:r>
            <a:endParaRPr/>
          </a:p>
        </p:txBody>
      </p:sp>
      <p:sp>
        <p:nvSpPr>
          <p:cNvPr id="227" name="Google Shape;227;p4"/>
          <p:cNvSpPr txBox="1">
            <a:spLocks noGrp="1"/>
          </p:cNvSpPr>
          <p:nvPr>
            <p:ph type="body" idx="1"/>
          </p:nvPr>
        </p:nvSpPr>
        <p:spPr>
          <a:xfrm>
            <a:off x="1258932" y="1938528"/>
            <a:ext cx="5599067" cy="352044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000"/>
              <a:buFont typeface="Arial"/>
              <a:buChar char="•"/>
            </a:pPr>
            <a:r>
              <a:rPr lang="en-US" sz="2000"/>
              <a:t>MySQL was created by a Swedish company, MySQL AB.</a:t>
            </a:r>
            <a:endParaRPr/>
          </a:p>
          <a:p>
            <a:pPr marL="342900" lvl="0" indent="-342900" algn="l" rtl="0">
              <a:lnSpc>
                <a:spcPct val="90000"/>
              </a:lnSpc>
              <a:spcBef>
                <a:spcPts val="1000"/>
              </a:spcBef>
              <a:spcAft>
                <a:spcPts val="0"/>
              </a:spcAft>
              <a:buClr>
                <a:schemeClr val="dk1"/>
              </a:buClr>
              <a:buSzPts val="2000"/>
              <a:buFont typeface="Arial"/>
              <a:buChar char="•"/>
            </a:pPr>
            <a:r>
              <a:rPr lang="en-US" sz="2000"/>
              <a:t>founded by Swedes David Axmark, Allan Larsson and Finland Swede Michael "Monty" Widenius</a:t>
            </a:r>
            <a:endParaRPr sz="2000"/>
          </a:p>
          <a:p>
            <a:pPr marL="342900" lvl="0" indent="-342900" algn="l" rtl="0">
              <a:lnSpc>
                <a:spcPct val="90000"/>
              </a:lnSpc>
              <a:spcBef>
                <a:spcPts val="1000"/>
              </a:spcBef>
              <a:spcAft>
                <a:spcPts val="0"/>
              </a:spcAft>
              <a:buClr>
                <a:schemeClr val="dk1"/>
              </a:buClr>
              <a:buSzPts val="2000"/>
              <a:buFont typeface="Arial"/>
              <a:buChar char="•"/>
            </a:pPr>
            <a:r>
              <a:rPr lang="en-US" sz="2000"/>
              <a:t>Original development of MySQL began in 1994.</a:t>
            </a:r>
            <a:endParaRPr/>
          </a:p>
          <a:p>
            <a:pPr marL="342900" lvl="0" indent="-342900" algn="l" rtl="0">
              <a:lnSpc>
                <a:spcPct val="90000"/>
              </a:lnSpc>
              <a:spcBef>
                <a:spcPts val="1000"/>
              </a:spcBef>
              <a:spcAft>
                <a:spcPts val="0"/>
              </a:spcAft>
              <a:buClr>
                <a:schemeClr val="dk1"/>
              </a:buClr>
              <a:buSzPts val="2000"/>
              <a:buFont typeface="Arial"/>
              <a:buChar char="•"/>
            </a:pPr>
            <a:r>
              <a:rPr lang="en-US" sz="2000"/>
              <a:t>The first version of MySQL appeared on 23 May 1995.</a:t>
            </a:r>
            <a:endParaRPr/>
          </a:p>
        </p:txBody>
      </p:sp>
      <p:sp>
        <p:nvSpPr>
          <p:cNvPr id="228" name="Google Shape;228;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pic>
        <p:nvPicPr>
          <p:cNvPr id="229" name="Google Shape;229;p4" descr="A person speaking into a microphone&#10;&#10;Description automatically generated with medium confidence"/>
          <p:cNvPicPr preferRelativeResize="0"/>
          <p:nvPr/>
        </p:nvPicPr>
        <p:blipFill rotWithShape="1">
          <a:blip r:embed="rId3">
            <a:alphaModFix/>
          </a:blip>
          <a:srcRect/>
          <a:stretch/>
        </p:blipFill>
        <p:spPr>
          <a:xfrm>
            <a:off x="7059275" y="1938528"/>
            <a:ext cx="4096405" cy="3520440"/>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20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xEl>
                                              <p:pRg st="0" end="0"/>
                                            </p:txEl>
                                          </p:spTgt>
                                        </p:tgtEl>
                                        <p:attrNameLst>
                                          <p:attrName>style.visibility</p:attrName>
                                        </p:attrNameLst>
                                      </p:cBhvr>
                                      <p:to>
                                        <p:strVal val="visible"/>
                                      </p:to>
                                    </p:set>
                                    <p:animEffect transition="in" filter="fade">
                                      <p:cBhvr>
                                        <p:cTn id="12" dur="1000"/>
                                        <p:tgtEl>
                                          <p:spTgt spid="2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xEl>
                                              <p:pRg st="1" end="1"/>
                                            </p:txEl>
                                          </p:spTgt>
                                        </p:tgtEl>
                                        <p:attrNameLst>
                                          <p:attrName>style.visibility</p:attrName>
                                        </p:attrNameLst>
                                      </p:cBhvr>
                                      <p:to>
                                        <p:strVal val="visible"/>
                                      </p:to>
                                    </p:set>
                                    <p:animEffect transition="in" filter="fade">
                                      <p:cBhvr>
                                        <p:cTn id="17" dur="1000"/>
                                        <p:tgtEl>
                                          <p:spTgt spid="2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xEl>
                                              <p:pRg st="2" end="2"/>
                                            </p:txEl>
                                          </p:spTgt>
                                        </p:tgtEl>
                                        <p:attrNameLst>
                                          <p:attrName>style.visibility</p:attrName>
                                        </p:attrNameLst>
                                      </p:cBhvr>
                                      <p:to>
                                        <p:strVal val="visible"/>
                                      </p:to>
                                    </p:set>
                                    <p:animEffect transition="in" filter="fade">
                                      <p:cBhvr>
                                        <p:cTn id="22" dur="1000"/>
                                        <p:tgtEl>
                                          <p:spTgt spid="2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7">
                                            <p:txEl>
                                              <p:pRg st="3" end="3"/>
                                            </p:txEl>
                                          </p:spTgt>
                                        </p:tgtEl>
                                        <p:attrNameLst>
                                          <p:attrName>style.visibility</p:attrName>
                                        </p:attrNameLst>
                                      </p:cBhvr>
                                      <p:to>
                                        <p:strVal val="visible"/>
                                      </p:to>
                                    </p:set>
                                    <p:animEffect transition="in" filter="fade">
                                      <p:cBhvr>
                                        <p:cTn id="27" dur="1000"/>
                                        <p:tgtEl>
                                          <p:spTgt spid="2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9"/>
                                        </p:tgtEl>
                                        <p:attrNameLst>
                                          <p:attrName>style.visibility</p:attrName>
                                        </p:attrNameLst>
                                      </p:cBhvr>
                                      <p:to>
                                        <p:strVal val="visible"/>
                                      </p:to>
                                    </p:set>
                                    <p:animEffect transition="in" filter="fade">
                                      <p:cBhvr>
                                        <p:cTn id="32"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Characteristics</a:t>
            </a:r>
            <a:endParaRPr/>
          </a:p>
        </p:txBody>
      </p:sp>
      <p:sp>
        <p:nvSpPr>
          <p:cNvPr id="235" name="Google Shape;235;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236" name="Google Shape;236;p5"/>
          <p:cNvSpPr txBox="1"/>
          <p:nvPr/>
        </p:nvSpPr>
        <p:spPr>
          <a:xfrm>
            <a:off x="1082351" y="2071396"/>
            <a:ext cx="9864323" cy="3436363"/>
          </a:xfrm>
          <a:prstGeom prst="rect">
            <a:avLst/>
          </a:prstGeom>
          <a:noFill/>
          <a:ln>
            <a:noFill/>
          </a:ln>
        </p:spPr>
        <p:txBody>
          <a:bodyPr spcFirstLastPara="1" wrap="square" lIns="91425" tIns="45700" rIns="91425" bIns="45700" anchor="t" anchorCtr="0">
            <a:normAutofit fontScale="70000" lnSpcReduction="20000"/>
          </a:bodyPr>
          <a:lstStyle/>
          <a:p>
            <a:pPr marL="457200" marR="0" lvl="0" indent="-4572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Easy to use.</a:t>
            </a:r>
            <a:endParaRPr/>
          </a:p>
          <a:p>
            <a:pPr marL="457200" marR="0" lvl="0" indent="-4572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MySQL is an open-source database.</a:t>
            </a:r>
            <a:endParaRPr/>
          </a:p>
          <a:p>
            <a:pPr marL="457200" marR="0" lvl="0" indent="-4572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MySQL is customizable because it is an open source.</a:t>
            </a:r>
            <a:endParaRPr/>
          </a:p>
          <a:p>
            <a:pPr marL="457200" marR="0" lvl="0" indent="-4572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It is faster than other databases so it can work well even with large data sets</a:t>
            </a:r>
            <a:endParaRPr/>
          </a:p>
          <a:p>
            <a:pPr marL="457200" marR="0" lvl="0" indent="-4572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It supports various programming languages like PERL, PHP, C++, JAVA, etc.</a:t>
            </a:r>
            <a:endParaRPr/>
          </a:p>
          <a:p>
            <a:pPr marL="457200" marR="0" lvl="0" indent="-4572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MySQL uses a standard form of the well-known SQL (Structured Query Language).</a:t>
            </a:r>
            <a:endParaRPr/>
          </a:p>
          <a:p>
            <a:pPr marL="457200" marR="0" lvl="0" indent="-4572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MySQL is secure because it is updated regularly and has vibrant developer community.</a:t>
            </a:r>
            <a:endParaRPr/>
          </a:p>
          <a:p>
            <a:pPr marL="457200" marR="0" lvl="0" indent="-4572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It is reliable.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20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6"/>
                                        </p:tgtEl>
                                        <p:attrNameLst>
                                          <p:attrName>style.visibility</p:attrName>
                                        </p:attrNameLst>
                                      </p:cBhvr>
                                      <p:to>
                                        <p:strVal val="visible"/>
                                      </p:to>
                                    </p:set>
                                    <p:anim calcmode="lin" valueType="num">
                                      <p:cBhvr additive="base">
                                        <p:cTn id="12" dur="500"/>
                                        <p:tgtEl>
                                          <p:spTgt spid="23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xEl>
                                              <p:pRg st="0" end="0"/>
                                            </p:txEl>
                                          </p:spTgt>
                                        </p:tgtEl>
                                        <p:attrNameLst>
                                          <p:attrName>style.visibility</p:attrName>
                                        </p:attrNameLst>
                                      </p:cBhvr>
                                      <p:to>
                                        <p:strVal val="visible"/>
                                      </p:to>
                                    </p:set>
                                    <p:animEffect transition="in" filter="fade">
                                      <p:cBhvr>
                                        <p:cTn id="17" dur="1000"/>
                                        <p:tgtEl>
                                          <p:spTgt spid="23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1" end="1"/>
                                            </p:txEl>
                                          </p:spTgt>
                                        </p:tgtEl>
                                        <p:attrNameLst>
                                          <p:attrName>style.visibility</p:attrName>
                                        </p:attrNameLst>
                                      </p:cBhvr>
                                      <p:to>
                                        <p:strVal val="visible"/>
                                      </p:to>
                                    </p:set>
                                    <p:animEffect transition="in" filter="fade">
                                      <p:cBhvr>
                                        <p:cTn id="22" dur="1000"/>
                                        <p:tgtEl>
                                          <p:spTgt spid="23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
                                            <p:txEl>
                                              <p:pRg st="2" end="2"/>
                                            </p:txEl>
                                          </p:spTgt>
                                        </p:tgtEl>
                                        <p:attrNameLst>
                                          <p:attrName>style.visibility</p:attrName>
                                        </p:attrNameLst>
                                      </p:cBhvr>
                                      <p:to>
                                        <p:strVal val="visible"/>
                                      </p:to>
                                    </p:set>
                                    <p:animEffect transition="in" filter="fade">
                                      <p:cBhvr>
                                        <p:cTn id="27" dur="1000"/>
                                        <p:tgtEl>
                                          <p:spTgt spid="23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
                                            <p:txEl>
                                              <p:pRg st="3" end="3"/>
                                            </p:txEl>
                                          </p:spTgt>
                                        </p:tgtEl>
                                        <p:attrNameLst>
                                          <p:attrName>style.visibility</p:attrName>
                                        </p:attrNameLst>
                                      </p:cBhvr>
                                      <p:to>
                                        <p:strVal val="visible"/>
                                      </p:to>
                                    </p:set>
                                    <p:animEffect transition="in" filter="fade">
                                      <p:cBhvr>
                                        <p:cTn id="32" dur="1000"/>
                                        <p:tgtEl>
                                          <p:spTgt spid="23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6">
                                            <p:txEl>
                                              <p:pRg st="4" end="4"/>
                                            </p:txEl>
                                          </p:spTgt>
                                        </p:tgtEl>
                                        <p:attrNameLst>
                                          <p:attrName>style.visibility</p:attrName>
                                        </p:attrNameLst>
                                      </p:cBhvr>
                                      <p:to>
                                        <p:strVal val="visible"/>
                                      </p:to>
                                    </p:set>
                                    <p:animEffect transition="in" filter="fade">
                                      <p:cBhvr>
                                        <p:cTn id="37" dur="1000"/>
                                        <p:tgtEl>
                                          <p:spTgt spid="23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6">
                                            <p:txEl>
                                              <p:pRg st="5" end="5"/>
                                            </p:txEl>
                                          </p:spTgt>
                                        </p:tgtEl>
                                        <p:attrNameLst>
                                          <p:attrName>style.visibility</p:attrName>
                                        </p:attrNameLst>
                                      </p:cBhvr>
                                      <p:to>
                                        <p:strVal val="visible"/>
                                      </p:to>
                                    </p:set>
                                    <p:animEffect transition="in" filter="fade">
                                      <p:cBhvr>
                                        <p:cTn id="42" dur="1000"/>
                                        <p:tgtEl>
                                          <p:spTgt spid="23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6">
                                            <p:txEl>
                                              <p:pRg st="6" end="6"/>
                                            </p:txEl>
                                          </p:spTgt>
                                        </p:tgtEl>
                                        <p:attrNameLst>
                                          <p:attrName>style.visibility</p:attrName>
                                        </p:attrNameLst>
                                      </p:cBhvr>
                                      <p:to>
                                        <p:strVal val="visible"/>
                                      </p:to>
                                    </p:set>
                                    <p:animEffect transition="in" filter="fade">
                                      <p:cBhvr>
                                        <p:cTn id="47" dur="1000"/>
                                        <p:tgtEl>
                                          <p:spTgt spid="23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6">
                                            <p:txEl>
                                              <p:pRg st="7" end="7"/>
                                            </p:txEl>
                                          </p:spTgt>
                                        </p:tgtEl>
                                        <p:attrNameLst>
                                          <p:attrName>style.visibility</p:attrName>
                                        </p:attrNameLst>
                                      </p:cBhvr>
                                      <p:to>
                                        <p:strVal val="visible"/>
                                      </p:to>
                                    </p:set>
                                    <p:animEffect transition="in" filter="fade">
                                      <p:cBhvr>
                                        <p:cTn id="52" dur="1000"/>
                                        <p:tgtEl>
                                          <p:spTgt spid="2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
          <p:cNvSpPr txBox="1">
            <a:spLocks noGrp="1"/>
          </p:cNvSpPr>
          <p:nvPr>
            <p:ph type="title"/>
          </p:nvPr>
        </p:nvSpPr>
        <p:spPr>
          <a:xfrm>
            <a:off x="3456827" y="-281782"/>
            <a:ext cx="5278346" cy="132556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Arial"/>
              <a:buNone/>
            </a:pPr>
            <a:r>
              <a:rPr lang="en-US"/>
              <a:t>Architecture</a:t>
            </a:r>
            <a:endParaRPr/>
          </a:p>
        </p:txBody>
      </p:sp>
      <p:sp>
        <p:nvSpPr>
          <p:cNvPr id="242" name="Google Shape;24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pic>
        <p:nvPicPr>
          <p:cNvPr id="243" name="Google Shape;243;p6" descr="Diagram&#10;&#10;Description automatically generated"/>
          <p:cNvPicPr preferRelativeResize="0">
            <a:picLocks noGrp="1"/>
          </p:cNvPicPr>
          <p:nvPr>
            <p:ph type="body" idx="1"/>
          </p:nvPr>
        </p:nvPicPr>
        <p:blipFill rotWithShape="1">
          <a:blip r:embed="rId3">
            <a:alphaModFix/>
          </a:blip>
          <a:srcRect t="4189"/>
          <a:stretch/>
        </p:blipFill>
        <p:spPr>
          <a:xfrm>
            <a:off x="2197716" y="1005785"/>
            <a:ext cx="7796567" cy="5469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 calcmode="lin" valueType="num">
                                      <p:cBhvr additive="base">
                                        <p:cTn id="7" dur="500"/>
                                        <p:tgtEl>
                                          <p:spTgt spid="24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fade">
                                      <p:cBhvr>
                                        <p:cTn id="12"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167491" y="136525"/>
            <a:ext cx="9779183" cy="10646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a:t>Layers of MySQL Architecture</a:t>
            </a:r>
            <a:endParaRPr/>
          </a:p>
        </p:txBody>
      </p:sp>
      <p:sp>
        <p:nvSpPr>
          <p:cNvPr id="249" name="Google Shape;249;p7"/>
          <p:cNvSpPr txBox="1">
            <a:spLocks noGrp="1"/>
          </p:cNvSpPr>
          <p:nvPr>
            <p:ph type="body" idx="3"/>
          </p:nvPr>
        </p:nvSpPr>
        <p:spPr>
          <a:xfrm>
            <a:off x="1167493" y="1738628"/>
            <a:ext cx="3173278" cy="52251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Client</a:t>
            </a:r>
            <a:endParaRPr/>
          </a:p>
        </p:txBody>
      </p:sp>
      <p:sp>
        <p:nvSpPr>
          <p:cNvPr id="250" name="Google Shape;250;p7"/>
          <p:cNvSpPr txBox="1">
            <a:spLocks noGrp="1"/>
          </p:cNvSpPr>
          <p:nvPr>
            <p:ph type="body" idx="1"/>
          </p:nvPr>
        </p:nvSpPr>
        <p:spPr>
          <a:xfrm>
            <a:off x="1167491" y="2261142"/>
            <a:ext cx="3218688" cy="327411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Arial"/>
              <a:buChar char="•"/>
            </a:pPr>
            <a:r>
              <a:rPr lang="en-US"/>
              <a:t>Client make request  by using valid MYSQL commands and expressions.</a:t>
            </a:r>
            <a:endParaRPr/>
          </a:p>
          <a:p>
            <a:pPr marL="342900" lvl="0" indent="-342900" algn="l" rtl="0">
              <a:lnSpc>
                <a:spcPct val="90000"/>
              </a:lnSpc>
              <a:spcBef>
                <a:spcPts val="1000"/>
              </a:spcBef>
              <a:spcAft>
                <a:spcPts val="0"/>
              </a:spcAft>
              <a:buClr>
                <a:schemeClr val="dk1"/>
              </a:buClr>
              <a:buSzPts val="2000"/>
              <a:buFont typeface="Arial"/>
              <a:buChar char="•"/>
            </a:pPr>
            <a:r>
              <a:rPr lang="en-US"/>
              <a:t>Some important services of client layer are :</a:t>
            </a:r>
            <a:endParaRPr/>
          </a:p>
          <a:p>
            <a:pPr marL="457200" lvl="0" indent="-457200" algn="l" rtl="0">
              <a:lnSpc>
                <a:spcPct val="100000"/>
              </a:lnSpc>
              <a:spcBef>
                <a:spcPts val="1000"/>
              </a:spcBef>
              <a:spcAft>
                <a:spcPts val="0"/>
              </a:spcAft>
              <a:buClr>
                <a:schemeClr val="dk1"/>
              </a:buClr>
              <a:buSzPts val="2000"/>
              <a:buFont typeface="Arial"/>
              <a:buAutoNum type="arabicPeriod"/>
            </a:pPr>
            <a:r>
              <a:rPr lang="en-US"/>
              <a:t>Connection Handling.</a:t>
            </a:r>
            <a:endParaRPr/>
          </a:p>
          <a:p>
            <a:pPr marL="457200" lvl="0" indent="-457200" algn="l" rtl="0">
              <a:lnSpc>
                <a:spcPct val="100000"/>
              </a:lnSpc>
              <a:spcBef>
                <a:spcPts val="1000"/>
              </a:spcBef>
              <a:spcAft>
                <a:spcPts val="0"/>
              </a:spcAft>
              <a:buClr>
                <a:schemeClr val="dk1"/>
              </a:buClr>
              <a:buSzPts val="2000"/>
              <a:buFont typeface="Arial"/>
              <a:buAutoNum type="arabicPeriod"/>
            </a:pPr>
            <a:r>
              <a:rPr lang="en-US"/>
              <a:t>Authentication.</a:t>
            </a:r>
            <a:endParaRPr/>
          </a:p>
          <a:p>
            <a:pPr marL="457200" lvl="0" indent="-457200" algn="l" rtl="0">
              <a:lnSpc>
                <a:spcPct val="100000"/>
              </a:lnSpc>
              <a:spcBef>
                <a:spcPts val="1000"/>
              </a:spcBef>
              <a:spcAft>
                <a:spcPts val="0"/>
              </a:spcAft>
              <a:buClr>
                <a:schemeClr val="dk1"/>
              </a:buClr>
              <a:buSzPts val="2000"/>
              <a:buFont typeface="Arial"/>
              <a:buAutoNum type="arabicPeriod"/>
            </a:pPr>
            <a:r>
              <a:rPr lang="en-US"/>
              <a:t>Security.</a:t>
            </a:r>
            <a:endParaRPr/>
          </a:p>
        </p:txBody>
      </p:sp>
      <p:sp>
        <p:nvSpPr>
          <p:cNvPr id="251" name="Google Shape;251;p7"/>
          <p:cNvSpPr txBox="1">
            <a:spLocks noGrp="1"/>
          </p:cNvSpPr>
          <p:nvPr>
            <p:ph type="body" idx="4"/>
          </p:nvPr>
        </p:nvSpPr>
        <p:spPr>
          <a:xfrm>
            <a:off x="4683788" y="1738628"/>
            <a:ext cx="3173278" cy="52251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Server</a:t>
            </a:r>
            <a:endParaRPr/>
          </a:p>
        </p:txBody>
      </p:sp>
      <p:sp>
        <p:nvSpPr>
          <p:cNvPr id="252" name="Google Shape;252;p7"/>
          <p:cNvSpPr txBox="1">
            <a:spLocks noGrp="1"/>
          </p:cNvSpPr>
          <p:nvPr>
            <p:ph type="body" idx="2"/>
          </p:nvPr>
        </p:nvSpPr>
        <p:spPr>
          <a:xfrm>
            <a:off x="4683787" y="2261142"/>
            <a:ext cx="3173279" cy="368975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000"/>
              <a:buFont typeface="Arial"/>
              <a:buChar char="•"/>
            </a:pPr>
            <a:r>
              <a:rPr lang="en-US"/>
              <a:t>responsible for all logical functionalities of relational database management system.</a:t>
            </a:r>
            <a:endParaRPr/>
          </a:p>
          <a:p>
            <a:pPr marL="342900" lvl="0" indent="-342900" algn="l" rtl="0">
              <a:lnSpc>
                <a:spcPct val="90000"/>
              </a:lnSpc>
              <a:spcBef>
                <a:spcPts val="1000"/>
              </a:spcBef>
              <a:spcAft>
                <a:spcPts val="0"/>
              </a:spcAft>
              <a:buClr>
                <a:schemeClr val="dk1"/>
              </a:buClr>
              <a:buSzPts val="2000"/>
              <a:buFont typeface="Arial"/>
              <a:buChar char="•"/>
            </a:pPr>
            <a:r>
              <a:rPr lang="en-US"/>
              <a:t>When the Client give request instructions to the Server and the server gives the output as soon as the instruction is matched.</a:t>
            </a:r>
            <a:endParaRPr/>
          </a:p>
          <a:p>
            <a:pPr marL="342900" lvl="0" indent="-215900" algn="l" rtl="0">
              <a:lnSpc>
                <a:spcPct val="90000"/>
              </a:lnSpc>
              <a:spcBef>
                <a:spcPts val="1000"/>
              </a:spcBef>
              <a:spcAft>
                <a:spcPts val="0"/>
              </a:spcAft>
              <a:buClr>
                <a:schemeClr val="dk1"/>
              </a:buClr>
              <a:buSzPts val="2000"/>
              <a:buFont typeface="Arial"/>
              <a:buNone/>
            </a:pPr>
            <a:endParaRPr/>
          </a:p>
          <a:p>
            <a:pPr marL="0" lvl="0" indent="0" algn="l" rtl="0">
              <a:lnSpc>
                <a:spcPct val="90000"/>
              </a:lnSpc>
              <a:spcBef>
                <a:spcPts val="1000"/>
              </a:spcBef>
              <a:spcAft>
                <a:spcPts val="0"/>
              </a:spcAft>
              <a:buClr>
                <a:schemeClr val="dk1"/>
              </a:buClr>
              <a:buSzPts val="2000"/>
              <a:buNone/>
            </a:pPr>
            <a:endParaRPr/>
          </a:p>
        </p:txBody>
      </p:sp>
      <p:sp>
        <p:nvSpPr>
          <p:cNvPr id="253" name="Google Shape;253;p7"/>
          <p:cNvSpPr txBox="1">
            <a:spLocks noGrp="1"/>
          </p:cNvSpPr>
          <p:nvPr>
            <p:ph type="body" idx="6"/>
          </p:nvPr>
        </p:nvSpPr>
        <p:spPr>
          <a:xfrm>
            <a:off x="8321380" y="1738628"/>
            <a:ext cx="3173278" cy="52251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Storage Layer</a:t>
            </a:r>
            <a:endParaRPr/>
          </a:p>
        </p:txBody>
      </p:sp>
      <p:sp>
        <p:nvSpPr>
          <p:cNvPr id="254" name="Google Shape;254;p7"/>
          <p:cNvSpPr txBox="1">
            <a:spLocks noGrp="1"/>
          </p:cNvSpPr>
          <p:nvPr>
            <p:ph type="body" idx="5"/>
          </p:nvPr>
        </p:nvSpPr>
        <p:spPr>
          <a:xfrm>
            <a:off x="8200082" y="2261142"/>
            <a:ext cx="3173279" cy="368975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Arial"/>
              <a:buChar char="•"/>
            </a:pPr>
            <a:r>
              <a:rPr lang="en-US"/>
              <a:t>These are MySQL components that handle the SQL operations for different table types. </a:t>
            </a:r>
            <a:endParaRPr/>
          </a:p>
          <a:p>
            <a:pPr marL="342900" lvl="0" indent="-342900" algn="l" rtl="0">
              <a:lnSpc>
                <a:spcPct val="90000"/>
              </a:lnSpc>
              <a:spcBef>
                <a:spcPts val="1000"/>
              </a:spcBef>
              <a:spcAft>
                <a:spcPts val="0"/>
              </a:spcAft>
              <a:buClr>
                <a:schemeClr val="dk1"/>
              </a:buClr>
              <a:buSzPts val="2000"/>
              <a:buFont typeface="Arial"/>
              <a:buChar char="•"/>
            </a:pPr>
            <a:r>
              <a:rPr lang="en-US"/>
              <a:t>InnoDB is the default and most general-purpose storage engine, and Oracle recommends using it for tables.</a:t>
            </a:r>
            <a:endParaRPr/>
          </a:p>
          <a:p>
            <a:pPr marL="342900" lvl="0" indent="-342900" algn="l" rtl="0">
              <a:lnSpc>
                <a:spcPct val="90000"/>
              </a:lnSpc>
              <a:spcBef>
                <a:spcPts val="1000"/>
              </a:spcBef>
              <a:spcAft>
                <a:spcPts val="0"/>
              </a:spcAft>
              <a:buClr>
                <a:schemeClr val="dk1"/>
              </a:buClr>
              <a:buSzPts val="2000"/>
              <a:buFont typeface="Arial"/>
              <a:buChar char="•"/>
            </a:pPr>
            <a:r>
              <a:rPr lang="en-US"/>
              <a:t>Other examples are MYiSAM , NDB ,Memory etc</a:t>
            </a:r>
            <a:endParaRPr/>
          </a:p>
        </p:txBody>
      </p:sp>
      <p:sp>
        <p:nvSpPr>
          <p:cNvPr id="255" name="Google Shape;255;p7"/>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xEl>
                                              <p:pRg st="0" end="0"/>
                                            </p:txEl>
                                          </p:spTgt>
                                        </p:tgtEl>
                                        <p:attrNameLst>
                                          <p:attrName>style.visibility</p:attrName>
                                        </p:attrNameLst>
                                      </p:cBhvr>
                                      <p:to>
                                        <p:strVal val="visible"/>
                                      </p:to>
                                    </p:set>
                                    <p:animEffect transition="in" filter="fade">
                                      <p:cBhvr>
                                        <p:cTn id="12" dur="1000"/>
                                        <p:tgtEl>
                                          <p:spTgt spid="2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
                                            <p:txEl>
                                              <p:pRg st="0" end="0"/>
                                            </p:txEl>
                                          </p:spTgt>
                                        </p:tgtEl>
                                        <p:attrNameLst>
                                          <p:attrName>style.visibility</p:attrName>
                                        </p:attrNameLst>
                                      </p:cBhvr>
                                      <p:to>
                                        <p:strVal val="visible"/>
                                      </p:to>
                                    </p:set>
                                    <p:animEffect transition="in" filter="fade">
                                      <p:cBhvr>
                                        <p:cTn id="17" dur="1000"/>
                                        <p:tgtEl>
                                          <p:spTgt spid="25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0">
                                            <p:txEl>
                                              <p:pRg st="1" end="1"/>
                                            </p:txEl>
                                          </p:spTgt>
                                        </p:tgtEl>
                                        <p:attrNameLst>
                                          <p:attrName>style.visibility</p:attrName>
                                        </p:attrNameLst>
                                      </p:cBhvr>
                                      <p:to>
                                        <p:strVal val="visible"/>
                                      </p:to>
                                    </p:set>
                                    <p:animEffect transition="in" filter="fade">
                                      <p:cBhvr>
                                        <p:cTn id="22" dur="1000"/>
                                        <p:tgtEl>
                                          <p:spTgt spid="25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0">
                                            <p:txEl>
                                              <p:pRg st="2" end="2"/>
                                            </p:txEl>
                                          </p:spTgt>
                                        </p:tgtEl>
                                        <p:attrNameLst>
                                          <p:attrName>style.visibility</p:attrName>
                                        </p:attrNameLst>
                                      </p:cBhvr>
                                      <p:to>
                                        <p:strVal val="visible"/>
                                      </p:to>
                                    </p:set>
                                    <p:animEffect transition="in" filter="fade">
                                      <p:cBhvr>
                                        <p:cTn id="27" dur="1000"/>
                                        <p:tgtEl>
                                          <p:spTgt spid="25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0">
                                            <p:txEl>
                                              <p:pRg st="3" end="3"/>
                                            </p:txEl>
                                          </p:spTgt>
                                        </p:tgtEl>
                                        <p:attrNameLst>
                                          <p:attrName>style.visibility</p:attrName>
                                        </p:attrNameLst>
                                      </p:cBhvr>
                                      <p:to>
                                        <p:strVal val="visible"/>
                                      </p:to>
                                    </p:set>
                                    <p:animEffect transition="in" filter="fade">
                                      <p:cBhvr>
                                        <p:cTn id="32" dur="1000"/>
                                        <p:tgtEl>
                                          <p:spTgt spid="25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0">
                                            <p:txEl>
                                              <p:pRg st="4" end="4"/>
                                            </p:txEl>
                                          </p:spTgt>
                                        </p:tgtEl>
                                        <p:attrNameLst>
                                          <p:attrName>style.visibility</p:attrName>
                                        </p:attrNameLst>
                                      </p:cBhvr>
                                      <p:to>
                                        <p:strVal val="visible"/>
                                      </p:to>
                                    </p:set>
                                    <p:animEffect transition="in" filter="fade">
                                      <p:cBhvr>
                                        <p:cTn id="37" dur="1000"/>
                                        <p:tgtEl>
                                          <p:spTgt spid="25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51">
                                            <p:txEl>
                                              <p:pRg st="0" end="0"/>
                                            </p:txEl>
                                          </p:spTgt>
                                        </p:tgtEl>
                                        <p:attrNameLst>
                                          <p:attrName>style.visibility</p:attrName>
                                        </p:attrNameLst>
                                      </p:cBhvr>
                                      <p:to>
                                        <p:strVal val="visible"/>
                                      </p:to>
                                    </p:set>
                                    <p:anim calcmode="lin" valueType="num">
                                      <p:cBhvr additive="base">
                                        <p:cTn id="42" dur="500"/>
                                        <p:tgtEl>
                                          <p:spTgt spid="2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2">
                                            <p:txEl>
                                              <p:pRg st="0" end="0"/>
                                            </p:txEl>
                                          </p:spTgt>
                                        </p:tgtEl>
                                        <p:attrNameLst>
                                          <p:attrName>style.visibility</p:attrName>
                                        </p:attrNameLst>
                                      </p:cBhvr>
                                      <p:to>
                                        <p:strVal val="visible"/>
                                      </p:to>
                                    </p:set>
                                    <p:animEffect transition="in" filter="fade">
                                      <p:cBhvr>
                                        <p:cTn id="47" dur="1000"/>
                                        <p:tgtEl>
                                          <p:spTgt spid="25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2">
                                            <p:txEl>
                                              <p:pRg st="1" end="1"/>
                                            </p:txEl>
                                          </p:spTgt>
                                        </p:tgtEl>
                                        <p:attrNameLst>
                                          <p:attrName>style.visibility</p:attrName>
                                        </p:attrNameLst>
                                      </p:cBhvr>
                                      <p:to>
                                        <p:strVal val="visible"/>
                                      </p:to>
                                    </p:set>
                                    <p:animEffect transition="in" filter="fade">
                                      <p:cBhvr>
                                        <p:cTn id="52" dur="1000"/>
                                        <p:tgtEl>
                                          <p:spTgt spid="25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2">
                                            <p:txEl>
                                              <p:pRg st="2" end="2"/>
                                            </p:txEl>
                                          </p:spTgt>
                                        </p:tgtEl>
                                        <p:attrNameLst>
                                          <p:attrName>style.visibility</p:attrName>
                                        </p:attrNameLst>
                                      </p:cBhvr>
                                      <p:to>
                                        <p:strVal val="visible"/>
                                      </p:to>
                                    </p:set>
                                    <p:animEffect transition="in" filter="fade">
                                      <p:cBhvr>
                                        <p:cTn id="57" dur="1000"/>
                                        <p:tgtEl>
                                          <p:spTgt spid="25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2">
                                            <p:txEl>
                                              <p:pRg st="3" end="3"/>
                                            </p:txEl>
                                          </p:spTgt>
                                        </p:tgtEl>
                                        <p:attrNameLst>
                                          <p:attrName>style.visibility</p:attrName>
                                        </p:attrNameLst>
                                      </p:cBhvr>
                                      <p:to>
                                        <p:strVal val="visible"/>
                                      </p:to>
                                    </p:set>
                                    <p:animEffect transition="in" filter="fade">
                                      <p:cBhvr>
                                        <p:cTn id="62" dur="1000"/>
                                        <p:tgtEl>
                                          <p:spTgt spid="252">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53">
                                            <p:txEl>
                                              <p:pRg st="0" end="0"/>
                                            </p:txEl>
                                          </p:spTgt>
                                        </p:tgtEl>
                                        <p:attrNameLst>
                                          <p:attrName>style.visibility</p:attrName>
                                        </p:attrNameLst>
                                      </p:cBhvr>
                                      <p:to>
                                        <p:strVal val="visible"/>
                                      </p:to>
                                    </p:set>
                                    <p:animEffect transition="in" filter="fade">
                                      <p:cBhvr>
                                        <p:cTn id="67" dur="1000"/>
                                        <p:tgtEl>
                                          <p:spTgt spid="25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4">
                                            <p:txEl>
                                              <p:pRg st="0" end="0"/>
                                            </p:txEl>
                                          </p:spTgt>
                                        </p:tgtEl>
                                        <p:attrNameLst>
                                          <p:attrName>style.visibility</p:attrName>
                                        </p:attrNameLst>
                                      </p:cBhvr>
                                      <p:to>
                                        <p:strVal val="visible"/>
                                      </p:to>
                                    </p:set>
                                    <p:animEffect transition="in" filter="fade">
                                      <p:cBhvr>
                                        <p:cTn id="72" dur="1000"/>
                                        <p:tgtEl>
                                          <p:spTgt spid="25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54">
                                            <p:txEl>
                                              <p:pRg st="1" end="1"/>
                                            </p:txEl>
                                          </p:spTgt>
                                        </p:tgtEl>
                                        <p:attrNameLst>
                                          <p:attrName>style.visibility</p:attrName>
                                        </p:attrNameLst>
                                      </p:cBhvr>
                                      <p:to>
                                        <p:strVal val="visible"/>
                                      </p:to>
                                    </p:set>
                                    <p:animEffect transition="in" filter="fade">
                                      <p:cBhvr>
                                        <p:cTn id="77" dur="1000"/>
                                        <p:tgtEl>
                                          <p:spTgt spid="254">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54">
                                            <p:txEl>
                                              <p:pRg st="2" end="2"/>
                                            </p:txEl>
                                          </p:spTgt>
                                        </p:tgtEl>
                                        <p:attrNameLst>
                                          <p:attrName>style.visibility</p:attrName>
                                        </p:attrNameLst>
                                      </p:cBhvr>
                                      <p:to>
                                        <p:strVal val="visible"/>
                                      </p:to>
                                    </p:set>
                                    <p:animEffect transition="in" filter="fade">
                                      <p:cBhvr>
                                        <p:cTn id="82" dur="1000"/>
                                        <p:tgtEl>
                                          <p:spTgt spid="2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8"/>
          <p:cNvSpPr txBox="1">
            <a:spLocks noGrp="1"/>
          </p:cNvSpPr>
          <p:nvPr>
            <p:ph type="title"/>
          </p:nvPr>
        </p:nvSpPr>
        <p:spPr>
          <a:xfrm>
            <a:off x="1167492" y="381000"/>
            <a:ext cx="4605235" cy="67194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ER diagram</a:t>
            </a:r>
            <a:endParaRPr/>
          </a:p>
        </p:txBody>
      </p:sp>
      <p:sp>
        <p:nvSpPr>
          <p:cNvPr id="261" name="Google Shape;261;p8"/>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262" name="Google Shape;262;p8"/>
          <p:cNvSpPr txBox="1"/>
          <p:nvPr/>
        </p:nvSpPr>
        <p:spPr>
          <a:xfrm>
            <a:off x="1167491" y="2071276"/>
            <a:ext cx="9779183" cy="1357724"/>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ERD is a diagram that displays the relationship of entity sets stored in a database.</a:t>
            </a:r>
            <a:endParaRPr/>
          </a:p>
          <a:p>
            <a:pPr marL="457200" marR="0" lvl="0" indent="-457200" algn="l" rtl="0">
              <a:lnSpc>
                <a:spcPct val="90000"/>
              </a:lnSpc>
              <a:spcBef>
                <a:spcPts val="10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ER diagrams help to explain the logical structure of databases.</a:t>
            </a:r>
            <a:endParaRPr/>
          </a:p>
          <a:p>
            <a:pPr marL="457200" marR="0" lvl="0" indent="-457200" algn="l" rtl="0">
              <a:lnSpc>
                <a:spcPct val="90000"/>
              </a:lnSpc>
              <a:spcBef>
                <a:spcPts val="10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 of ER diagram :</a:t>
            </a:r>
            <a:endParaRPr/>
          </a:p>
          <a:p>
            <a:pPr marL="457200" marR="0" lvl="0" indent="-3429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63" name="Google Shape;263;p8" descr="Diagram&#10;&#10;Description automatically generated"/>
          <p:cNvPicPr preferRelativeResize="0"/>
          <p:nvPr/>
        </p:nvPicPr>
        <p:blipFill rotWithShape="1">
          <a:blip r:embed="rId3">
            <a:alphaModFix/>
          </a:blip>
          <a:srcRect t="7823" b="25790"/>
          <a:stretch/>
        </p:blipFill>
        <p:spPr>
          <a:xfrm>
            <a:off x="2594916" y="3613149"/>
            <a:ext cx="7002168" cy="27432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20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5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3"/>
                                        </p:tgtEl>
                                        <p:attrNameLst>
                                          <p:attrName>style.visibility</p:attrName>
                                        </p:attrNameLst>
                                      </p:cBhvr>
                                      <p:to>
                                        <p:strVal val="visible"/>
                                      </p:to>
                                    </p:set>
                                    <p:animEffect transition="in" filter="fade">
                                      <p:cBhvr>
                                        <p:cTn id="17"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9"/>
          <p:cNvSpPr txBox="1">
            <a:spLocks noGrp="1"/>
          </p:cNvSpPr>
          <p:nvPr>
            <p:ph type="body" idx="6"/>
          </p:nvPr>
        </p:nvSpPr>
        <p:spPr>
          <a:xfrm>
            <a:off x="657124" y="1324201"/>
            <a:ext cx="8411858" cy="46817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800"/>
              <a:buNone/>
            </a:pPr>
            <a:r>
              <a:rPr lang="en-US" sz="2800" b="1"/>
              <a:t>Efficiency of MySQL</a:t>
            </a:r>
            <a:endParaRPr/>
          </a:p>
          <a:p>
            <a:pPr marL="285750" lvl="0" indent="-285750" algn="l" rtl="0">
              <a:lnSpc>
                <a:spcPct val="100000"/>
              </a:lnSpc>
              <a:spcBef>
                <a:spcPts val="0"/>
              </a:spcBef>
              <a:spcAft>
                <a:spcPts val="0"/>
              </a:spcAft>
              <a:buClr>
                <a:schemeClr val="dk1"/>
              </a:buClr>
              <a:buSzPts val="1800"/>
              <a:buFont typeface="Arial"/>
              <a:buChar char="•"/>
            </a:pPr>
            <a:r>
              <a:rPr lang="en-US" sz="1800"/>
              <a:t>MySQL queries achieve efficiency by generating a smaller table called an index; from a specified columns or a set of columns.</a:t>
            </a:r>
            <a:endParaRPr/>
          </a:p>
          <a:p>
            <a:pPr marL="0" lvl="0" indent="0" algn="l" rtl="0">
              <a:lnSpc>
                <a:spcPct val="100000"/>
              </a:lnSpc>
              <a:spcBef>
                <a:spcPts val="0"/>
              </a:spcBef>
              <a:spcAft>
                <a:spcPts val="0"/>
              </a:spcAft>
              <a:buClr>
                <a:schemeClr val="dk1"/>
              </a:buClr>
              <a:buSzPts val="2800"/>
              <a:buNone/>
            </a:pPr>
            <a:endParaRPr sz="2800" b="1"/>
          </a:p>
          <a:p>
            <a:pPr marL="0" lvl="0" indent="0" algn="l" rtl="0">
              <a:lnSpc>
                <a:spcPct val="100000"/>
              </a:lnSpc>
              <a:spcBef>
                <a:spcPts val="0"/>
              </a:spcBef>
              <a:spcAft>
                <a:spcPts val="0"/>
              </a:spcAft>
              <a:buClr>
                <a:schemeClr val="dk1"/>
              </a:buClr>
              <a:buSzPts val="2800"/>
              <a:buNone/>
            </a:pPr>
            <a:endParaRPr sz="2800" b="1"/>
          </a:p>
          <a:p>
            <a:pPr marL="0" lvl="0" indent="0" algn="l" rtl="0">
              <a:lnSpc>
                <a:spcPct val="100000"/>
              </a:lnSpc>
              <a:spcBef>
                <a:spcPts val="0"/>
              </a:spcBef>
              <a:spcAft>
                <a:spcPts val="0"/>
              </a:spcAft>
              <a:buClr>
                <a:schemeClr val="dk1"/>
              </a:buClr>
              <a:buSzPts val="2800"/>
              <a:buNone/>
            </a:pPr>
            <a:r>
              <a:rPr lang="en-US" sz="2800" b="1"/>
              <a:t>Scalability of MySQL</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MySQL supports large databases with upto 50 million rows in a table.</a:t>
            </a:r>
            <a:endParaRPr/>
          </a:p>
          <a:p>
            <a:pPr marL="285750" marR="0" lvl="0" indent="-285750" algn="l" rtl="0">
              <a:lnSpc>
                <a:spcPct val="10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The default file size is 4GB which can be extended upto 8 million terabytes (TB).</a:t>
            </a:r>
            <a:endParaRPr sz="2800" b="1"/>
          </a:p>
          <a:p>
            <a:pPr marL="0" lvl="0" indent="0" algn="l" rtl="0">
              <a:lnSpc>
                <a:spcPct val="100000"/>
              </a:lnSpc>
              <a:spcBef>
                <a:spcPts val="0"/>
              </a:spcBef>
              <a:spcAft>
                <a:spcPts val="0"/>
              </a:spcAft>
              <a:buClr>
                <a:schemeClr val="dk1"/>
              </a:buClr>
              <a:buSzPts val="2800"/>
              <a:buNone/>
            </a:pPr>
            <a:endParaRPr sz="2800" b="1"/>
          </a:p>
          <a:p>
            <a:pPr marL="0" lvl="0" indent="0" algn="l" rtl="0">
              <a:lnSpc>
                <a:spcPct val="100000"/>
              </a:lnSpc>
              <a:spcBef>
                <a:spcPts val="0"/>
              </a:spcBef>
              <a:spcAft>
                <a:spcPts val="0"/>
              </a:spcAft>
              <a:buClr>
                <a:schemeClr val="dk1"/>
              </a:buClr>
              <a:buSzPts val="2800"/>
              <a:buNone/>
            </a:pPr>
            <a:endParaRPr sz="2800" b="1"/>
          </a:p>
          <a:p>
            <a:pPr marL="0" lvl="0" indent="0" algn="l" rtl="0">
              <a:lnSpc>
                <a:spcPct val="100000"/>
              </a:lnSpc>
              <a:spcBef>
                <a:spcPts val="0"/>
              </a:spcBef>
              <a:spcAft>
                <a:spcPts val="0"/>
              </a:spcAft>
              <a:buClr>
                <a:schemeClr val="dk1"/>
              </a:buClr>
              <a:buSzPts val="2800"/>
              <a:buNone/>
            </a:pPr>
            <a:r>
              <a:rPr lang="en-US" sz="2800" b="1"/>
              <a:t>Performance of MySQL</a:t>
            </a:r>
            <a:endParaRPr/>
          </a:p>
          <a:p>
            <a:pPr marL="28575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Proper indexing of tables can significantly improve the performance of MySQL.</a:t>
            </a:r>
            <a:endParaRPr/>
          </a:p>
          <a:p>
            <a:pPr marL="28575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Query optimization is critical for improving MySQL performance.</a:t>
            </a:r>
            <a:endParaRPr sz="2800" b="1"/>
          </a:p>
        </p:txBody>
      </p:sp>
      <p:sp>
        <p:nvSpPr>
          <p:cNvPr id="269" name="Google Shape;269;p9"/>
          <p:cNvSpPr txBox="1">
            <a:spLocks noGrp="1"/>
          </p:cNvSpPr>
          <p:nvPr>
            <p:ph type="title"/>
          </p:nvPr>
        </p:nvSpPr>
        <p:spPr>
          <a:xfrm>
            <a:off x="750430" y="188977"/>
            <a:ext cx="9779183" cy="853440"/>
          </a:xfrm>
          <a:prstGeom prst="rect">
            <a:avLst/>
          </a:prstGeom>
          <a:noFill/>
          <a:ln>
            <a:noFill/>
          </a:ln>
        </p:spPr>
        <p:txBody>
          <a:bodyPr spcFirstLastPara="1" wrap="square" lIns="0"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Features of MySQL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8">
                                            <p:txEl>
                                              <p:pRg st="0" end="0"/>
                                            </p:txEl>
                                          </p:spTgt>
                                        </p:tgtEl>
                                        <p:attrNameLst>
                                          <p:attrName>style.visibility</p:attrName>
                                        </p:attrNameLst>
                                      </p:cBhvr>
                                      <p:to>
                                        <p:strVal val="visible"/>
                                      </p:to>
                                    </p:set>
                                    <p:animEffect transition="in" filter="fade">
                                      <p:cBhvr>
                                        <p:cTn id="12" dur="2000"/>
                                        <p:tgtEl>
                                          <p:spTgt spid="2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8">
                                            <p:txEl>
                                              <p:pRg st="1" end="1"/>
                                            </p:txEl>
                                          </p:spTgt>
                                        </p:tgtEl>
                                        <p:attrNameLst>
                                          <p:attrName>style.visibility</p:attrName>
                                        </p:attrNameLst>
                                      </p:cBhvr>
                                      <p:to>
                                        <p:strVal val="visible"/>
                                      </p:to>
                                    </p:set>
                                    <p:animEffect transition="in" filter="fade">
                                      <p:cBhvr>
                                        <p:cTn id="17" dur="2000"/>
                                        <p:tgtEl>
                                          <p:spTgt spid="2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8">
                                            <p:txEl>
                                              <p:pRg st="2" end="2"/>
                                            </p:txEl>
                                          </p:spTgt>
                                        </p:tgtEl>
                                        <p:attrNameLst>
                                          <p:attrName>style.visibility</p:attrName>
                                        </p:attrNameLst>
                                      </p:cBhvr>
                                      <p:to>
                                        <p:strVal val="visible"/>
                                      </p:to>
                                    </p:set>
                                    <p:animEffect transition="in" filter="fade">
                                      <p:cBhvr>
                                        <p:cTn id="22" dur="2000"/>
                                        <p:tgtEl>
                                          <p:spTgt spid="2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8">
                                            <p:txEl>
                                              <p:pRg st="3" end="3"/>
                                            </p:txEl>
                                          </p:spTgt>
                                        </p:tgtEl>
                                        <p:attrNameLst>
                                          <p:attrName>style.visibility</p:attrName>
                                        </p:attrNameLst>
                                      </p:cBhvr>
                                      <p:to>
                                        <p:strVal val="visible"/>
                                      </p:to>
                                    </p:set>
                                    <p:animEffect transition="in" filter="fade">
                                      <p:cBhvr>
                                        <p:cTn id="27" dur="2000"/>
                                        <p:tgtEl>
                                          <p:spTgt spid="26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8">
                                            <p:txEl>
                                              <p:pRg st="4" end="4"/>
                                            </p:txEl>
                                          </p:spTgt>
                                        </p:tgtEl>
                                        <p:attrNameLst>
                                          <p:attrName>style.visibility</p:attrName>
                                        </p:attrNameLst>
                                      </p:cBhvr>
                                      <p:to>
                                        <p:strVal val="visible"/>
                                      </p:to>
                                    </p:set>
                                    <p:animEffect transition="in" filter="fade">
                                      <p:cBhvr>
                                        <p:cTn id="32" dur="2000"/>
                                        <p:tgtEl>
                                          <p:spTgt spid="26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8">
                                            <p:txEl>
                                              <p:pRg st="5" end="5"/>
                                            </p:txEl>
                                          </p:spTgt>
                                        </p:tgtEl>
                                        <p:attrNameLst>
                                          <p:attrName>style.visibility</p:attrName>
                                        </p:attrNameLst>
                                      </p:cBhvr>
                                      <p:to>
                                        <p:strVal val="visible"/>
                                      </p:to>
                                    </p:set>
                                    <p:animEffect transition="in" filter="fade">
                                      <p:cBhvr>
                                        <p:cTn id="37" dur="2000"/>
                                        <p:tgtEl>
                                          <p:spTgt spid="26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8">
                                            <p:txEl>
                                              <p:pRg st="6" end="6"/>
                                            </p:txEl>
                                          </p:spTgt>
                                        </p:tgtEl>
                                        <p:attrNameLst>
                                          <p:attrName>style.visibility</p:attrName>
                                        </p:attrNameLst>
                                      </p:cBhvr>
                                      <p:to>
                                        <p:strVal val="visible"/>
                                      </p:to>
                                    </p:set>
                                    <p:animEffect transition="in" filter="fade">
                                      <p:cBhvr>
                                        <p:cTn id="42" dur="2000"/>
                                        <p:tgtEl>
                                          <p:spTgt spid="26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8">
                                            <p:txEl>
                                              <p:pRg st="7" end="7"/>
                                            </p:txEl>
                                          </p:spTgt>
                                        </p:tgtEl>
                                        <p:attrNameLst>
                                          <p:attrName>style.visibility</p:attrName>
                                        </p:attrNameLst>
                                      </p:cBhvr>
                                      <p:to>
                                        <p:strVal val="visible"/>
                                      </p:to>
                                    </p:set>
                                    <p:animEffect transition="in" filter="fade">
                                      <p:cBhvr>
                                        <p:cTn id="47" dur="2000"/>
                                        <p:tgtEl>
                                          <p:spTgt spid="26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8">
                                            <p:txEl>
                                              <p:pRg st="8" end="8"/>
                                            </p:txEl>
                                          </p:spTgt>
                                        </p:tgtEl>
                                        <p:attrNameLst>
                                          <p:attrName>style.visibility</p:attrName>
                                        </p:attrNameLst>
                                      </p:cBhvr>
                                      <p:to>
                                        <p:strVal val="visible"/>
                                      </p:to>
                                    </p:set>
                                    <p:animEffect transition="in" filter="fade">
                                      <p:cBhvr>
                                        <p:cTn id="52" dur="2000"/>
                                        <p:tgtEl>
                                          <p:spTgt spid="26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8">
                                            <p:txEl>
                                              <p:pRg st="9" end="9"/>
                                            </p:txEl>
                                          </p:spTgt>
                                        </p:tgtEl>
                                        <p:attrNameLst>
                                          <p:attrName>style.visibility</p:attrName>
                                        </p:attrNameLst>
                                      </p:cBhvr>
                                      <p:to>
                                        <p:strVal val="visible"/>
                                      </p:to>
                                    </p:set>
                                    <p:animEffect transition="in" filter="fade">
                                      <p:cBhvr>
                                        <p:cTn id="57" dur="2000"/>
                                        <p:tgtEl>
                                          <p:spTgt spid="26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8">
                                            <p:txEl>
                                              <p:pRg st="10" end="10"/>
                                            </p:txEl>
                                          </p:spTgt>
                                        </p:tgtEl>
                                        <p:attrNameLst>
                                          <p:attrName>style.visibility</p:attrName>
                                        </p:attrNameLst>
                                      </p:cBhvr>
                                      <p:to>
                                        <p:strVal val="visible"/>
                                      </p:to>
                                    </p:set>
                                    <p:animEffect transition="in" filter="fade">
                                      <p:cBhvr>
                                        <p:cTn id="62" dur="2000"/>
                                        <p:tgtEl>
                                          <p:spTgt spid="26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68">
                                            <p:txEl>
                                              <p:pRg st="11" end="11"/>
                                            </p:txEl>
                                          </p:spTgt>
                                        </p:tgtEl>
                                        <p:attrNameLst>
                                          <p:attrName>style.visibility</p:attrName>
                                        </p:attrNameLst>
                                      </p:cBhvr>
                                      <p:to>
                                        <p:strVal val="visible"/>
                                      </p:to>
                                    </p:set>
                                    <p:animEffect transition="in" filter="fade">
                                      <p:cBhvr>
                                        <p:cTn id="67" dur="2000"/>
                                        <p:tgtEl>
                                          <p:spTgt spid="26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Words>
  <PresentationFormat>Custom</PresentationFormat>
  <Paragraphs>110</Paragraphs>
  <Slides>14</Slides>
  <Notes>14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Office Theme</vt:lpstr>
      <vt:lpstr>MySQL Database</vt:lpstr>
      <vt:lpstr>Contents</vt:lpstr>
      <vt:lpstr>Introduction</vt:lpstr>
      <vt:lpstr>History and Evolution</vt:lpstr>
      <vt:lpstr>Characteristics</vt:lpstr>
      <vt:lpstr>Architecture</vt:lpstr>
      <vt:lpstr>Layers of MySQL Architecture</vt:lpstr>
      <vt:lpstr>ER diagram</vt:lpstr>
      <vt:lpstr>Features of MySQL</vt:lpstr>
      <vt:lpstr>Applications of MySQL database</vt:lpstr>
      <vt:lpstr>Real-time usage of MySQL</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Database</dc:title>
  <dc:creator>Priyanshu Mahukhaye</dc:creator>
  <cp:lastModifiedBy>admin</cp:lastModifiedBy>
  <cp:revision>2</cp:revision>
  <dcterms:created xsi:type="dcterms:W3CDTF">2023-02-18T04:42:39Z</dcterms:created>
  <dcterms:modified xsi:type="dcterms:W3CDTF">2023-02-23T13:27:24Z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