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ooFvSi2dCHTkEo0Fv/b2NxtJE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495916" y="166855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7123372" y="570398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-DHIRAJ WADILE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11-G11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23361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47578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532368" y="190809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CLOUD?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CLOUD COMPUTING?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 MODELS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99989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  <a:br>
              <a:rPr lang="en-US"/>
            </a:b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34" y="275160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applications: utilities over the internet.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Allows us to create, configure and customize applications online.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Access database resources via internet from internet.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CLOUD?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77334" y="207137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or INTERNET.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at remote location, provides service over network ,i.e., on public or private network.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E-mails, Web conferencing , customer relationship management(CRM).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manipulating, accessing and configuring the applications online.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Combination of both hardware and software.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❖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Online data storage, infrastructure and application.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287042" y="5203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 MODELS</a:t>
            </a:r>
            <a:endParaRPr/>
          </a:p>
        </p:txBody>
      </p:sp>
      <p:pic>
        <p:nvPicPr>
          <p:cNvPr descr="Cloud Computing Overview" id="174" name="Google Shape;17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013" y="1087244"/>
            <a:ext cx="9367024" cy="468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MODELS</a:t>
            </a:r>
            <a:endParaRPr/>
          </a:p>
        </p:txBody>
      </p:sp>
      <p:pic>
        <p:nvPicPr>
          <p:cNvPr descr="Cloud Service Models | Guide to Top 3 Best Cloud Service Models" id="180" name="Google Shape;18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74" y="1817649"/>
            <a:ext cx="8209340" cy="459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532935" y="598528"/>
            <a:ext cx="8596313" cy="205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:-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https://azure.microsoft.com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2896427" y="256106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2022-11-26T14:55:22Z</dcterms:created>
  <dc:creator>10520 - Purvee agrawal</dc:creator>
</cp:coreProperties>
</file>