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0" r:id="rId6"/>
    <p:sldId id="261" r:id="rId7"/>
    <p:sldId id="263" r:id="rId8"/>
    <p:sldId id="266" r:id="rId9"/>
    <p:sldId id="264" r:id="rId10"/>
    <p:sldId id="269" r:id="rId11"/>
    <p:sldId id="271" r:id="rId12"/>
    <p:sldId id="265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225D8-974B-45B8-A97C-3235DB69B5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C0BF99-7BC9-45AA-8FE0-0100E69817F8}">
      <dgm:prSet phldrT="[Text]"/>
      <dgm:spPr/>
      <dgm:t>
        <a:bodyPr/>
        <a:lstStyle/>
        <a:p>
          <a:r>
            <a:rPr lang="en-US" dirty="0"/>
            <a:t>Traversal methods</a:t>
          </a:r>
          <a:endParaRPr lang="en-IN" dirty="0"/>
        </a:p>
      </dgm:t>
    </dgm:pt>
    <dgm:pt modelId="{A318D6E1-EF3F-49E1-B485-71871763F98A}" type="parTrans" cxnId="{5ABB37DC-E7A4-41E6-A914-AC34E0FF3DFD}">
      <dgm:prSet/>
      <dgm:spPr/>
      <dgm:t>
        <a:bodyPr/>
        <a:lstStyle/>
        <a:p>
          <a:endParaRPr lang="en-IN"/>
        </a:p>
      </dgm:t>
    </dgm:pt>
    <dgm:pt modelId="{82D2DB19-D507-43AB-88D1-A83F45C549A1}" type="sibTrans" cxnId="{5ABB37DC-E7A4-41E6-A914-AC34E0FF3DFD}">
      <dgm:prSet/>
      <dgm:spPr/>
      <dgm:t>
        <a:bodyPr/>
        <a:lstStyle/>
        <a:p>
          <a:endParaRPr lang="en-IN"/>
        </a:p>
      </dgm:t>
    </dgm:pt>
    <dgm:pt modelId="{9D7E972B-7F26-4D1C-A458-6A8F012E2F93}">
      <dgm:prSet phldrT="[Text]" custT="1"/>
      <dgm:spPr/>
      <dgm:t>
        <a:bodyPr/>
        <a:lstStyle/>
        <a:p>
          <a:r>
            <a:rPr lang="en-US" sz="4000" dirty="0" err="1"/>
            <a:t>Inorder</a:t>
          </a:r>
          <a:endParaRPr lang="en-US" sz="4000" dirty="0"/>
        </a:p>
        <a:p>
          <a:r>
            <a:rPr lang="en-IN" sz="1400" dirty="0"/>
            <a:t>(</a:t>
          </a:r>
          <a:r>
            <a:rPr lang="en-IN" sz="1400" dirty="0" err="1"/>
            <a:t>LRoR</a:t>
          </a:r>
          <a:r>
            <a:rPr lang="en-IN" sz="1400" dirty="0"/>
            <a:t>)</a:t>
          </a:r>
        </a:p>
      </dgm:t>
    </dgm:pt>
    <dgm:pt modelId="{E6EDABAB-B889-4CFF-8D18-E0BE0693D3EF}" type="parTrans" cxnId="{BB14D622-C107-45B9-A5E6-8987E23638DA}">
      <dgm:prSet/>
      <dgm:spPr/>
      <dgm:t>
        <a:bodyPr/>
        <a:lstStyle/>
        <a:p>
          <a:endParaRPr lang="en-IN"/>
        </a:p>
      </dgm:t>
    </dgm:pt>
    <dgm:pt modelId="{66E098DD-C7B5-407F-9F4B-9BB8D2DBB7C4}" type="sibTrans" cxnId="{BB14D622-C107-45B9-A5E6-8987E23638DA}">
      <dgm:prSet/>
      <dgm:spPr/>
      <dgm:t>
        <a:bodyPr/>
        <a:lstStyle/>
        <a:p>
          <a:endParaRPr lang="en-IN"/>
        </a:p>
      </dgm:t>
    </dgm:pt>
    <dgm:pt modelId="{C5B8A5FD-008B-4987-A082-09AC9983F62C}">
      <dgm:prSet phldrT="[Text]" custT="1"/>
      <dgm:spPr/>
      <dgm:t>
        <a:bodyPr/>
        <a:lstStyle/>
        <a:p>
          <a:r>
            <a:rPr lang="en-US" sz="4000" dirty="0"/>
            <a:t>Preorder</a:t>
          </a:r>
        </a:p>
        <a:p>
          <a:r>
            <a:rPr lang="en-IN" sz="1400" dirty="0"/>
            <a:t>(</a:t>
          </a:r>
          <a:r>
            <a:rPr lang="en-IN" sz="1400" dirty="0" err="1"/>
            <a:t>RoLR</a:t>
          </a:r>
          <a:r>
            <a:rPr lang="en-IN" sz="1400" dirty="0"/>
            <a:t>)</a:t>
          </a:r>
        </a:p>
      </dgm:t>
    </dgm:pt>
    <dgm:pt modelId="{19E3973B-76D1-4FE7-A97B-774BB076D071}" type="parTrans" cxnId="{A22E5178-F79E-476E-9EE9-A8EAE8CBE61F}">
      <dgm:prSet/>
      <dgm:spPr/>
      <dgm:t>
        <a:bodyPr/>
        <a:lstStyle/>
        <a:p>
          <a:endParaRPr lang="en-IN"/>
        </a:p>
      </dgm:t>
    </dgm:pt>
    <dgm:pt modelId="{2A178D61-6611-40BC-96B4-FBE16617F2A8}" type="sibTrans" cxnId="{A22E5178-F79E-476E-9EE9-A8EAE8CBE61F}">
      <dgm:prSet/>
      <dgm:spPr/>
      <dgm:t>
        <a:bodyPr/>
        <a:lstStyle/>
        <a:p>
          <a:endParaRPr lang="en-IN"/>
        </a:p>
      </dgm:t>
    </dgm:pt>
    <dgm:pt modelId="{89646259-53A3-4902-AAD3-9FA08D557DEB}">
      <dgm:prSet phldrT="[Text]" custT="1"/>
      <dgm:spPr/>
      <dgm:t>
        <a:bodyPr/>
        <a:lstStyle/>
        <a:p>
          <a:r>
            <a:rPr lang="en-US" sz="4000" dirty="0" err="1"/>
            <a:t>Postorder</a:t>
          </a:r>
          <a:endParaRPr lang="en-US" sz="4000" dirty="0"/>
        </a:p>
        <a:p>
          <a:r>
            <a:rPr lang="en-US" sz="1600" dirty="0"/>
            <a:t>(</a:t>
          </a:r>
          <a:r>
            <a:rPr lang="en-US" sz="1600" dirty="0" err="1"/>
            <a:t>LRRo</a:t>
          </a:r>
          <a:r>
            <a:rPr lang="en-US" sz="1600" dirty="0"/>
            <a:t>)</a:t>
          </a:r>
          <a:endParaRPr lang="en-IN" sz="1600" dirty="0"/>
        </a:p>
      </dgm:t>
    </dgm:pt>
    <dgm:pt modelId="{AE4023C8-B9E9-46F4-87A6-E8BB43F58704}" type="parTrans" cxnId="{3FA7CC36-D9EA-4D33-9CC2-DB820A63D602}">
      <dgm:prSet/>
      <dgm:spPr/>
      <dgm:t>
        <a:bodyPr/>
        <a:lstStyle/>
        <a:p>
          <a:endParaRPr lang="en-IN"/>
        </a:p>
      </dgm:t>
    </dgm:pt>
    <dgm:pt modelId="{D415C0E1-796E-4046-8837-A84956BCAAE0}" type="sibTrans" cxnId="{3FA7CC36-D9EA-4D33-9CC2-DB820A63D602}">
      <dgm:prSet/>
      <dgm:spPr/>
      <dgm:t>
        <a:bodyPr/>
        <a:lstStyle/>
        <a:p>
          <a:endParaRPr lang="en-IN"/>
        </a:p>
      </dgm:t>
    </dgm:pt>
    <dgm:pt modelId="{93C7CAC5-E34D-4013-B953-1413C21191C2}" type="pres">
      <dgm:prSet presAssocID="{14E225D8-974B-45B8-A97C-3235DB69B5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DAE0A5C-D9C8-4D6B-825E-C4BC3157ADDF}" type="pres">
      <dgm:prSet presAssocID="{6DC0BF99-7BC9-45AA-8FE0-0100E69817F8}" presName="hierRoot1" presStyleCnt="0">
        <dgm:presLayoutVars>
          <dgm:hierBranch val="init"/>
        </dgm:presLayoutVars>
      </dgm:prSet>
      <dgm:spPr/>
    </dgm:pt>
    <dgm:pt modelId="{B4CE1602-84B4-480D-96AA-3B7A7FE21B50}" type="pres">
      <dgm:prSet presAssocID="{6DC0BF99-7BC9-45AA-8FE0-0100E69817F8}" presName="rootComposite1" presStyleCnt="0"/>
      <dgm:spPr/>
    </dgm:pt>
    <dgm:pt modelId="{0C78DFDB-862F-49BA-87AC-CAAB272E9D5D}" type="pres">
      <dgm:prSet presAssocID="{6DC0BF99-7BC9-45AA-8FE0-0100E69817F8}" presName="rootText1" presStyleLbl="node0" presStyleIdx="0" presStyleCnt="1" custLinFactNeighborX="1815" custLinFactNeighborY="-39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9C2D79-EBF0-4764-91AD-17C9430BB6E0}" type="pres">
      <dgm:prSet presAssocID="{6DC0BF99-7BC9-45AA-8FE0-0100E69817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8691D2-2552-4240-85F3-C9594F1131C7}" type="pres">
      <dgm:prSet presAssocID="{6DC0BF99-7BC9-45AA-8FE0-0100E69817F8}" presName="hierChild2" presStyleCnt="0"/>
      <dgm:spPr/>
    </dgm:pt>
    <dgm:pt modelId="{A2F81228-D4E2-4682-ACD5-80985BB7AAEC}" type="pres">
      <dgm:prSet presAssocID="{E6EDABAB-B889-4CFF-8D18-E0BE0693D3E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E314B26-DEAF-4632-A15F-0B09A9BDA61D}" type="pres">
      <dgm:prSet presAssocID="{9D7E972B-7F26-4D1C-A458-6A8F012E2F93}" presName="hierRoot2" presStyleCnt="0">
        <dgm:presLayoutVars>
          <dgm:hierBranch val="init"/>
        </dgm:presLayoutVars>
      </dgm:prSet>
      <dgm:spPr/>
    </dgm:pt>
    <dgm:pt modelId="{2BA65B29-ABD2-4748-B68C-6F462B24C05D}" type="pres">
      <dgm:prSet presAssocID="{9D7E972B-7F26-4D1C-A458-6A8F012E2F93}" presName="rootComposite" presStyleCnt="0"/>
      <dgm:spPr/>
    </dgm:pt>
    <dgm:pt modelId="{A1BB6225-D9D6-4208-9DC6-195984C842DC}" type="pres">
      <dgm:prSet presAssocID="{9D7E972B-7F26-4D1C-A458-6A8F012E2F93}" presName="rootText" presStyleLbl="node2" presStyleIdx="0" presStyleCnt="3" custLinFactNeighborX="-4890" custLinFactNeighborY="-449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CD6F1F-706A-4802-AF4A-053DC41F9C18}" type="pres">
      <dgm:prSet presAssocID="{9D7E972B-7F26-4D1C-A458-6A8F012E2F93}" presName="rootConnector" presStyleLbl="node2" presStyleIdx="0" presStyleCnt="3"/>
      <dgm:spPr/>
      <dgm:t>
        <a:bodyPr/>
        <a:lstStyle/>
        <a:p>
          <a:endParaRPr lang="en-US"/>
        </a:p>
      </dgm:t>
    </dgm:pt>
    <dgm:pt modelId="{64E8BD12-06B1-4F72-BA64-FDD2B21D102C}" type="pres">
      <dgm:prSet presAssocID="{9D7E972B-7F26-4D1C-A458-6A8F012E2F93}" presName="hierChild4" presStyleCnt="0"/>
      <dgm:spPr/>
    </dgm:pt>
    <dgm:pt modelId="{7110DF25-3374-4F08-B058-AD5DCCCAA3EB}" type="pres">
      <dgm:prSet presAssocID="{9D7E972B-7F26-4D1C-A458-6A8F012E2F93}" presName="hierChild5" presStyleCnt="0"/>
      <dgm:spPr/>
    </dgm:pt>
    <dgm:pt modelId="{327820B0-442C-4230-B699-D9F925A2A618}" type="pres">
      <dgm:prSet presAssocID="{19E3973B-76D1-4FE7-A97B-774BB076D07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5FA8AF8-4552-4DED-8D1A-B395B41689FE}" type="pres">
      <dgm:prSet presAssocID="{C5B8A5FD-008B-4987-A082-09AC9983F62C}" presName="hierRoot2" presStyleCnt="0">
        <dgm:presLayoutVars>
          <dgm:hierBranch val="init"/>
        </dgm:presLayoutVars>
      </dgm:prSet>
      <dgm:spPr/>
    </dgm:pt>
    <dgm:pt modelId="{934B446F-1599-461E-AD8C-9D89B3AD6E87}" type="pres">
      <dgm:prSet presAssocID="{C5B8A5FD-008B-4987-A082-09AC9983F62C}" presName="rootComposite" presStyleCnt="0"/>
      <dgm:spPr/>
    </dgm:pt>
    <dgm:pt modelId="{63891E4E-2BAB-4DAC-BD44-64947E9487A5}" type="pres">
      <dgm:prSet presAssocID="{C5B8A5FD-008B-4987-A082-09AC9983F62C}" presName="rootText" presStyleLbl="node2" presStyleIdx="1" presStyleCnt="3" custLinFactNeighborX="1182" custLinFactNeighborY="23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8F44C-EDF5-4740-9EEE-80D05295A15C}" type="pres">
      <dgm:prSet presAssocID="{C5B8A5FD-008B-4987-A082-09AC9983F62C}" presName="rootConnector" presStyleLbl="node2" presStyleIdx="1" presStyleCnt="3"/>
      <dgm:spPr/>
      <dgm:t>
        <a:bodyPr/>
        <a:lstStyle/>
        <a:p>
          <a:endParaRPr lang="en-US"/>
        </a:p>
      </dgm:t>
    </dgm:pt>
    <dgm:pt modelId="{3534BC05-75D6-4600-AB5D-74E419FF42D3}" type="pres">
      <dgm:prSet presAssocID="{C5B8A5FD-008B-4987-A082-09AC9983F62C}" presName="hierChild4" presStyleCnt="0"/>
      <dgm:spPr/>
    </dgm:pt>
    <dgm:pt modelId="{1D30B881-1FC2-4FF8-AA9D-75B0AC48B853}" type="pres">
      <dgm:prSet presAssocID="{C5B8A5FD-008B-4987-A082-09AC9983F62C}" presName="hierChild5" presStyleCnt="0"/>
      <dgm:spPr/>
    </dgm:pt>
    <dgm:pt modelId="{669A8887-7CCD-4195-BC1D-EAED03641631}" type="pres">
      <dgm:prSet presAssocID="{AE4023C8-B9E9-46F4-87A6-E8BB43F5870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B2A1467-640D-48F6-BE56-41B20117B187}" type="pres">
      <dgm:prSet presAssocID="{89646259-53A3-4902-AAD3-9FA08D557DEB}" presName="hierRoot2" presStyleCnt="0">
        <dgm:presLayoutVars>
          <dgm:hierBranch val="init"/>
        </dgm:presLayoutVars>
      </dgm:prSet>
      <dgm:spPr/>
    </dgm:pt>
    <dgm:pt modelId="{BD97F919-7087-40BE-A9B6-A4432555FF79}" type="pres">
      <dgm:prSet presAssocID="{89646259-53A3-4902-AAD3-9FA08D557DEB}" presName="rootComposite" presStyleCnt="0"/>
      <dgm:spPr/>
    </dgm:pt>
    <dgm:pt modelId="{791C340F-CC49-456A-9790-ABD1D6F10899}" type="pres">
      <dgm:prSet presAssocID="{89646259-53A3-4902-AAD3-9FA08D557DEB}" presName="rootText" presStyleLbl="node2" presStyleIdx="2" presStyleCnt="3" custLinFactNeighborX="15210" custLinFactNeighborY="-53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364237-88BE-4C88-A1B8-EC31A1C24905}" type="pres">
      <dgm:prSet presAssocID="{89646259-53A3-4902-AAD3-9FA08D557DEB}" presName="rootConnector" presStyleLbl="node2" presStyleIdx="2" presStyleCnt="3"/>
      <dgm:spPr/>
      <dgm:t>
        <a:bodyPr/>
        <a:lstStyle/>
        <a:p>
          <a:endParaRPr lang="en-US"/>
        </a:p>
      </dgm:t>
    </dgm:pt>
    <dgm:pt modelId="{CDE4101A-E7F6-4FB7-ACFD-3A5D68B659EC}" type="pres">
      <dgm:prSet presAssocID="{89646259-53A3-4902-AAD3-9FA08D557DEB}" presName="hierChild4" presStyleCnt="0"/>
      <dgm:spPr/>
    </dgm:pt>
    <dgm:pt modelId="{09E001B4-C294-4DED-B830-0DDF5F569E60}" type="pres">
      <dgm:prSet presAssocID="{89646259-53A3-4902-AAD3-9FA08D557DEB}" presName="hierChild5" presStyleCnt="0"/>
      <dgm:spPr/>
    </dgm:pt>
    <dgm:pt modelId="{1C6C3019-EDA2-402C-8CDA-942BD330821E}" type="pres">
      <dgm:prSet presAssocID="{6DC0BF99-7BC9-45AA-8FE0-0100E69817F8}" presName="hierChild3" presStyleCnt="0"/>
      <dgm:spPr/>
    </dgm:pt>
  </dgm:ptLst>
  <dgm:cxnLst>
    <dgm:cxn modelId="{5ABB37DC-E7A4-41E6-A914-AC34E0FF3DFD}" srcId="{14E225D8-974B-45B8-A97C-3235DB69B58E}" destId="{6DC0BF99-7BC9-45AA-8FE0-0100E69817F8}" srcOrd="0" destOrd="0" parTransId="{A318D6E1-EF3F-49E1-B485-71871763F98A}" sibTransId="{82D2DB19-D507-43AB-88D1-A83F45C549A1}"/>
    <dgm:cxn modelId="{C80C53B6-4536-43FB-8BFF-AD8F72A9DD5B}" type="presOf" srcId="{9D7E972B-7F26-4D1C-A458-6A8F012E2F93}" destId="{8FCD6F1F-706A-4802-AF4A-053DC41F9C18}" srcOrd="1" destOrd="0" presId="urn:microsoft.com/office/officeart/2005/8/layout/orgChart1"/>
    <dgm:cxn modelId="{A22E5178-F79E-476E-9EE9-A8EAE8CBE61F}" srcId="{6DC0BF99-7BC9-45AA-8FE0-0100E69817F8}" destId="{C5B8A5FD-008B-4987-A082-09AC9983F62C}" srcOrd="1" destOrd="0" parTransId="{19E3973B-76D1-4FE7-A97B-774BB076D071}" sibTransId="{2A178D61-6611-40BC-96B4-FBE16617F2A8}"/>
    <dgm:cxn modelId="{5BFE059F-862D-4948-8E73-E58DF0F5B42F}" type="presOf" srcId="{14E225D8-974B-45B8-A97C-3235DB69B58E}" destId="{93C7CAC5-E34D-4013-B953-1413C21191C2}" srcOrd="0" destOrd="0" presId="urn:microsoft.com/office/officeart/2005/8/layout/orgChart1"/>
    <dgm:cxn modelId="{D62228A1-B296-4797-80DA-5CBAE6D7842E}" type="presOf" srcId="{9D7E972B-7F26-4D1C-A458-6A8F012E2F93}" destId="{A1BB6225-D9D6-4208-9DC6-195984C842DC}" srcOrd="0" destOrd="0" presId="urn:microsoft.com/office/officeart/2005/8/layout/orgChart1"/>
    <dgm:cxn modelId="{B5D92CE7-0716-4C10-843C-A43F386EE358}" type="presOf" srcId="{19E3973B-76D1-4FE7-A97B-774BB076D071}" destId="{327820B0-442C-4230-B699-D9F925A2A618}" srcOrd="0" destOrd="0" presId="urn:microsoft.com/office/officeart/2005/8/layout/orgChart1"/>
    <dgm:cxn modelId="{120B60F6-C5D4-46C4-8616-723A5BE7AC08}" type="presOf" srcId="{E6EDABAB-B889-4CFF-8D18-E0BE0693D3EF}" destId="{A2F81228-D4E2-4682-ACD5-80985BB7AAEC}" srcOrd="0" destOrd="0" presId="urn:microsoft.com/office/officeart/2005/8/layout/orgChart1"/>
    <dgm:cxn modelId="{8BC88243-2426-477F-BF39-47B44E1ABAFB}" type="presOf" srcId="{89646259-53A3-4902-AAD3-9FA08D557DEB}" destId="{791C340F-CC49-456A-9790-ABD1D6F10899}" srcOrd="0" destOrd="0" presId="urn:microsoft.com/office/officeart/2005/8/layout/orgChart1"/>
    <dgm:cxn modelId="{A4523169-EA45-4812-8914-2712A25A37A8}" type="presOf" srcId="{AE4023C8-B9E9-46F4-87A6-E8BB43F58704}" destId="{669A8887-7CCD-4195-BC1D-EAED03641631}" srcOrd="0" destOrd="0" presId="urn:microsoft.com/office/officeart/2005/8/layout/orgChart1"/>
    <dgm:cxn modelId="{B0A9B4C4-D4EF-4600-AF9C-65ECEEE52818}" type="presOf" srcId="{C5B8A5FD-008B-4987-A082-09AC9983F62C}" destId="{63891E4E-2BAB-4DAC-BD44-64947E9487A5}" srcOrd="0" destOrd="0" presId="urn:microsoft.com/office/officeart/2005/8/layout/orgChart1"/>
    <dgm:cxn modelId="{8D36BA90-B6A8-43CC-A397-15B8B45A18AF}" type="presOf" srcId="{6DC0BF99-7BC9-45AA-8FE0-0100E69817F8}" destId="{0C78DFDB-862F-49BA-87AC-CAAB272E9D5D}" srcOrd="0" destOrd="0" presId="urn:microsoft.com/office/officeart/2005/8/layout/orgChart1"/>
    <dgm:cxn modelId="{EEDA9DEE-DDB6-42B1-9919-BEFBB97D25C4}" type="presOf" srcId="{89646259-53A3-4902-AAD3-9FA08D557DEB}" destId="{FE364237-88BE-4C88-A1B8-EC31A1C24905}" srcOrd="1" destOrd="0" presId="urn:microsoft.com/office/officeart/2005/8/layout/orgChart1"/>
    <dgm:cxn modelId="{29655382-242B-489B-B1CB-5AF189E72D5A}" type="presOf" srcId="{C5B8A5FD-008B-4987-A082-09AC9983F62C}" destId="{D508F44C-EDF5-4740-9EEE-80D05295A15C}" srcOrd="1" destOrd="0" presId="urn:microsoft.com/office/officeart/2005/8/layout/orgChart1"/>
    <dgm:cxn modelId="{BB14D622-C107-45B9-A5E6-8987E23638DA}" srcId="{6DC0BF99-7BC9-45AA-8FE0-0100E69817F8}" destId="{9D7E972B-7F26-4D1C-A458-6A8F012E2F93}" srcOrd="0" destOrd="0" parTransId="{E6EDABAB-B889-4CFF-8D18-E0BE0693D3EF}" sibTransId="{66E098DD-C7B5-407F-9F4B-9BB8D2DBB7C4}"/>
    <dgm:cxn modelId="{1785A9DB-782B-4AF3-B452-518B7042DE9E}" type="presOf" srcId="{6DC0BF99-7BC9-45AA-8FE0-0100E69817F8}" destId="{D49C2D79-EBF0-4764-91AD-17C9430BB6E0}" srcOrd="1" destOrd="0" presId="urn:microsoft.com/office/officeart/2005/8/layout/orgChart1"/>
    <dgm:cxn modelId="{3FA7CC36-D9EA-4D33-9CC2-DB820A63D602}" srcId="{6DC0BF99-7BC9-45AA-8FE0-0100E69817F8}" destId="{89646259-53A3-4902-AAD3-9FA08D557DEB}" srcOrd="2" destOrd="0" parTransId="{AE4023C8-B9E9-46F4-87A6-E8BB43F58704}" sibTransId="{D415C0E1-796E-4046-8837-A84956BCAAE0}"/>
    <dgm:cxn modelId="{0CEA57B8-CE21-41AA-8F37-8B5B8178B3F1}" type="presParOf" srcId="{93C7CAC5-E34D-4013-B953-1413C21191C2}" destId="{5DAE0A5C-D9C8-4D6B-825E-C4BC3157ADDF}" srcOrd="0" destOrd="0" presId="urn:microsoft.com/office/officeart/2005/8/layout/orgChart1"/>
    <dgm:cxn modelId="{01E8F8FF-3F19-4EB9-BA32-8DC2ACDE8196}" type="presParOf" srcId="{5DAE0A5C-D9C8-4D6B-825E-C4BC3157ADDF}" destId="{B4CE1602-84B4-480D-96AA-3B7A7FE21B50}" srcOrd="0" destOrd="0" presId="urn:microsoft.com/office/officeart/2005/8/layout/orgChart1"/>
    <dgm:cxn modelId="{7549353C-063D-4B01-83D3-AB4FDB8EE633}" type="presParOf" srcId="{B4CE1602-84B4-480D-96AA-3B7A7FE21B50}" destId="{0C78DFDB-862F-49BA-87AC-CAAB272E9D5D}" srcOrd="0" destOrd="0" presId="urn:microsoft.com/office/officeart/2005/8/layout/orgChart1"/>
    <dgm:cxn modelId="{8F9A1C09-72ED-413A-86A0-80932C578134}" type="presParOf" srcId="{B4CE1602-84B4-480D-96AA-3B7A7FE21B50}" destId="{D49C2D79-EBF0-4764-91AD-17C9430BB6E0}" srcOrd="1" destOrd="0" presId="urn:microsoft.com/office/officeart/2005/8/layout/orgChart1"/>
    <dgm:cxn modelId="{52DA9C50-30DE-4AFE-B6AA-F9F3F09508E6}" type="presParOf" srcId="{5DAE0A5C-D9C8-4D6B-825E-C4BC3157ADDF}" destId="{4C8691D2-2552-4240-85F3-C9594F1131C7}" srcOrd="1" destOrd="0" presId="urn:microsoft.com/office/officeart/2005/8/layout/orgChart1"/>
    <dgm:cxn modelId="{18BBE3DE-342F-4F0D-8BD1-97C3D95877BB}" type="presParOf" srcId="{4C8691D2-2552-4240-85F3-C9594F1131C7}" destId="{A2F81228-D4E2-4682-ACD5-80985BB7AAEC}" srcOrd="0" destOrd="0" presId="urn:microsoft.com/office/officeart/2005/8/layout/orgChart1"/>
    <dgm:cxn modelId="{81560AE0-FD36-44E5-AC66-E076C7F0DF55}" type="presParOf" srcId="{4C8691D2-2552-4240-85F3-C9594F1131C7}" destId="{7E314B26-DEAF-4632-A15F-0B09A9BDA61D}" srcOrd="1" destOrd="0" presId="urn:microsoft.com/office/officeart/2005/8/layout/orgChart1"/>
    <dgm:cxn modelId="{0FF17086-DC24-48BC-A50F-3CFB36C118BA}" type="presParOf" srcId="{7E314B26-DEAF-4632-A15F-0B09A9BDA61D}" destId="{2BA65B29-ABD2-4748-B68C-6F462B24C05D}" srcOrd="0" destOrd="0" presId="urn:microsoft.com/office/officeart/2005/8/layout/orgChart1"/>
    <dgm:cxn modelId="{F6426932-907B-4BE0-BAC7-D8A2721B0787}" type="presParOf" srcId="{2BA65B29-ABD2-4748-B68C-6F462B24C05D}" destId="{A1BB6225-D9D6-4208-9DC6-195984C842DC}" srcOrd="0" destOrd="0" presId="urn:microsoft.com/office/officeart/2005/8/layout/orgChart1"/>
    <dgm:cxn modelId="{6E5D3E2B-3989-440B-B0A1-8AAD6D89AEB8}" type="presParOf" srcId="{2BA65B29-ABD2-4748-B68C-6F462B24C05D}" destId="{8FCD6F1F-706A-4802-AF4A-053DC41F9C18}" srcOrd="1" destOrd="0" presId="urn:microsoft.com/office/officeart/2005/8/layout/orgChart1"/>
    <dgm:cxn modelId="{21D7E74C-5F00-4F71-91C4-2EFF6FB4B499}" type="presParOf" srcId="{7E314B26-DEAF-4632-A15F-0B09A9BDA61D}" destId="{64E8BD12-06B1-4F72-BA64-FDD2B21D102C}" srcOrd="1" destOrd="0" presId="urn:microsoft.com/office/officeart/2005/8/layout/orgChart1"/>
    <dgm:cxn modelId="{9855F237-8D04-452E-9AA3-3AF82A004E8C}" type="presParOf" srcId="{7E314B26-DEAF-4632-A15F-0B09A9BDA61D}" destId="{7110DF25-3374-4F08-B058-AD5DCCCAA3EB}" srcOrd="2" destOrd="0" presId="urn:microsoft.com/office/officeart/2005/8/layout/orgChart1"/>
    <dgm:cxn modelId="{C0FB6996-0B05-4F11-99BC-2FB86239AE6F}" type="presParOf" srcId="{4C8691D2-2552-4240-85F3-C9594F1131C7}" destId="{327820B0-442C-4230-B699-D9F925A2A618}" srcOrd="2" destOrd="0" presId="urn:microsoft.com/office/officeart/2005/8/layout/orgChart1"/>
    <dgm:cxn modelId="{14AC5F41-8C32-4F5B-B467-1156B744E593}" type="presParOf" srcId="{4C8691D2-2552-4240-85F3-C9594F1131C7}" destId="{25FA8AF8-4552-4DED-8D1A-B395B41689FE}" srcOrd="3" destOrd="0" presId="urn:microsoft.com/office/officeart/2005/8/layout/orgChart1"/>
    <dgm:cxn modelId="{FD843654-5654-42BF-8533-7A0E1ACF4734}" type="presParOf" srcId="{25FA8AF8-4552-4DED-8D1A-B395B41689FE}" destId="{934B446F-1599-461E-AD8C-9D89B3AD6E87}" srcOrd="0" destOrd="0" presId="urn:microsoft.com/office/officeart/2005/8/layout/orgChart1"/>
    <dgm:cxn modelId="{3D41BC3C-FB4C-4C78-84FB-044163D1EA12}" type="presParOf" srcId="{934B446F-1599-461E-AD8C-9D89B3AD6E87}" destId="{63891E4E-2BAB-4DAC-BD44-64947E9487A5}" srcOrd="0" destOrd="0" presId="urn:microsoft.com/office/officeart/2005/8/layout/orgChart1"/>
    <dgm:cxn modelId="{E3063B68-D855-471A-802D-6BDAE86464F5}" type="presParOf" srcId="{934B446F-1599-461E-AD8C-9D89B3AD6E87}" destId="{D508F44C-EDF5-4740-9EEE-80D05295A15C}" srcOrd="1" destOrd="0" presId="urn:microsoft.com/office/officeart/2005/8/layout/orgChart1"/>
    <dgm:cxn modelId="{A671AD05-027E-4A2E-B9BA-6E24B2FA6EA4}" type="presParOf" srcId="{25FA8AF8-4552-4DED-8D1A-B395B41689FE}" destId="{3534BC05-75D6-4600-AB5D-74E419FF42D3}" srcOrd="1" destOrd="0" presId="urn:microsoft.com/office/officeart/2005/8/layout/orgChart1"/>
    <dgm:cxn modelId="{CDB906AF-80D3-416F-9D24-01EBDFF35D57}" type="presParOf" srcId="{25FA8AF8-4552-4DED-8D1A-B395B41689FE}" destId="{1D30B881-1FC2-4FF8-AA9D-75B0AC48B853}" srcOrd="2" destOrd="0" presId="urn:microsoft.com/office/officeart/2005/8/layout/orgChart1"/>
    <dgm:cxn modelId="{362C7FF4-DB0F-43B5-BC89-82E73F69460D}" type="presParOf" srcId="{4C8691D2-2552-4240-85F3-C9594F1131C7}" destId="{669A8887-7CCD-4195-BC1D-EAED03641631}" srcOrd="4" destOrd="0" presId="urn:microsoft.com/office/officeart/2005/8/layout/orgChart1"/>
    <dgm:cxn modelId="{CF0DAA11-1ABD-4935-99B1-6B1AB4660335}" type="presParOf" srcId="{4C8691D2-2552-4240-85F3-C9594F1131C7}" destId="{9B2A1467-640D-48F6-BE56-41B20117B187}" srcOrd="5" destOrd="0" presId="urn:microsoft.com/office/officeart/2005/8/layout/orgChart1"/>
    <dgm:cxn modelId="{4AFCD43E-5254-4442-8536-CB29C7D79E27}" type="presParOf" srcId="{9B2A1467-640D-48F6-BE56-41B20117B187}" destId="{BD97F919-7087-40BE-A9B6-A4432555FF79}" srcOrd="0" destOrd="0" presId="urn:microsoft.com/office/officeart/2005/8/layout/orgChart1"/>
    <dgm:cxn modelId="{A4B6FE6C-DE57-43CB-965D-C3A11C7D70DF}" type="presParOf" srcId="{BD97F919-7087-40BE-A9B6-A4432555FF79}" destId="{791C340F-CC49-456A-9790-ABD1D6F10899}" srcOrd="0" destOrd="0" presId="urn:microsoft.com/office/officeart/2005/8/layout/orgChart1"/>
    <dgm:cxn modelId="{638D31DB-EF60-40AF-9190-16749775031A}" type="presParOf" srcId="{BD97F919-7087-40BE-A9B6-A4432555FF79}" destId="{FE364237-88BE-4C88-A1B8-EC31A1C24905}" srcOrd="1" destOrd="0" presId="urn:microsoft.com/office/officeart/2005/8/layout/orgChart1"/>
    <dgm:cxn modelId="{7A21AB3E-8122-456A-8B83-23725942C69A}" type="presParOf" srcId="{9B2A1467-640D-48F6-BE56-41B20117B187}" destId="{CDE4101A-E7F6-4FB7-ACFD-3A5D68B659EC}" srcOrd="1" destOrd="0" presId="urn:microsoft.com/office/officeart/2005/8/layout/orgChart1"/>
    <dgm:cxn modelId="{A4675316-5AE3-47F5-997A-6B16A4EEB194}" type="presParOf" srcId="{9B2A1467-640D-48F6-BE56-41B20117B187}" destId="{09E001B4-C294-4DED-B830-0DDF5F569E60}" srcOrd="2" destOrd="0" presId="urn:microsoft.com/office/officeart/2005/8/layout/orgChart1"/>
    <dgm:cxn modelId="{DAB54573-7089-4542-BE77-76BF5BCF6DA0}" type="presParOf" srcId="{5DAE0A5C-D9C8-4D6B-825E-C4BC3157ADDF}" destId="{1C6C3019-EDA2-402C-8CDA-942BD33082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A8887-7CCD-4195-BC1D-EAED03641631}">
      <dsp:nvSpPr>
        <dsp:cNvPr id="0" name=""/>
        <dsp:cNvSpPr/>
      </dsp:nvSpPr>
      <dsp:spPr>
        <a:xfrm>
          <a:off x="4901433" y="1845362"/>
          <a:ext cx="3380564" cy="402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41"/>
              </a:lnTo>
              <a:lnTo>
                <a:pt x="3380564" y="104841"/>
              </a:lnTo>
              <a:lnTo>
                <a:pt x="3380564" y="4026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820B0-442C-4230-B699-D9F925A2A618}">
      <dsp:nvSpPr>
        <dsp:cNvPr id="0" name=""/>
        <dsp:cNvSpPr/>
      </dsp:nvSpPr>
      <dsp:spPr>
        <a:xfrm>
          <a:off x="4837762" y="1845362"/>
          <a:ext cx="91440" cy="1498153"/>
        </a:xfrm>
        <a:custGeom>
          <a:avLst/>
          <a:gdLst/>
          <a:ahLst/>
          <a:cxnLst/>
          <a:rect l="0" t="0" r="0" b="0"/>
          <a:pathLst>
            <a:path>
              <a:moveTo>
                <a:pt x="63670" y="0"/>
              </a:moveTo>
              <a:lnTo>
                <a:pt x="63670" y="1200388"/>
              </a:lnTo>
              <a:lnTo>
                <a:pt x="45720" y="1200388"/>
              </a:lnTo>
              <a:lnTo>
                <a:pt x="45720" y="14981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81228-D4E2-4682-ACD5-80985BB7AAEC}">
      <dsp:nvSpPr>
        <dsp:cNvPr id="0" name=""/>
        <dsp:cNvSpPr/>
      </dsp:nvSpPr>
      <dsp:spPr>
        <a:xfrm>
          <a:off x="1417927" y="1845362"/>
          <a:ext cx="3483505" cy="524760"/>
        </a:xfrm>
        <a:custGeom>
          <a:avLst/>
          <a:gdLst/>
          <a:ahLst/>
          <a:cxnLst/>
          <a:rect l="0" t="0" r="0" b="0"/>
          <a:pathLst>
            <a:path>
              <a:moveTo>
                <a:pt x="3483505" y="0"/>
              </a:moveTo>
              <a:lnTo>
                <a:pt x="3483505" y="226995"/>
              </a:lnTo>
              <a:lnTo>
                <a:pt x="0" y="226995"/>
              </a:lnTo>
              <a:lnTo>
                <a:pt x="0" y="5247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8DFDB-862F-49BA-87AC-CAAB272E9D5D}">
      <dsp:nvSpPr>
        <dsp:cNvPr id="0" name=""/>
        <dsp:cNvSpPr/>
      </dsp:nvSpPr>
      <dsp:spPr>
        <a:xfrm>
          <a:off x="3483505" y="427434"/>
          <a:ext cx="2835854" cy="1417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Traversal methods</a:t>
          </a:r>
          <a:endParaRPr lang="en-IN" sz="4800" kern="1200" dirty="0"/>
        </a:p>
      </dsp:txBody>
      <dsp:txXfrm>
        <a:off x="3483505" y="427434"/>
        <a:ext cx="2835854" cy="1417927"/>
      </dsp:txXfrm>
    </dsp:sp>
    <dsp:sp modelId="{A1BB6225-D9D6-4208-9DC6-195984C842DC}">
      <dsp:nvSpPr>
        <dsp:cNvPr id="0" name=""/>
        <dsp:cNvSpPr/>
      </dsp:nvSpPr>
      <dsp:spPr>
        <a:xfrm>
          <a:off x="0" y="2370122"/>
          <a:ext cx="2835854" cy="1417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Inorder</a:t>
          </a:r>
          <a:endParaRPr lang="en-US" sz="4000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(</a:t>
          </a:r>
          <a:r>
            <a:rPr lang="en-IN" sz="1400" kern="1200" dirty="0" err="1"/>
            <a:t>LRoR</a:t>
          </a:r>
          <a:r>
            <a:rPr lang="en-IN" sz="1400" kern="1200" dirty="0"/>
            <a:t>)</a:t>
          </a:r>
        </a:p>
      </dsp:txBody>
      <dsp:txXfrm>
        <a:off x="0" y="2370122"/>
        <a:ext cx="2835854" cy="1417927"/>
      </dsp:txXfrm>
    </dsp:sp>
    <dsp:sp modelId="{63891E4E-2BAB-4DAC-BD44-64947E9487A5}">
      <dsp:nvSpPr>
        <dsp:cNvPr id="0" name=""/>
        <dsp:cNvSpPr/>
      </dsp:nvSpPr>
      <dsp:spPr>
        <a:xfrm>
          <a:off x="3465555" y="3343515"/>
          <a:ext cx="2835854" cy="1417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Preorder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(</a:t>
          </a:r>
          <a:r>
            <a:rPr lang="en-IN" sz="1400" kern="1200" dirty="0" err="1"/>
            <a:t>RoLR</a:t>
          </a:r>
          <a:r>
            <a:rPr lang="en-IN" sz="1400" kern="1200" dirty="0"/>
            <a:t>)</a:t>
          </a:r>
        </a:p>
      </dsp:txBody>
      <dsp:txXfrm>
        <a:off x="3465555" y="3343515"/>
        <a:ext cx="2835854" cy="1417927"/>
      </dsp:txXfrm>
    </dsp:sp>
    <dsp:sp modelId="{791C340F-CC49-456A-9790-ABD1D6F10899}">
      <dsp:nvSpPr>
        <dsp:cNvPr id="0" name=""/>
        <dsp:cNvSpPr/>
      </dsp:nvSpPr>
      <dsp:spPr>
        <a:xfrm>
          <a:off x="6864070" y="2247968"/>
          <a:ext cx="2835854" cy="1417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Postorder</a:t>
          </a:r>
          <a:endParaRPr lang="en-US" sz="4000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</a:t>
          </a:r>
          <a:r>
            <a:rPr lang="en-US" sz="1600" kern="1200" dirty="0" err="1"/>
            <a:t>LRRo</a:t>
          </a:r>
          <a:r>
            <a:rPr lang="en-US" sz="1600" kern="1200" dirty="0"/>
            <a:t>)</a:t>
          </a:r>
          <a:endParaRPr lang="en-IN" sz="1600" kern="1200" dirty="0"/>
        </a:p>
      </dsp:txBody>
      <dsp:txXfrm>
        <a:off x="6864070" y="2247968"/>
        <a:ext cx="2835854" cy="141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D6931-1351-4ADD-9E04-57DC9C4D57A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203B3-4FE1-42A2-BEB4-E9F6DCFAF2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555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345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08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942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3682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732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92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732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0551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30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7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21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372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871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91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94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681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09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C1A58F-FCBE-4B9E-8E27-9A1B7DF24215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70B7-D3FE-4F69-B392-CB663C95C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597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60515E7-712B-F83F-5BC3-9BE9538B18A0}"/>
              </a:ext>
            </a:extLst>
          </p:cNvPr>
          <p:cNvSpPr/>
          <p:nvPr/>
        </p:nvSpPr>
        <p:spPr>
          <a:xfrm>
            <a:off x="1213449" y="2203745"/>
            <a:ext cx="9765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Tree Traversal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91689C-4B06-76F6-8AD4-FD1B957BB46C}"/>
              </a:ext>
            </a:extLst>
          </p:cNvPr>
          <p:cNvSpPr txBox="1"/>
          <p:nvPr/>
        </p:nvSpPr>
        <p:spPr>
          <a:xfrm>
            <a:off x="8610600" y="4218317"/>
            <a:ext cx="4735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no. </a:t>
            </a:r>
            <a:r>
              <a:rPr lang="en-US" dirty="0" smtClean="0"/>
              <a:t>23361</a:t>
            </a:r>
            <a:endParaRPr lang="en-US" dirty="0"/>
          </a:p>
          <a:p>
            <a:r>
              <a:rPr lang="en-US" dirty="0" smtClean="0"/>
              <a:t>DHIRAJ MANGALDAS WADILE</a:t>
            </a:r>
            <a:endParaRPr lang="en-US" dirty="0"/>
          </a:p>
          <a:p>
            <a:r>
              <a:rPr lang="en-US" dirty="0" smtClean="0"/>
              <a:t>G-11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9253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8104BB-DD10-CBBF-C0DD-BD27FA60FCD6}"/>
              </a:ext>
            </a:extLst>
          </p:cNvPr>
          <p:cNvSpPr txBox="1"/>
          <p:nvPr/>
        </p:nvSpPr>
        <p:spPr>
          <a:xfrm>
            <a:off x="1078302" y="750498"/>
            <a:ext cx="9195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Create a Function Void preorder on parameter type node.</a:t>
            </a:r>
          </a:p>
          <a:p>
            <a:endParaRPr lang="en-US" dirty="0"/>
          </a:p>
          <a:p>
            <a:r>
              <a:rPr lang="en-US" dirty="0"/>
              <a:t>Step 2 : If node is NULL return</a:t>
            </a:r>
          </a:p>
          <a:p>
            <a:endParaRPr lang="en-US" dirty="0"/>
          </a:p>
          <a:p>
            <a:r>
              <a:rPr lang="en-US" dirty="0"/>
              <a:t>Step 3 : If node is not NULL then display node data</a:t>
            </a:r>
          </a:p>
          <a:p>
            <a:endParaRPr lang="en-US" dirty="0"/>
          </a:p>
          <a:p>
            <a:r>
              <a:rPr lang="en-US" dirty="0"/>
              <a:t>Step 4 :Pass Left child of node in same function</a:t>
            </a:r>
          </a:p>
          <a:p>
            <a:endParaRPr lang="en-US" dirty="0"/>
          </a:p>
          <a:p>
            <a:r>
              <a:rPr lang="en-US" dirty="0"/>
              <a:t>Step 5 : pass right child of node in same function</a:t>
            </a:r>
          </a:p>
          <a:p>
            <a:endParaRPr lang="en-US" dirty="0"/>
          </a:p>
          <a:p>
            <a:r>
              <a:rPr lang="en-US" dirty="0"/>
              <a:t>Step 6 :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262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60A040-709B-07D6-18AE-588FBAAF4225}"/>
              </a:ext>
            </a:extLst>
          </p:cNvPr>
          <p:cNvSpPr txBox="1"/>
          <p:nvPr/>
        </p:nvSpPr>
        <p:spPr>
          <a:xfrm>
            <a:off x="914400" y="543464"/>
            <a:ext cx="599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Preorder Recursive Traversal 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45938E-5566-595D-463D-E0B728A07412}"/>
              </a:ext>
            </a:extLst>
          </p:cNvPr>
          <p:cNvSpPr txBox="1"/>
          <p:nvPr/>
        </p:nvSpPr>
        <p:spPr>
          <a:xfrm>
            <a:off x="1302589" y="1293962"/>
            <a:ext cx="9152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Preorder(node* temp){</a:t>
            </a:r>
          </a:p>
          <a:p>
            <a:r>
              <a:rPr lang="en-US" dirty="0"/>
              <a:t>	if(temp==NULL){</a:t>
            </a:r>
          </a:p>
          <a:p>
            <a:r>
              <a:rPr lang="en-US" dirty="0"/>
              <a:t>		return;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else{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&lt;&lt;temp-&gt;data&lt;&lt;“ “;</a:t>
            </a:r>
          </a:p>
          <a:p>
            <a:r>
              <a:rPr lang="en-US" dirty="0"/>
              <a:t>		//To display data on console</a:t>
            </a:r>
          </a:p>
          <a:p>
            <a:endParaRPr lang="en-US" dirty="0"/>
          </a:p>
          <a:p>
            <a:r>
              <a:rPr lang="en-US" dirty="0"/>
              <a:t>		Preorder(temp-&gt;left);</a:t>
            </a:r>
          </a:p>
          <a:p>
            <a:r>
              <a:rPr lang="en-US" dirty="0"/>
              <a:t>		//To </a:t>
            </a:r>
            <a:r>
              <a:rPr lang="en-US" dirty="0" err="1"/>
              <a:t>treaverse</a:t>
            </a:r>
            <a:r>
              <a:rPr lang="en-US" dirty="0"/>
              <a:t> left subtree of node</a:t>
            </a:r>
          </a:p>
          <a:p>
            <a:endParaRPr lang="en-US" dirty="0"/>
          </a:p>
          <a:p>
            <a:r>
              <a:rPr lang="en-US" dirty="0"/>
              <a:t>		Preorder(temp-&gt;right);</a:t>
            </a:r>
          </a:p>
          <a:p>
            <a:r>
              <a:rPr lang="en-US" dirty="0"/>
              <a:t>		//To Traverse right subtree of node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8320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3F6136A-EA36-1DF0-30C3-1279156BA1AF}"/>
              </a:ext>
            </a:extLst>
          </p:cNvPr>
          <p:cNvSpPr/>
          <p:nvPr/>
        </p:nvSpPr>
        <p:spPr>
          <a:xfrm>
            <a:off x="55062" y="140156"/>
            <a:ext cx="7268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Traversal: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1755DC-2C41-D717-B4EA-F6DC88C365E9}"/>
              </a:ext>
            </a:extLst>
          </p:cNvPr>
          <p:cNvSpPr txBox="1"/>
          <p:nvPr/>
        </p:nvSpPr>
        <p:spPr>
          <a:xfrm>
            <a:off x="1035170" y="1311215"/>
            <a:ext cx="9946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 In Post Traversal, First we go to the Parent node and Print The data.</a:t>
            </a:r>
          </a:p>
          <a:p>
            <a:endParaRPr lang="en-US" dirty="0"/>
          </a:p>
          <a:p>
            <a:r>
              <a:rPr lang="en-US" dirty="0"/>
              <a:t>-&gt;Then we go to the left child of node and display the data in it .</a:t>
            </a:r>
          </a:p>
          <a:p>
            <a:endParaRPr lang="en-US" dirty="0"/>
          </a:p>
          <a:p>
            <a:r>
              <a:rPr lang="en-US" dirty="0"/>
              <a:t>-&gt;And at last to the right child of node and display the data in it.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55F855-FE23-C70B-32EC-E8E31A54BAE9}"/>
              </a:ext>
            </a:extLst>
          </p:cNvPr>
          <p:cNvSpPr txBox="1"/>
          <p:nvPr/>
        </p:nvSpPr>
        <p:spPr>
          <a:xfrm>
            <a:off x="1237890" y="3976353"/>
            <a:ext cx="123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Left Child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BDD50A4-B3F4-E3FC-5678-48D2DEA67ED0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H="1" flipV="1">
            <a:off x="4366404" y="3208162"/>
            <a:ext cx="756249" cy="75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A4D08F-6A56-A529-0FAD-F1F265FEA003}"/>
              </a:ext>
            </a:extLst>
          </p:cNvPr>
          <p:cNvSpPr txBox="1"/>
          <p:nvPr/>
        </p:nvSpPr>
        <p:spPr>
          <a:xfrm>
            <a:off x="2727385" y="3020439"/>
            <a:ext cx="1639019" cy="37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Node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F7B930-4CFC-1AFD-90EB-ABF07AB18308}"/>
              </a:ext>
            </a:extLst>
          </p:cNvPr>
          <p:cNvSpPr txBox="1"/>
          <p:nvPr/>
        </p:nvSpPr>
        <p:spPr>
          <a:xfrm>
            <a:off x="4366404" y="3967302"/>
            <a:ext cx="1512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Child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4713650-29A3-71BE-E4B6-5E5F8ED1DE4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471468" y="4151968"/>
            <a:ext cx="1894936" cy="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627D425-E80E-326C-D282-6EF5B611826F}"/>
              </a:ext>
            </a:extLst>
          </p:cNvPr>
          <p:cNvSpPr txBox="1"/>
          <p:nvPr/>
        </p:nvSpPr>
        <p:spPr>
          <a:xfrm>
            <a:off x="1440611" y="5055079"/>
            <a:ext cx="717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Above tree Preorder traversal of tree will be H I D E B F G C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861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A6EB1F-8460-F159-27D1-4591B8245E89}"/>
              </a:ext>
            </a:extLst>
          </p:cNvPr>
          <p:cNvSpPr txBox="1"/>
          <p:nvPr/>
        </p:nvSpPr>
        <p:spPr>
          <a:xfrm>
            <a:off x="1078302" y="750498"/>
            <a:ext cx="9195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Create a Function Void preorder on parameter type node.</a:t>
            </a:r>
          </a:p>
          <a:p>
            <a:endParaRPr lang="en-US" dirty="0"/>
          </a:p>
          <a:p>
            <a:r>
              <a:rPr lang="en-US" dirty="0"/>
              <a:t>Step 2 : If node is NULL return</a:t>
            </a:r>
          </a:p>
          <a:p>
            <a:endParaRPr lang="en-US" dirty="0"/>
          </a:p>
          <a:p>
            <a:r>
              <a:rPr lang="en-US" dirty="0"/>
              <a:t>Step 3 : If node is not NULL then Pass Left child of node in same function</a:t>
            </a:r>
          </a:p>
          <a:p>
            <a:endParaRPr lang="en-US" dirty="0"/>
          </a:p>
          <a:p>
            <a:r>
              <a:rPr lang="en-US" dirty="0"/>
              <a:t>Step 4 : pass right child of node in same function</a:t>
            </a:r>
          </a:p>
          <a:p>
            <a:endParaRPr lang="en-US" dirty="0"/>
          </a:p>
          <a:p>
            <a:r>
              <a:rPr lang="en-US" dirty="0"/>
              <a:t>Step 5 : Display the node data</a:t>
            </a:r>
          </a:p>
          <a:p>
            <a:endParaRPr lang="en-US" dirty="0"/>
          </a:p>
          <a:p>
            <a:r>
              <a:rPr lang="en-US" dirty="0"/>
              <a:t>Step 6 :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089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60A040-709B-07D6-18AE-588FBAAF4225}"/>
              </a:ext>
            </a:extLst>
          </p:cNvPr>
          <p:cNvSpPr txBox="1"/>
          <p:nvPr/>
        </p:nvSpPr>
        <p:spPr>
          <a:xfrm>
            <a:off x="914400" y="543464"/>
            <a:ext cx="599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Recursive Traversal 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45938E-5566-595D-463D-E0B728A07412}"/>
              </a:ext>
            </a:extLst>
          </p:cNvPr>
          <p:cNvSpPr txBox="1"/>
          <p:nvPr/>
        </p:nvSpPr>
        <p:spPr>
          <a:xfrm>
            <a:off x="1302589" y="1293962"/>
            <a:ext cx="91526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Postorder</a:t>
            </a:r>
            <a:r>
              <a:rPr lang="en-US" dirty="0"/>
              <a:t>(node* temp){</a:t>
            </a:r>
          </a:p>
          <a:p>
            <a:r>
              <a:rPr lang="en-US" dirty="0"/>
              <a:t>	if(temp==NULL){</a:t>
            </a:r>
          </a:p>
          <a:p>
            <a:r>
              <a:rPr lang="en-US" dirty="0"/>
              <a:t>		return;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else{</a:t>
            </a:r>
          </a:p>
          <a:p>
            <a:r>
              <a:rPr lang="en-US" dirty="0"/>
              <a:t>		</a:t>
            </a:r>
            <a:r>
              <a:rPr lang="en-US" dirty="0" err="1"/>
              <a:t>Postorder</a:t>
            </a:r>
            <a:r>
              <a:rPr lang="en-US" dirty="0"/>
              <a:t>(temp-&gt;left);</a:t>
            </a:r>
          </a:p>
          <a:p>
            <a:r>
              <a:rPr lang="en-US" dirty="0"/>
              <a:t>		//To </a:t>
            </a:r>
            <a:r>
              <a:rPr lang="en-US" dirty="0" smtClean="0"/>
              <a:t>traverse </a:t>
            </a:r>
            <a:r>
              <a:rPr lang="en-US" dirty="0"/>
              <a:t>left subtree of node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Postorder</a:t>
            </a:r>
            <a:r>
              <a:rPr lang="en-US" dirty="0"/>
              <a:t>(temp-&gt;right);</a:t>
            </a:r>
          </a:p>
          <a:p>
            <a:r>
              <a:rPr lang="en-US" dirty="0"/>
              <a:t>		//To Traverse right subtree of node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&lt;&lt;temp-&gt;data&lt;&lt;“ “;</a:t>
            </a:r>
          </a:p>
          <a:p>
            <a:r>
              <a:rPr lang="en-US" dirty="0"/>
              <a:t>		//To display data on console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227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14D7FF-F39E-D8A4-742D-E0970B153078}"/>
              </a:ext>
            </a:extLst>
          </p:cNvPr>
          <p:cNvSpPr txBox="1"/>
          <p:nvPr/>
        </p:nvSpPr>
        <p:spPr>
          <a:xfrm>
            <a:off x="398252" y="362309"/>
            <a:ext cx="851427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Going any Further we need to understand about Recursive and Non- recursive Function.</a:t>
            </a:r>
          </a:p>
          <a:p>
            <a:endParaRPr lang="en-US" sz="2400" dirty="0"/>
          </a:p>
          <a:p>
            <a:r>
              <a:rPr lang="en-US" sz="2400" dirty="0"/>
              <a:t>1)Recursive Function :-</a:t>
            </a:r>
          </a:p>
          <a:p>
            <a:r>
              <a:rPr lang="en-US" sz="2400" dirty="0"/>
              <a:t>What is Recursion ? :  </a:t>
            </a:r>
          </a:p>
          <a:p>
            <a:r>
              <a:rPr lang="en-US" sz="2400" dirty="0"/>
              <a:t>		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Recursive Function </a:t>
            </a:r>
            <a:r>
              <a:rPr lang="en-US" sz="24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is a function that repeats or uses its own previous term to calculate subsequent terms and thus forms a sequence of terms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Usually, we learn about this function based on the arithmetic-geometric sequence, which has terms with a common difference between them.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For Example, Calling same function in itself.</a:t>
            </a:r>
          </a:p>
          <a:p>
            <a:endParaRPr lang="en-US" sz="2400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Void 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Inorder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(node* root){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 	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Inorder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(root-&gt;left);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 	return root;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8650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9B6038-C869-4B8E-6F2C-142A5A1B961C}"/>
              </a:ext>
            </a:extLst>
          </p:cNvPr>
          <p:cNvSpPr txBox="1"/>
          <p:nvPr/>
        </p:nvSpPr>
        <p:spPr>
          <a:xfrm>
            <a:off x="258792" y="0"/>
            <a:ext cx="101719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2)Non-Recursive Function:</a:t>
            </a:r>
          </a:p>
          <a:p>
            <a:r>
              <a:rPr lang="en-US" sz="2400" dirty="0"/>
              <a:t>What is Non-Recursion (Iterations)?	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	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Non-Recursive Function are procedures or subroutines implemented in a programming language, whose implementation does not refers itself in the same Function. In Non-recursive Function, we use various loops like for ,while and do-while( in c and </a:t>
            </a:r>
            <a:r>
              <a:rPr lang="en-US" sz="24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For Example,</a:t>
            </a:r>
          </a:p>
          <a:p>
            <a:endParaRPr lang="en-US" sz="2400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Void 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displayLinkedList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(){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	head=NULL;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	node* 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ptr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ptr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=head;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	while(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ptr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 !=NULL){		// using loop</a:t>
            </a:r>
            <a:b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cout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&lt;&lt;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ptr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-&gt;data&lt;&lt;“ “;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ptr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=</a:t>
            </a:r>
            <a:r>
              <a:rPr lang="en-US" sz="2400" dirty="0" err="1">
                <a:solidFill>
                  <a:srgbClr val="BDC1C6"/>
                </a:solidFill>
                <a:latin typeface="arial" panose="020B0604020202020204" pitchFamily="34" charset="0"/>
              </a:rPr>
              <a:t>ptr</a:t>
            </a:r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-&gt;next;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	}</a:t>
            </a:r>
          </a:p>
          <a:p>
            <a:r>
              <a:rPr lang="en-US" sz="2400" dirty="0">
                <a:solidFill>
                  <a:srgbClr val="BDC1C6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3459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F0AAAA-2F1F-7F24-F4AF-1CBCC8D6804A}"/>
              </a:ext>
            </a:extLst>
          </p:cNvPr>
          <p:cNvSpPr/>
          <p:nvPr/>
        </p:nvSpPr>
        <p:spPr>
          <a:xfrm>
            <a:off x="7002" y="8626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Traversal: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98B6D9BD-4C16-4E92-0321-9DDF2B1A7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62200626"/>
              </p:ext>
            </p:extLst>
          </p:nvPr>
        </p:nvGraphicFramePr>
        <p:xfrm>
          <a:off x="1022708" y="719666"/>
          <a:ext cx="96999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8502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13"/>
          <p:cNvGrpSpPr/>
          <p:nvPr/>
        </p:nvGrpSpPr>
        <p:grpSpPr>
          <a:xfrm>
            <a:off x="8977630" y="2137918"/>
            <a:ext cx="601345" cy="598170"/>
            <a:chOff x="8977630" y="2101342"/>
            <a:chExt cx="601345" cy="59817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980" y="2107692"/>
              <a:ext cx="588264" cy="5852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983980" y="2107692"/>
              <a:ext cx="588645" cy="585470"/>
            </a:xfrm>
            <a:custGeom>
              <a:avLst/>
              <a:gdLst/>
              <a:ahLst/>
              <a:cxnLst/>
              <a:rect l="l" t="t" r="r" b="b"/>
              <a:pathLst>
                <a:path w="588645" h="585469">
                  <a:moveTo>
                    <a:pt x="0" y="292608"/>
                  </a:moveTo>
                  <a:lnTo>
                    <a:pt x="3850" y="245159"/>
                  </a:lnTo>
                  <a:lnTo>
                    <a:pt x="14996" y="200143"/>
                  </a:lnTo>
                  <a:lnTo>
                    <a:pt x="32832" y="158163"/>
                  </a:lnTo>
                  <a:lnTo>
                    <a:pt x="56753" y="119822"/>
                  </a:lnTo>
                  <a:lnTo>
                    <a:pt x="86153" y="85725"/>
                  </a:lnTo>
                  <a:lnTo>
                    <a:pt x="120426" y="56473"/>
                  </a:lnTo>
                  <a:lnTo>
                    <a:pt x="158966" y="32671"/>
                  </a:lnTo>
                  <a:lnTo>
                    <a:pt x="201167" y="14923"/>
                  </a:lnTo>
                  <a:lnTo>
                    <a:pt x="246425" y="3831"/>
                  </a:lnTo>
                  <a:lnTo>
                    <a:pt x="294131" y="0"/>
                  </a:lnTo>
                  <a:lnTo>
                    <a:pt x="341838" y="3831"/>
                  </a:lnTo>
                  <a:lnTo>
                    <a:pt x="387095" y="14923"/>
                  </a:lnTo>
                  <a:lnTo>
                    <a:pt x="429297" y="32671"/>
                  </a:lnTo>
                  <a:lnTo>
                    <a:pt x="467837" y="56473"/>
                  </a:lnTo>
                  <a:lnTo>
                    <a:pt x="502110" y="85724"/>
                  </a:lnTo>
                  <a:lnTo>
                    <a:pt x="531510" y="119822"/>
                  </a:lnTo>
                  <a:lnTo>
                    <a:pt x="555431" y="158163"/>
                  </a:lnTo>
                  <a:lnTo>
                    <a:pt x="573267" y="200143"/>
                  </a:lnTo>
                  <a:lnTo>
                    <a:pt x="584413" y="245159"/>
                  </a:lnTo>
                  <a:lnTo>
                    <a:pt x="588264" y="292608"/>
                  </a:lnTo>
                  <a:lnTo>
                    <a:pt x="584413" y="340056"/>
                  </a:lnTo>
                  <a:lnTo>
                    <a:pt x="573267" y="385072"/>
                  </a:lnTo>
                  <a:lnTo>
                    <a:pt x="555431" y="427052"/>
                  </a:lnTo>
                  <a:lnTo>
                    <a:pt x="531510" y="465393"/>
                  </a:lnTo>
                  <a:lnTo>
                    <a:pt x="502110" y="499491"/>
                  </a:lnTo>
                  <a:lnTo>
                    <a:pt x="467837" y="528742"/>
                  </a:lnTo>
                  <a:lnTo>
                    <a:pt x="429297" y="552544"/>
                  </a:lnTo>
                  <a:lnTo>
                    <a:pt x="387096" y="570292"/>
                  </a:lnTo>
                  <a:lnTo>
                    <a:pt x="341838" y="581384"/>
                  </a:lnTo>
                  <a:lnTo>
                    <a:pt x="294131" y="585216"/>
                  </a:lnTo>
                  <a:lnTo>
                    <a:pt x="246425" y="581384"/>
                  </a:lnTo>
                  <a:lnTo>
                    <a:pt x="201168" y="570292"/>
                  </a:lnTo>
                  <a:lnTo>
                    <a:pt x="158966" y="552544"/>
                  </a:lnTo>
                  <a:lnTo>
                    <a:pt x="120426" y="528742"/>
                  </a:lnTo>
                  <a:lnTo>
                    <a:pt x="86153" y="499491"/>
                  </a:lnTo>
                  <a:lnTo>
                    <a:pt x="56753" y="465393"/>
                  </a:lnTo>
                  <a:lnTo>
                    <a:pt x="32832" y="427052"/>
                  </a:lnTo>
                  <a:lnTo>
                    <a:pt x="14996" y="385072"/>
                  </a:lnTo>
                  <a:lnTo>
                    <a:pt x="3850" y="340056"/>
                  </a:lnTo>
                  <a:lnTo>
                    <a:pt x="0" y="292608"/>
                  </a:lnTo>
                  <a:close/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6756" y="2194560"/>
              <a:ext cx="429768" cy="4892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80321" y="2218766"/>
            <a:ext cx="25400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spc="25" dirty="0">
                <a:latin typeface="Times New Roman"/>
                <a:cs typeface="Times New Roman"/>
              </a:rPr>
              <a:t>A</a:t>
            </a:r>
            <a:endParaRPr sz="245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73314" y="3283965"/>
            <a:ext cx="599440" cy="598170"/>
            <a:chOff x="7973314" y="3283965"/>
            <a:chExt cx="599440" cy="5981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9664" y="3290315"/>
              <a:ext cx="586739" cy="5852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79664" y="3290315"/>
              <a:ext cx="586740" cy="585470"/>
            </a:xfrm>
            <a:custGeom>
              <a:avLst/>
              <a:gdLst/>
              <a:ahLst/>
              <a:cxnLst/>
              <a:rect l="l" t="t" r="r" b="b"/>
              <a:pathLst>
                <a:path w="586740" h="585470">
                  <a:moveTo>
                    <a:pt x="0" y="292608"/>
                  </a:moveTo>
                  <a:lnTo>
                    <a:pt x="3838" y="245159"/>
                  </a:lnTo>
                  <a:lnTo>
                    <a:pt x="14953" y="200143"/>
                  </a:lnTo>
                  <a:lnTo>
                    <a:pt x="32740" y="158163"/>
                  </a:lnTo>
                  <a:lnTo>
                    <a:pt x="56595" y="119822"/>
                  </a:lnTo>
                  <a:lnTo>
                    <a:pt x="85915" y="85725"/>
                  </a:lnTo>
                  <a:lnTo>
                    <a:pt x="120097" y="56473"/>
                  </a:lnTo>
                  <a:lnTo>
                    <a:pt x="158537" y="32671"/>
                  </a:lnTo>
                  <a:lnTo>
                    <a:pt x="200631" y="14923"/>
                  </a:lnTo>
                  <a:lnTo>
                    <a:pt x="245777" y="3831"/>
                  </a:lnTo>
                  <a:lnTo>
                    <a:pt x="293369" y="0"/>
                  </a:lnTo>
                  <a:lnTo>
                    <a:pt x="340962" y="3831"/>
                  </a:lnTo>
                  <a:lnTo>
                    <a:pt x="386108" y="14923"/>
                  </a:lnTo>
                  <a:lnTo>
                    <a:pt x="428202" y="32671"/>
                  </a:lnTo>
                  <a:lnTo>
                    <a:pt x="466642" y="56473"/>
                  </a:lnTo>
                  <a:lnTo>
                    <a:pt x="500824" y="85724"/>
                  </a:lnTo>
                  <a:lnTo>
                    <a:pt x="530144" y="119822"/>
                  </a:lnTo>
                  <a:lnTo>
                    <a:pt x="553999" y="158163"/>
                  </a:lnTo>
                  <a:lnTo>
                    <a:pt x="571786" y="200143"/>
                  </a:lnTo>
                  <a:lnTo>
                    <a:pt x="582901" y="245159"/>
                  </a:lnTo>
                  <a:lnTo>
                    <a:pt x="586739" y="292608"/>
                  </a:lnTo>
                  <a:lnTo>
                    <a:pt x="582901" y="340056"/>
                  </a:lnTo>
                  <a:lnTo>
                    <a:pt x="571786" y="385072"/>
                  </a:lnTo>
                  <a:lnTo>
                    <a:pt x="553999" y="427052"/>
                  </a:lnTo>
                  <a:lnTo>
                    <a:pt x="530144" y="465393"/>
                  </a:lnTo>
                  <a:lnTo>
                    <a:pt x="500824" y="499490"/>
                  </a:lnTo>
                  <a:lnTo>
                    <a:pt x="466642" y="528742"/>
                  </a:lnTo>
                  <a:lnTo>
                    <a:pt x="428202" y="552544"/>
                  </a:lnTo>
                  <a:lnTo>
                    <a:pt x="386108" y="570292"/>
                  </a:lnTo>
                  <a:lnTo>
                    <a:pt x="340962" y="581384"/>
                  </a:lnTo>
                  <a:lnTo>
                    <a:pt x="293369" y="585216"/>
                  </a:lnTo>
                  <a:lnTo>
                    <a:pt x="245777" y="581384"/>
                  </a:lnTo>
                  <a:lnTo>
                    <a:pt x="200631" y="570292"/>
                  </a:lnTo>
                  <a:lnTo>
                    <a:pt x="158537" y="552544"/>
                  </a:lnTo>
                  <a:lnTo>
                    <a:pt x="120097" y="528742"/>
                  </a:lnTo>
                  <a:lnTo>
                    <a:pt x="85915" y="499491"/>
                  </a:lnTo>
                  <a:lnTo>
                    <a:pt x="56595" y="465393"/>
                  </a:lnTo>
                  <a:lnTo>
                    <a:pt x="32740" y="427052"/>
                  </a:lnTo>
                  <a:lnTo>
                    <a:pt x="14953" y="385072"/>
                  </a:lnTo>
                  <a:lnTo>
                    <a:pt x="3838" y="340056"/>
                  </a:lnTo>
                  <a:lnTo>
                    <a:pt x="0" y="292608"/>
                  </a:lnTo>
                  <a:close/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2440" y="3377183"/>
              <a:ext cx="413003" cy="48920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092440" y="3377184"/>
            <a:ext cx="413384" cy="48958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0"/>
              </a:spcBef>
            </a:pPr>
            <a:r>
              <a:rPr sz="2450" b="1" spc="20" dirty="0">
                <a:latin typeface="Times New Roman"/>
                <a:cs typeface="Times New Roman"/>
              </a:rPr>
              <a:t>B</a:t>
            </a:r>
            <a:endParaRPr sz="2450" dirty="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78114" y="2608833"/>
            <a:ext cx="2254885" cy="1306830"/>
            <a:chOff x="8278114" y="2608833"/>
            <a:chExt cx="2254885" cy="1306830"/>
          </a:xfrm>
        </p:grpSpPr>
        <p:sp>
          <p:nvSpPr>
            <p:cNvPr id="24" name="object 24"/>
            <p:cNvSpPr/>
            <p:nvPr/>
          </p:nvSpPr>
          <p:spPr>
            <a:xfrm>
              <a:off x="8284464" y="2615183"/>
              <a:ext cx="797560" cy="664845"/>
            </a:xfrm>
            <a:custGeom>
              <a:avLst/>
              <a:gdLst/>
              <a:ahLst/>
              <a:cxnLst/>
              <a:rect l="l" t="t" r="r" b="b"/>
              <a:pathLst>
                <a:path w="797559" h="664845">
                  <a:moveTo>
                    <a:pt x="797051" y="0"/>
                  </a:moveTo>
                  <a:lnTo>
                    <a:pt x="0" y="664463"/>
                  </a:lnTo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38004" y="3323843"/>
              <a:ext cx="588264" cy="58521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938004" y="3323843"/>
              <a:ext cx="588645" cy="585470"/>
            </a:xfrm>
            <a:custGeom>
              <a:avLst/>
              <a:gdLst/>
              <a:ahLst/>
              <a:cxnLst/>
              <a:rect l="l" t="t" r="r" b="b"/>
              <a:pathLst>
                <a:path w="588645" h="585470">
                  <a:moveTo>
                    <a:pt x="0" y="292607"/>
                  </a:moveTo>
                  <a:lnTo>
                    <a:pt x="3850" y="245159"/>
                  </a:lnTo>
                  <a:lnTo>
                    <a:pt x="14996" y="200143"/>
                  </a:lnTo>
                  <a:lnTo>
                    <a:pt x="32832" y="158163"/>
                  </a:lnTo>
                  <a:lnTo>
                    <a:pt x="56753" y="119822"/>
                  </a:lnTo>
                  <a:lnTo>
                    <a:pt x="86153" y="85724"/>
                  </a:lnTo>
                  <a:lnTo>
                    <a:pt x="120426" y="56473"/>
                  </a:lnTo>
                  <a:lnTo>
                    <a:pt x="158966" y="32671"/>
                  </a:lnTo>
                  <a:lnTo>
                    <a:pt x="201167" y="14923"/>
                  </a:lnTo>
                  <a:lnTo>
                    <a:pt x="246425" y="3831"/>
                  </a:lnTo>
                  <a:lnTo>
                    <a:pt x="294131" y="0"/>
                  </a:lnTo>
                  <a:lnTo>
                    <a:pt x="341838" y="3831"/>
                  </a:lnTo>
                  <a:lnTo>
                    <a:pt x="387095" y="14923"/>
                  </a:lnTo>
                  <a:lnTo>
                    <a:pt x="429297" y="32671"/>
                  </a:lnTo>
                  <a:lnTo>
                    <a:pt x="467837" y="56473"/>
                  </a:lnTo>
                  <a:lnTo>
                    <a:pt x="502110" y="85724"/>
                  </a:lnTo>
                  <a:lnTo>
                    <a:pt x="531510" y="119822"/>
                  </a:lnTo>
                  <a:lnTo>
                    <a:pt x="555431" y="158163"/>
                  </a:lnTo>
                  <a:lnTo>
                    <a:pt x="573267" y="200143"/>
                  </a:lnTo>
                  <a:lnTo>
                    <a:pt x="584413" y="245159"/>
                  </a:lnTo>
                  <a:lnTo>
                    <a:pt x="588264" y="292607"/>
                  </a:lnTo>
                  <a:lnTo>
                    <a:pt x="584413" y="340056"/>
                  </a:lnTo>
                  <a:lnTo>
                    <a:pt x="573267" y="385072"/>
                  </a:lnTo>
                  <a:lnTo>
                    <a:pt x="555431" y="427052"/>
                  </a:lnTo>
                  <a:lnTo>
                    <a:pt x="531510" y="465393"/>
                  </a:lnTo>
                  <a:lnTo>
                    <a:pt x="502110" y="499490"/>
                  </a:lnTo>
                  <a:lnTo>
                    <a:pt x="467837" y="528742"/>
                  </a:lnTo>
                  <a:lnTo>
                    <a:pt x="429297" y="552544"/>
                  </a:lnTo>
                  <a:lnTo>
                    <a:pt x="387096" y="570292"/>
                  </a:lnTo>
                  <a:lnTo>
                    <a:pt x="341838" y="581384"/>
                  </a:lnTo>
                  <a:lnTo>
                    <a:pt x="294131" y="585215"/>
                  </a:lnTo>
                  <a:lnTo>
                    <a:pt x="246425" y="581384"/>
                  </a:lnTo>
                  <a:lnTo>
                    <a:pt x="201168" y="570292"/>
                  </a:lnTo>
                  <a:lnTo>
                    <a:pt x="158966" y="552544"/>
                  </a:lnTo>
                  <a:lnTo>
                    <a:pt x="120426" y="528742"/>
                  </a:lnTo>
                  <a:lnTo>
                    <a:pt x="86153" y="499490"/>
                  </a:lnTo>
                  <a:lnTo>
                    <a:pt x="56753" y="465393"/>
                  </a:lnTo>
                  <a:lnTo>
                    <a:pt x="32832" y="427052"/>
                  </a:lnTo>
                  <a:lnTo>
                    <a:pt x="14996" y="385072"/>
                  </a:lnTo>
                  <a:lnTo>
                    <a:pt x="3850" y="340056"/>
                  </a:lnTo>
                  <a:lnTo>
                    <a:pt x="0" y="292607"/>
                  </a:lnTo>
                  <a:close/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52304" y="3410711"/>
              <a:ext cx="429768" cy="49072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052304" y="3410711"/>
            <a:ext cx="429895" cy="4908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35"/>
              </a:spcBef>
            </a:pPr>
            <a:r>
              <a:rPr sz="2450" b="1" spc="25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460481" y="4430014"/>
            <a:ext cx="599440" cy="598170"/>
            <a:chOff x="10460481" y="4430014"/>
            <a:chExt cx="599440" cy="59817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6831" y="4436364"/>
              <a:ext cx="586740" cy="58521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466831" y="4436364"/>
              <a:ext cx="586740" cy="585470"/>
            </a:xfrm>
            <a:custGeom>
              <a:avLst/>
              <a:gdLst/>
              <a:ahLst/>
              <a:cxnLst/>
              <a:rect l="l" t="t" r="r" b="b"/>
              <a:pathLst>
                <a:path w="586740" h="585470">
                  <a:moveTo>
                    <a:pt x="0" y="292608"/>
                  </a:moveTo>
                  <a:lnTo>
                    <a:pt x="3838" y="245159"/>
                  </a:lnTo>
                  <a:lnTo>
                    <a:pt x="14953" y="200143"/>
                  </a:lnTo>
                  <a:lnTo>
                    <a:pt x="32740" y="158163"/>
                  </a:lnTo>
                  <a:lnTo>
                    <a:pt x="56595" y="119822"/>
                  </a:lnTo>
                  <a:lnTo>
                    <a:pt x="85915" y="85725"/>
                  </a:lnTo>
                  <a:lnTo>
                    <a:pt x="120097" y="56473"/>
                  </a:lnTo>
                  <a:lnTo>
                    <a:pt x="158537" y="32671"/>
                  </a:lnTo>
                  <a:lnTo>
                    <a:pt x="200631" y="14923"/>
                  </a:lnTo>
                  <a:lnTo>
                    <a:pt x="245777" y="3831"/>
                  </a:lnTo>
                  <a:lnTo>
                    <a:pt x="293370" y="0"/>
                  </a:lnTo>
                  <a:lnTo>
                    <a:pt x="340962" y="3831"/>
                  </a:lnTo>
                  <a:lnTo>
                    <a:pt x="386108" y="14923"/>
                  </a:lnTo>
                  <a:lnTo>
                    <a:pt x="428202" y="32671"/>
                  </a:lnTo>
                  <a:lnTo>
                    <a:pt x="466642" y="56473"/>
                  </a:lnTo>
                  <a:lnTo>
                    <a:pt x="500824" y="85725"/>
                  </a:lnTo>
                  <a:lnTo>
                    <a:pt x="530144" y="119822"/>
                  </a:lnTo>
                  <a:lnTo>
                    <a:pt x="553999" y="158163"/>
                  </a:lnTo>
                  <a:lnTo>
                    <a:pt x="571786" y="200143"/>
                  </a:lnTo>
                  <a:lnTo>
                    <a:pt x="582901" y="245159"/>
                  </a:lnTo>
                  <a:lnTo>
                    <a:pt x="586740" y="292608"/>
                  </a:lnTo>
                  <a:lnTo>
                    <a:pt x="582901" y="340056"/>
                  </a:lnTo>
                  <a:lnTo>
                    <a:pt x="571786" y="385072"/>
                  </a:lnTo>
                  <a:lnTo>
                    <a:pt x="553999" y="427052"/>
                  </a:lnTo>
                  <a:lnTo>
                    <a:pt x="530144" y="465393"/>
                  </a:lnTo>
                  <a:lnTo>
                    <a:pt x="500824" y="499490"/>
                  </a:lnTo>
                  <a:lnTo>
                    <a:pt x="466642" y="528742"/>
                  </a:lnTo>
                  <a:lnTo>
                    <a:pt x="428202" y="552544"/>
                  </a:lnTo>
                  <a:lnTo>
                    <a:pt x="386108" y="570292"/>
                  </a:lnTo>
                  <a:lnTo>
                    <a:pt x="340962" y="581384"/>
                  </a:lnTo>
                  <a:lnTo>
                    <a:pt x="293370" y="585216"/>
                  </a:lnTo>
                  <a:lnTo>
                    <a:pt x="245777" y="581384"/>
                  </a:lnTo>
                  <a:lnTo>
                    <a:pt x="200631" y="570292"/>
                  </a:lnTo>
                  <a:lnTo>
                    <a:pt x="158537" y="552544"/>
                  </a:lnTo>
                  <a:lnTo>
                    <a:pt x="120097" y="528742"/>
                  </a:lnTo>
                  <a:lnTo>
                    <a:pt x="85915" y="499491"/>
                  </a:lnTo>
                  <a:lnTo>
                    <a:pt x="56595" y="465393"/>
                  </a:lnTo>
                  <a:lnTo>
                    <a:pt x="32740" y="427052"/>
                  </a:lnTo>
                  <a:lnTo>
                    <a:pt x="14953" y="385072"/>
                  </a:lnTo>
                  <a:lnTo>
                    <a:pt x="3838" y="340056"/>
                  </a:lnTo>
                  <a:lnTo>
                    <a:pt x="0" y="292608"/>
                  </a:lnTo>
                  <a:close/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78083" y="4523232"/>
              <a:ext cx="449579" cy="49072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578083" y="4523232"/>
            <a:ext cx="449580" cy="4908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0"/>
              </a:spcBef>
            </a:pPr>
            <a:r>
              <a:rPr sz="2450" b="1" spc="25" dirty="0">
                <a:latin typeface="Times New Roman"/>
                <a:cs typeface="Times New Roman"/>
              </a:rPr>
              <a:t>G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520430" y="3896614"/>
            <a:ext cx="2184400" cy="1181735"/>
            <a:chOff x="8520430" y="3896614"/>
            <a:chExt cx="2184400" cy="1181735"/>
          </a:xfrm>
        </p:grpSpPr>
        <p:sp>
          <p:nvSpPr>
            <p:cNvPr id="35" name="object 35"/>
            <p:cNvSpPr/>
            <p:nvPr/>
          </p:nvSpPr>
          <p:spPr>
            <a:xfrm>
              <a:off x="10405872" y="3902964"/>
              <a:ext cx="292735" cy="504825"/>
            </a:xfrm>
            <a:custGeom>
              <a:avLst/>
              <a:gdLst/>
              <a:ahLst/>
              <a:cxnLst/>
              <a:rect l="l" t="t" r="r" b="b"/>
              <a:pathLst>
                <a:path w="292734" h="504825">
                  <a:moveTo>
                    <a:pt x="0" y="0"/>
                  </a:moveTo>
                  <a:lnTo>
                    <a:pt x="292607" y="504444"/>
                  </a:lnTo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26780" y="4486656"/>
              <a:ext cx="588264" cy="58521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526780" y="4486656"/>
              <a:ext cx="588645" cy="585470"/>
            </a:xfrm>
            <a:custGeom>
              <a:avLst/>
              <a:gdLst/>
              <a:ahLst/>
              <a:cxnLst/>
              <a:rect l="l" t="t" r="r" b="b"/>
              <a:pathLst>
                <a:path w="588645" h="585470">
                  <a:moveTo>
                    <a:pt x="0" y="292608"/>
                  </a:moveTo>
                  <a:lnTo>
                    <a:pt x="3850" y="245159"/>
                  </a:lnTo>
                  <a:lnTo>
                    <a:pt x="14996" y="200143"/>
                  </a:lnTo>
                  <a:lnTo>
                    <a:pt x="32832" y="158163"/>
                  </a:lnTo>
                  <a:lnTo>
                    <a:pt x="56753" y="119822"/>
                  </a:lnTo>
                  <a:lnTo>
                    <a:pt x="86153" y="85725"/>
                  </a:lnTo>
                  <a:lnTo>
                    <a:pt x="120426" y="56473"/>
                  </a:lnTo>
                  <a:lnTo>
                    <a:pt x="158966" y="32671"/>
                  </a:lnTo>
                  <a:lnTo>
                    <a:pt x="201167" y="14923"/>
                  </a:lnTo>
                  <a:lnTo>
                    <a:pt x="246425" y="3831"/>
                  </a:lnTo>
                  <a:lnTo>
                    <a:pt x="294131" y="0"/>
                  </a:lnTo>
                  <a:lnTo>
                    <a:pt x="341838" y="3831"/>
                  </a:lnTo>
                  <a:lnTo>
                    <a:pt x="387095" y="14923"/>
                  </a:lnTo>
                  <a:lnTo>
                    <a:pt x="429297" y="32671"/>
                  </a:lnTo>
                  <a:lnTo>
                    <a:pt x="467837" y="56473"/>
                  </a:lnTo>
                  <a:lnTo>
                    <a:pt x="502110" y="85725"/>
                  </a:lnTo>
                  <a:lnTo>
                    <a:pt x="531510" y="119822"/>
                  </a:lnTo>
                  <a:lnTo>
                    <a:pt x="555431" y="158163"/>
                  </a:lnTo>
                  <a:lnTo>
                    <a:pt x="573267" y="200143"/>
                  </a:lnTo>
                  <a:lnTo>
                    <a:pt x="584413" y="245159"/>
                  </a:lnTo>
                  <a:lnTo>
                    <a:pt x="588264" y="292608"/>
                  </a:lnTo>
                  <a:lnTo>
                    <a:pt x="584413" y="340056"/>
                  </a:lnTo>
                  <a:lnTo>
                    <a:pt x="573267" y="385072"/>
                  </a:lnTo>
                  <a:lnTo>
                    <a:pt x="555431" y="427052"/>
                  </a:lnTo>
                  <a:lnTo>
                    <a:pt x="531510" y="465393"/>
                  </a:lnTo>
                  <a:lnTo>
                    <a:pt x="502110" y="499491"/>
                  </a:lnTo>
                  <a:lnTo>
                    <a:pt x="467837" y="528742"/>
                  </a:lnTo>
                  <a:lnTo>
                    <a:pt x="429297" y="552544"/>
                  </a:lnTo>
                  <a:lnTo>
                    <a:pt x="387096" y="570292"/>
                  </a:lnTo>
                  <a:lnTo>
                    <a:pt x="341838" y="581384"/>
                  </a:lnTo>
                  <a:lnTo>
                    <a:pt x="294131" y="585216"/>
                  </a:lnTo>
                  <a:lnTo>
                    <a:pt x="246425" y="581384"/>
                  </a:lnTo>
                  <a:lnTo>
                    <a:pt x="201168" y="570292"/>
                  </a:lnTo>
                  <a:lnTo>
                    <a:pt x="158966" y="552544"/>
                  </a:lnTo>
                  <a:lnTo>
                    <a:pt x="120426" y="528742"/>
                  </a:lnTo>
                  <a:lnTo>
                    <a:pt x="86153" y="499491"/>
                  </a:lnTo>
                  <a:lnTo>
                    <a:pt x="56753" y="465393"/>
                  </a:lnTo>
                  <a:lnTo>
                    <a:pt x="32832" y="427052"/>
                  </a:lnTo>
                  <a:lnTo>
                    <a:pt x="14996" y="385072"/>
                  </a:lnTo>
                  <a:lnTo>
                    <a:pt x="3850" y="340056"/>
                  </a:lnTo>
                  <a:lnTo>
                    <a:pt x="0" y="292608"/>
                  </a:lnTo>
                  <a:close/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39556" y="4573524"/>
              <a:ext cx="413003" cy="490727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639556" y="4573523"/>
            <a:ext cx="413384" cy="4908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35"/>
              </a:spcBef>
            </a:pPr>
            <a:r>
              <a:rPr sz="2450" b="1" spc="20" dirty="0"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044942" y="5731509"/>
            <a:ext cx="601345" cy="599440"/>
            <a:chOff x="8044942" y="5731509"/>
            <a:chExt cx="601345" cy="599440"/>
          </a:xfrm>
        </p:grpSpPr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51292" y="5737859"/>
              <a:ext cx="588263" cy="58674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051292" y="5737859"/>
              <a:ext cx="588645" cy="586740"/>
            </a:xfrm>
            <a:custGeom>
              <a:avLst/>
              <a:gdLst/>
              <a:ahLst/>
              <a:cxnLst/>
              <a:rect l="l" t="t" r="r" b="b"/>
              <a:pathLst>
                <a:path w="588645" h="586739">
                  <a:moveTo>
                    <a:pt x="0" y="293369"/>
                  </a:moveTo>
                  <a:lnTo>
                    <a:pt x="3850" y="245783"/>
                  </a:lnTo>
                  <a:lnTo>
                    <a:pt x="14996" y="200641"/>
                  </a:lnTo>
                  <a:lnTo>
                    <a:pt x="32832" y="158548"/>
                  </a:lnTo>
                  <a:lnTo>
                    <a:pt x="56753" y="120108"/>
                  </a:lnTo>
                  <a:lnTo>
                    <a:pt x="86153" y="85925"/>
                  </a:lnTo>
                  <a:lnTo>
                    <a:pt x="120426" y="56602"/>
                  </a:lnTo>
                  <a:lnTo>
                    <a:pt x="158966" y="32744"/>
                  </a:lnTo>
                  <a:lnTo>
                    <a:pt x="201167" y="14955"/>
                  </a:lnTo>
                  <a:lnTo>
                    <a:pt x="246425" y="3839"/>
                  </a:lnTo>
                  <a:lnTo>
                    <a:pt x="294131" y="0"/>
                  </a:lnTo>
                  <a:lnTo>
                    <a:pt x="341838" y="3839"/>
                  </a:lnTo>
                  <a:lnTo>
                    <a:pt x="387095" y="14955"/>
                  </a:lnTo>
                  <a:lnTo>
                    <a:pt x="429297" y="32744"/>
                  </a:lnTo>
                  <a:lnTo>
                    <a:pt x="467837" y="56602"/>
                  </a:lnTo>
                  <a:lnTo>
                    <a:pt x="502110" y="85925"/>
                  </a:lnTo>
                  <a:lnTo>
                    <a:pt x="531510" y="120108"/>
                  </a:lnTo>
                  <a:lnTo>
                    <a:pt x="555431" y="158548"/>
                  </a:lnTo>
                  <a:lnTo>
                    <a:pt x="573267" y="200641"/>
                  </a:lnTo>
                  <a:lnTo>
                    <a:pt x="584413" y="245783"/>
                  </a:lnTo>
                  <a:lnTo>
                    <a:pt x="588263" y="293369"/>
                  </a:lnTo>
                  <a:lnTo>
                    <a:pt x="584413" y="340956"/>
                  </a:lnTo>
                  <a:lnTo>
                    <a:pt x="573267" y="386098"/>
                  </a:lnTo>
                  <a:lnTo>
                    <a:pt x="555431" y="428191"/>
                  </a:lnTo>
                  <a:lnTo>
                    <a:pt x="531510" y="466631"/>
                  </a:lnTo>
                  <a:lnTo>
                    <a:pt x="502110" y="500814"/>
                  </a:lnTo>
                  <a:lnTo>
                    <a:pt x="467837" y="530137"/>
                  </a:lnTo>
                  <a:lnTo>
                    <a:pt x="429297" y="553995"/>
                  </a:lnTo>
                  <a:lnTo>
                    <a:pt x="387096" y="571784"/>
                  </a:lnTo>
                  <a:lnTo>
                    <a:pt x="341838" y="582900"/>
                  </a:lnTo>
                  <a:lnTo>
                    <a:pt x="294131" y="586739"/>
                  </a:lnTo>
                  <a:lnTo>
                    <a:pt x="246425" y="582900"/>
                  </a:lnTo>
                  <a:lnTo>
                    <a:pt x="201168" y="571784"/>
                  </a:lnTo>
                  <a:lnTo>
                    <a:pt x="158966" y="553995"/>
                  </a:lnTo>
                  <a:lnTo>
                    <a:pt x="120426" y="530137"/>
                  </a:lnTo>
                  <a:lnTo>
                    <a:pt x="86153" y="500814"/>
                  </a:lnTo>
                  <a:lnTo>
                    <a:pt x="56753" y="466631"/>
                  </a:lnTo>
                  <a:lnTo>
                    <a:pt x="32832" y="428191"/>
                  </a:lnTo>
                  <a:lnTo>
                    <a:pt x="14996" y="386098"/>
                  </a:lnTo>
                  <a:lnTo>
                    <a:pt x="3850" y="340956"/>
                  </a:lnTo>
                  <a:lnTo>
                    <a:pt x="0" y="293369"/>
                  </a:lnTo>
                  <a:close/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64068" y="5826251"/>
              <a:ext cx="318516" cy="48920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164068" y="5826252"/>
            <a:ext cx="318770" cy="48958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30"/>
              </a:spcBef>
            </a:pPr>
            <a:r>
              <a:rPr sz="2450" b="1" spc="10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496302" y="4462017"/>
            <a:ext cx="846455" cy="1273175"/>
            <a:chOff x="7496302" y="4462017"/>
            <a:chExt cx="846455" cy="1273175"/>
          </a:xfrm>
        </p:grpSpPr>
        <p:sp>
          <p:nvSpPr>
            <p:cNvPr id="46" name="object 46"/>
            <p:cNvSpPr/>
            <p:nvPr/>
          </p:nvSpPr>
          <p:spPr>
            <a:xfrm>
              <a:off x="7901940" y="5099303"/>
              <a:ext cx="434340" cy="629920"/>
            </a:xfrm>
            <a:custGeom>
              <a:avLst/>
              <a:gdLst/>
              <a:ahLst/>
              <a:cxnLst/>
              <a:rect l="l" t="t" r="r" b="b"/>
              <a:pathLst>
                <a:path w="434340" h="629920">
                  <a:moveTo>
                    <a:pt x="0" y="0"/>
                  </a:moveTo>
                  <a:lnTo>
                    <a:pt x="434339" y="629412"/>
                  </a:lnTo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02652" y="4468367"/>
              <a:ext cx="586740" cy="58673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502652" y="446836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369"/>
                  </a:moveTo>
                  <a:lnTo>
                    <a:pt x="3838" y="245777"/>
                  </a:lnTo>
                  <a:lnTo>
                    <a:pt x="14953" y="200631"/>
                  </a:lnTo>
                  <a:lnTo>
                    <a:pt x="32740" y="158537"/>
                  </a:lnTo>
                  <a:lnTo>
                    <a:pt x="56595" y="120097"/>
                  </a:lnTo>
                  <a:lnTo>
                    <a:pt x="85915" y="85915"/>
                  </a:lnTo>
                  <a:lnTo>
                    <a:pt x="120097" y="56595"/>
                  </a:lnTo>
                  <a:lnTo>
                    <a:pt x="158537" y="32740"/>
                  </a:lnTo>
                  <a:lnTo>
                    <a:pt x="200631" y="14953"/>
                  </a:lnTo>
                  <a:lnTo>
                    <a:pt x="245777" y="3838"/>
                  </a:lnTo>
                  <a:lnTo>
                    <a:pt x="293370" y="0"/>
                  </a:lnTo>
                  <a:lnTo>
                    <a:pt x="340962" y="3838"/>
                  </a:lnTo>
                  <a:lnTo>
                    <a:pt x="386108" y="14953"/>
                  </a:lnTo>
                  <a:lnTo>
                    <a:pt x="428202" y="32740"/>
                  </a:lnTo>
                  <a:lnTo>
                    <a:pt x="466642" y="56595"/>
                  </a:lnTo>
                  <a:lnTo>
                    <a:pt x="500824" y="85915"/>
                  </a:lnTo>
                  <a:lnTo>
                    <a:pt x="530144" y="120097"/>
                  </a:lnTo>
                  <a:lnTo>
                    <a:pt x="553999" y="158537"/>
                  </a:lnTo>
                  <a:lnTo>
                    <a:pt x="571786" y="200631"/>
                  </a:lnTo>
                  <a:lnTo>
                    <a:pt x="582901" y="245777"/>
                  </a:lnTo>
                  <a:lnTo>
                    <a:pt x="586740" y="293369"/>
                  </a:lnTo>
                  <a:lnTo>
                    <a:pt x="582901" y="340962"/>
                  </a:lnTo>
                  <a:lnTo>
                    <a:pt x="571786" y="386108"/>
                  </a:lnTo>
                  <a:lnTo>
                    <a:pt x="553999" y="428202"/>
                  </a:lnTo>
                  <a:lnTo>
                    <a:pt x="530144" y="466642"/>
                  </a:lnTo>
                  <a:lnTo>
                    <a:pt x="500824" y="500824"/>
                  </a:lnTo>
                  <a:lnTo>
                    <a:pt x="466642" y="530144"/>
                  </a:lnTo>
                  <a:lnTo>
                    <a:pt x="428202" y="553999"/>
                  </a:lnTo>
                  <a:lnTo>
                    <a:pt x="386108" y="571786"/>
                  </a:lnTo>
                  <a:lnTo>
                    <a:pt x="340962" y="582901"/>
                  </a:lnTo>
                  <a:lnTo>
                    <a:pt x="293370" y="586739"/>
                  </a:lnTo>
                  <a:lnTo>
                    <a:pt x="245777" y="582901"/>
                  </a:lnTo>
                  <a:lnTo>
                    <a:pt x="200631" y="571786"/>
                  </a:lnTo>
                  <a:lnTo>
                    <a:pt x="158537" y="553999"/>
                  </a:lnTo>
                  <a:lnTo>
                    <a:pt x="120097" y="530144"/>
                  </a:lnTo>
                  <a:lnTo>
                    <a:pt x="85915" y="500824"/>
                  </a:lnTo>
                  <a:lnTo>
                    <a:pt x="56595" y="466642"/>
                  </a:lnTo>
                  <a:lnTo>
                    <a:pt x="32740" y="428202"/>
                  </a:lnTo>
                  <a:lnTo>
                    <a:pt x="14953" y="386108"/>
                  </a:lnTo>
                  <a:lnTo>
                    <a:pt x="3838" y="340962"/>
                  </a:lnTo>
                  <a:lnTo>
                    <a:pt x="0" y="293369"/>
                  </a:lnTo>
                  <a:close/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13904" y="4556759"/>
              <a:ext cx="431292" cy="48920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7613904" y="4556759"/>
            <a:ext cx="431800" cy="48958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25"/>
              </a:spcBef>
            </a:pPr>
            <a:r>
              <a:rPr sz="2450" b="1" spc="20" dirty="0"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915657" y="5694934"/>
            <a:ext cx="599440" cy="598170"/>
            <a:chOff x="6915657" y="5694934"/>
            <a:chExt cx="599440" cy="598170"/>
          </a:xfrm>
        </p:grpSpPr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22007" y="5701284"/>
              <a:ext cx="586740" cy="58521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922007" y="5701284"/>
              <a:ext cx="586740" cy="585470"/>
            </a:xfrm>
            <a:custGeom>
              <a:avLst/>
              <a:gdLst/>
              <a:ahLst/>
              <a:cxnLst/>
              <a:rect l="l" t="t" r="r" b="b"/>
              <a:pathLst>
                <a:path w="586740" h="585470">
                  <a:moveTo>
                    <a:pt x="0" y="292607"/>
                  </a:moveTo>
                  <a:lnTo>
                    <a:pt x="3838" y="245144"/>
                  </a:lnTo>
                  <a:lnTo>
                    <a:pt x="14953" y="200119"/>
                  </a:lnTo>
                  <a:lnTo>
                    <a:pt x="32740" y="158135"/>
                  </a:lnTo>
                  <a:lnTo>
                    <a:pt x="56595" y="119795"/>
                  </a:lnTo>
                  <a:lnTo>
                    <a:pt x="85915" y="85701"/>
                  </a:lnTo>
                  <a:lnTo>
                    <a:pt x="120097" y="56455"/>
                  </a:lnTo>
                  <a:lnTo>
                    <a:pt x="158537" y="32659"/>
                  </a:lnTo>
                  <a:lnTo>
                    <a:pt x="200631" y="14916"/>
                  </a:lnTo>
                  <a:lnTo>
                    <a:pt x="245777" y="3829"/>
                  </a:lnTo>
                  <a:lnTo>
                    <a:pt x="293370" y="0"/>
                  </a:lnTo>
                  <a:lnTo>
                    <a:pt x="340962" y="3829"/>
                  </a:lnTo>
                  <a:lnTo>
                    <a:pt x="386108" y="14916"/>
                  </a:lnTo>
                  <a:lnTo>
                    <a:pt x="428202" y="32659"/>
                  </a:lnTo>
                  <a:lnTo>
                    <a:pt x="466642" y="56455"/>
                  </a:lnTo>
                  <a:lnTo>
                    <a:pt x="500824" y="85701"/>
                  </a:lnTo>
                  <a:lnTo>
                    <a:pt x="530144" y="119795"/>
                  </a:lnTo>
                  <a:lnTo>
                    <a:pt x="553999" y="158135"/>
                  </a:lnTo>
                  <a:lnTo>
                    <a:pt x="571786" y="200119"/>
                  </a:lnTo>
                  <a:lnTo>
                    <a:pt x="582901" y="245144"/>
                  </a:lnTo>
                  <a:lnTo>
                    <a:pt x="586740" y="292607"/>
                  </a:lnTo>
                  <a:lnTo>
                    <a:pt x="582901" y="340071"/>
                  </a:lnTo>
                  <a:lnTo>
                    <a:pt x="571786" y="385096"/>
                  </a:lnTo>
                  <a:lnTo>
                    <a:pt x="553999" y="427080"/>
                  </a:lnTo>
                  <a:lnTo>
                    <a:pt x="530144" y="465420"/>
                  </a:lnTo>
                  <a:lnTo>
                    <a:pt x="500824" y="499514"/>
                  </a:lnTo>
                  <a:lnTo>
                    <a:pt x="466642" y="528760"/>
                  </a:lnTo>
                  <a:lnTo>
                    <a:pt x="428202" y="552556"/>
                  </a:lnTo>
                  <a:lnTo>
                    <a:pt x="386108" y="570299"/>
                  </a:lnTo>
                  <a:lnTo>
                    <a:pt x="340962" y="581386"/>
                  </a:lnTo>
                  <a:lnTo>
                    <a:pt x="293370" y="585215"/>
                  </a:lnTo>
                  <a:lnTo>
                    <a:pt x="245777" y="581386"/>
                  </a:lnTo>
                  <a:lnTo>
                    <a:pt x="200631" y="570299"/>
                  </a:lnTo>
                  <a:lnTo>
                    <a:pt x="158537" y="552556"/>
                  </a:lnTo>
                  <a:lnTo>
                    <a:pt x="120097" y="528760"/>
                  </a:lnTo>
                  <a:lnTo>
                    <a:pt x="85915" y="499514"/>
                  </a:lnTo>
                  <a:lnTo>
                    <a:pt x="56595" y="465420"/>
                  </a:lnTo>
                  <a:lnTo>
                    <a:pt x="32740" y="427080"/>
                  </a:lnTo>
                  <a:lnTo>
                    <a:pt x="14953" y="385096"/>
                  </a:lnTo>
                  <a:lnTo>
                    <a:pt x="3838" y="340071"/>
                  </a:lnTo>
                  <a:lnTo>
                    <a:pt x="0" y="292607"/>
                  </a:lnTo>
                  <a:close/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33259" y="5788152"/>
              <a:ext cx="449579" cy="48920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7033259" y="5788152"/>
            <a:ext cx="449580" cy="48958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0"/>
              </a:spcBef>
            </a:pPr>
            <a:r>
              <a:rPr sz="2450" b="1" spc="25" dirty="0">
                <a:latin typeface="Times New Roman"/>
                <a:cs typeface="Times New Roman"/>
              </a:rPr>
              <a:t>H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453118" y="4428490"/>
            <a:ext cx="601345" cy="598170"/>
            <a:chOff x="9453118" y="4428490"/>
            <a:chExt cx="601345" cy="598170"/>
          </a:xfrm>
        </p:grpSpPr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59468" y="4434840"/>
              <a:ext cx="588263" cy="58521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59468" y="4434840"/>
              <a:ext cx="588645" cy="585470"/>
            </a:xfrm>
            <a:custGeom>
              <a:avLst/>
              <a:gdLst/>
              <a:ahLst/>
              <a:cxnLst/>
              <a:rect l="l" t="t" r="r" b="b"/>
              <a:pathLst>
                <a:path w="588645" h="585470">
                  <a:moveTo>
                    <a:pt x="0" y="292608"/>
                  </a:moveTo>
                  <a:lnTo>
                    <a:pt x="3850" y="245159"/>
                  </a:lnTo>
                  <a:lnTo>
                    <a:pt x="14996" y="200143"/>
                  </a:lnTo>
                  <a:lnTo>
                    <a:pt x="32832" y="158163"/>
                  </a:lnTo>
                  <a:lnTo>
                    <a:pt x="56753" y="119822"/>
                  </a:lnTo>
                  <a:lnTo>
                    <a:pt x="86153" y="85725"/>
                  </a:lnTo>
                  <a:lnTo>
                    <a:pt x="120426" y="56473"/>
                  </a:lnTo>
                  <a:lnTo>
                    <a:pt x="158966" y="32671"/>
                  </a:lnTo>
                  <a:lnTo>
                    <a:pt x="201167" y="14923"/>
                  </a:lnTo>
                  <a:lnTo>
                    <a:pt x="246425" y="3831"/>
                  </a:lnTo>
                  <a:lnTo>
                    <a:pt x="294131" y="0"/>
                  </a:lnTo>
                  <a:lnTo>
                    <a:pt x="341838" y="3831"/>
                  </a:lnTo>
                  <a:lnTo>
                    <a:pt x="387095" y="14923"/>
                  </a:lnTo>
                  <a:lnTo>
                    <a:pt x="429297" y="32671"/>
                  </a:lnTo>
                  <a:lnTo>
                    <a:pt x="467837" y="56473"/>
                  </a:lnTo>
                  <a:lnTo>
                    <a:pt x="502110" y="85725"/>
                  </a:lnTo>
                  <a:lnTo>
                    <a:pt x="531510" y="119822"/>
                  </a:lnTo>
                  <a:lnTo>
                    <a:pt x="555431" y="158163"/>
                  </a:lnTo>
                  <a:lnTo>
                    <a:pt x="573267" y="200143"/>
                  </a:lnTo>
                  <a:lnTo>
                    <a:pt x="584413" y="245159"/>
                  </a:lnTo>
                  <a:lnTo>
                    <a:pt x="588263" y="292608"/>
                  </a:lnTo>
                  <a:lnTo>
                    <a:pt x="584413" y="340056"/>
                  </a:lnTo>
                  <a:lnTo>
                    <a:pt x="573267" y="385072"/>
                  </a:lnTo>
                  <a:lnTo>
                    <a:pt x="555431" y="427052"/>
                  </a:lnTo>
                  <a:lnTo>
                    <a:pt x="531510" y="465393"/>
                  </a:lnTo>
                  <a:lnTo>
                    <a:pt x="502110" y="499490"/>
                  </a:lnTo>
                  <a:lnTo>
                    <a:pt x="467837" y="528742"/>
                  </a:lnTo>
                  <a:lnTo>
                    <a:pt x="429297" y="552544"/>
                  </a:lnTo>
                  <a:lnTo>
                    <a:pt x="387096" y="570292"/>
                  </a:lnTo>
                  <a:lnTo>
                    <a:pt x="341838" y="581384"/>
                  </a:lnTo>
                  <a:lnTo>
                    <a:pt x="294131" y="585216"/>
                  </a:lnTo>
                  <a:lnTo>
                    <a:pt x="246425" y="581384"/>
                  </a:lnTo>
                  <a:lnTo>
                    <a:pt x="201168" y="570292"/>
                  </a:lnTo>
                  <a:lnTo>
                    <a:pt x="158966" y="552544"/>
                  </a:lnTo>
                  <a:lnTo>
                    <a:pt x="120426" y="528742"/>
                  </a:lnTo>
                  <a:lnTo>
                    <a:pt x="86153" y="499491"/>
                  </a:lnTo>
                  <a:lnTo>
                    <a:pt x="56753" y="465393"/>
                  </a:lnTo>
                  <a:lnTo>
                    <a:pt x="32832" y="427052"/>
                  </a:lnTo>
                  <a:lnTo>
                    <a:pt x="14996" y="385072"/>
                  </a:lnTo>
                  <a:lnTo>
                    <a:pt x="3850" y="340056"/>
                  </a:lnTo>
                  <a:lnTo>
                    <a:pt x="0" y="292608"/>
                  </a:lnTo>
                  <a:close/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73768" y="4521708"/>
              <a:ext cx="394716" cy="489204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9573768" y="4521708"/>
            <a:ext cx="394970" cy="489584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34"/>
              </a:spcBef>
            </a:pPr>
            <a:r>
              <a:rPr sz="2450" b="1" spc="20" dirty="0">
                <a:latin typeface="Times New Roman"/>
                <a:cs typeface="Times New Roman"/>
              </a:rPr>
              <a:t>F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202220" y="2216785"/>
            <a:ext cx="3009265" cy="3465195"/>
            <a:chOff x="7202220" y="2216785"/>
            <a:chExt cx="3009265" cy="3465195"/>
          </a:xfrm>
        </p:grpSpPr>
        <p:sp>
          <p:nvSpPr>
            <p:cNvPr id="62" name="object 62"/>
            <p:cNvSpPr/>
            <p:nvPr/>
          </p:nvSpPr>
          <p:spPr>
            <a:xfrm>
              <a:off x="7208520" y="2633472"/>
              <a:ext cx="2996565" cy="3042285"/>
            </a:xfrm>
            <a:custGeom>
              <a:avLst/>
              <a:gdLst/>
              <a:ahLst/>
              <a:cxnLst/>
              <a:rect l="l" t="t" r="r" b="b"/>
              <a:pathLst>
                <a:path w="2996565" h="3042285">
                  <a:moveTo>
                    <a:pt x="2860548" y="1267967"/>
                  </a:moveTo>
                  <a:lnTo>
                    <a:pt x="2520696" y="1773935"/>
                  </a:lnTo>
                </a:path>
                <a:path w="2996565" h="3042285">
                  <a:moveTo>
                    <a:pt x="1168907" y="1214627"/>
                  </a:moveTo>
                  <a:lnTo>
                    <a:pt x="1549907" y="1845564"/>
                  </a:lnTo>
                </a:path>
                <a:path w="2996565" h="3042285">
                  <a:moveTo>
                    <a:pt x="903731" y="1197864"/>
                  </a:moveTo>
                  <a:lnTo>
                    <a:pt x="563879" y="1827276"/>
                  </a:lnTo>
                </a:path>
                <a:path w="2996565" h="3042285">
                  <a:moveTo>
                    <a:pt x="445007" y="2447544"/>
                  </a:moveTo>
                  <a:lnTo>
                    <a:pt x="0" y="3041904"/>
                  </a:lnTo>
                </a:path>
                <a:path w="2996565" h="3042285">
                  <a:moveTo>
                    <a:pt x="2261615" y="0"/>
                  </a:moveTo>
                  <a:lnTo>
                    <a:pt x="2996183" y="682751"/>
                  </a:lnTo>
                </a:path>
              </a:pathLst>
            </a:custGeom>
            <a:ln w="1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55585" y="2216785"/>
              <a:ext cx="1113155" cy="118745"/>
            </a:xfrm>
            <a:custGeom>
              <a:avLst/>
              <a:gdLst/>
              <a:ahLst/>
              <a:cxnLst/>
              <a:rect l="l" t="t" r="r" b="b"/>
              <a:pathLst>
                <a:path w="1113154" h="118744">
                  <a:moveTo>
                    <a:pt x="1039876" y="42544"/>
                  </a:moveTo>
                  <a:lnTo>
                    <a:pt x="1037603" y="74149"/>
                  </a:lnTo>
                  <a:lnTo>
                    <a:pt x="1050290" y="75056"/>
                  </a:lnTo>
                  <a:lnTo>
                    <a:pt x="1049401" y="87756"/>
                  </a:lnTo>
                  <a:lnTo>
                    <a:pt x="1036624" y="87756"/>
                  </a:lnTo>
                  <a:lnTo>
                    <a:pt x="1034415" y="118490"/>
                  </a:lnTo>
                  <a:lnTo>
                    <a:pt x="1108848" y="87756"/>
                  </a:lnTo>
                  <a:lnTo>
                    <a:pt x="1049401" y="87756"/>
                  </a:lnTo>
                  <a:lnTo>
                    <a:pt x="1036690" y="86846"/>
                  </a:lnTo>
                  <a:lnTo>
                    <a:pt x="1111054" y="86846"/>
                  </a:lnTo>
                  <a:lnTo>
                    <a:pt x="1113155" y="85978"/>
                  </a:lnTo>
                  <a:lnTo>
                    <a:pt x="1039876" y="42544"/>
                  </a:lnTo>
                  <a:close/>
                </a:path>
                <a:path w="1113154" h="118744">
                  <a:moveTo>
                    <a:pt x="1037603" y="74149"/>
                  </a:moveTo>
                  <a:lnTo>
                    <a:pt x="1036690" y="86846"/>
                  </a:lnTo>
                  <a:lnTo>
                    <a:pt x="1049401" y="87756"/>
                  </a:lnTo>
                  <a:lnTo>
                    <a:pt x="1050290" y="75056"/>
                  </a:lnTo>
                  <a:lnTo>
                    <a:pt x="1037603" y="74149"/>
                  </a:lnTo>
                  <a:close/>
                </a:path>
                <a:path w="1113154" h="118744">
                  <a:moveTo>
                    <a:pt x="889" y="0"/>
                  </a:moveTo>
                  <a:lnTo>
                    <a:pt x="0" y="12573"/>
                  </a:lnTo>
                  <a:lnTo>
                    <a:pt x="1036690" y="86846"/>
                  </a:lnTo>
                  <a:lnTo>
                    <a:pt x="1037603" y="74149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628635" y="2012137"/>
            <a:ext cx="25146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latin typeface="Arial"/>
                <a:cs typeface="Arial"/>
              </a:rPr>
              <a:t>T</a:t>
            </a:r>
            <a:endParaRPr sz="2900"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8FBB77C-72B7-A8CC-A903-92D69806F60D}"/>
              </a:ext>
            </a:extLst>
          </p:cNvPr>
          <p:cNvSpPr/>
          <p:nvPr/>
        </p:nvSpPr>
        <p:spPr>
          <a:xfrm>
            <a:off x="3794849" y="155124"/>
            <a:ext cx="37914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6E0BDFD-8BC1-86E5-43F3-255BD03AF427}"/>
              </a:ext>
            </a:extLst>
          </p:cNvPr>
          <p:cNvSpPr txBox="1"/>
          <p:nvPr/>
        </p:nvSpPr>
        <p:spPr>
          <a:xfrm>
            <a:off x="805796" y="893788"/>
            <a:ext cx="59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, we have following Tree For traversal:-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3F6136A-EA36-1DF0-30C3-1279156BA1AF}"/>
              </a:ext>
            </a:extLst>
          </p:cNvPr>
          <p:cNvSpPr/>
          <p:nvPr/>
        </p:nvSpPr>
        <p:spPr>
          <a:xfrm>
            <a:off x="104343" y="129244"/>
            <a:ext cx="6479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Inorder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Traversal: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1755DC-2C41-D717-B4EA-F6DC88C365E9}"/>
              </a:ext>
            </a:extLst>
          </p:cNvPr>
          <p:cNvSpPr txBox="1"/>
          <p:nvPr/>
        </p:nvSpPr>
        <p:spPr>
          <a:xfrm>
            <a:off x="1035170" y="1311215"/>
            <a:ext cx="9946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 In </a:t>
            </a:r>
            <a:r>
              <a:rPr lang="en-US" dirty="0" err="1"/>
              <a:t>Inorder</a:t>
            </a:r>
            <a:r>
              <a:rPr lang="en-US" dirty="0"/>
              <a:t> Traversal, First we go to the Left child of node and Print The data.</a:t>
            </a:r>
          </a:p>
          <a:p>
            <a:endParaRPr lang="en-US" dirty="0"/>
          </a:p>
          <a:p>
            <a:r>
              <a:rPr lang="en-US" dirty="0"/>
              <a:t>-&gt;Then we go to the parent node and display the data in it .</a:t>
            </a:r>
          </a:p>
          <a:p>
            <a:endParaRPr lang="en-US" dirty="0"/>
          </a:p>
          <a:p>
            <a:r>
              <a:rPr lang="en-US" dirty="0"/>
              <a:t>-&gt;And at last to the right child of node and display the data in it.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55F855-FE23-C70B-32EC-E8E31A54BAE9}"/>
              </a:ext>
            </a:extLst>
          </p:cNvPr>
          <p:cNvSpPr txBox="1"/>
          <p:nvPr/>
        </p:nvSpPr>
        <p:spPr>
          <a:xfrm>
            <a:off x="1242204" y="4019909"/>
            <a:ext cx="123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Left Child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BDD50A4-B3F4-E3FC-5678-48D2DEA67ED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75782" y="3601181"/>
            <a:ext cx="1043795" cy="60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A4D08F-6A56-A529-0FAD-F1F265FEA003}"/>
              </a:ext>
            </a:extLst>
          </p:cNvPr>
          <p:cNvSpPr txBox="1"/>
          <p:nvPr/>
        </p:nvSpPr>
        <p:spPr>
          <a:xfrm>
            <a:off x="3519577" y="3342539"/>
            <a:ext cx="1639019" cy="37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Node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F7B930-4CFC-1AFD-90EB-ABF07AB18308}"/>
              </a:ext>
            </a:extLst>
          </p:cNvPr>
          <p:cNvSpPr txBox="1"/>
          <p:nvPr/>
        </p:nvSpPr>
        <p:spPr>
          <a:xfrm>
            <a:off x="6008298" y="4072272"/>
            <a:ext cx="1512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Child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4713650-29A3-71BE-E4B6-5E5F8ED1DE4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158596" y="3530262"/>
            <a:ext cx="845388" cy="73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627D425-E80E-326C-D282-6EF5B611826F}"/>
              </a:ext>
            </a:extLst>
          </p:cNvPr>
          <p:cNvSpPr txBox="1"/>
          <p:nvPr/>
        </p:nvSpPr>
        <p:spPr>
          <a:xfrm>
            <a:off x="1440611" y="5055079"/>
            <a:ext cx="717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Above tree </a:t>
            </a:r>
            <a:r>
              <a:rPr lang="en-US" dirty="0" err="1"/>
              <a:t>Inorder</a:t>
            </a:r>
            <a:r>
              <a:rPr lang="en-US" dirty="0"/>
              <a:t> traversal of tree will be H D I B E A F C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5196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3DE1D7-58DC-BF9C-5FEB-AB8286184FEF}"/>
              </a:ext>
            </a:extLst>
          </p:cNvPr>
          <p:cNvSpPr txBox="1"/>
          <p:nvPr/>
        </p:nvSpPr>
        <p:spPr>
          <a:xfrm>
            <a:off x="690113" y="232913"/>
            <a:ext cx="316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DCD7F0-AFE6-F18D-8EAE-80D164666976}"/>
              </a:ext>
            </a:extLst>
          </p:cNvPr>
          <p:cNvSpPr txBox="1"/>
          <p:nvPr/>
        </p:nvSpPr>
        <p:spPr>
          <a:xfrm>
            <a:off x="1078302" y="750498"/>
            <a:ext cx="9195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Create a Function Void </a:t>
            </a:r>
            <a:r>
              <a:rPr lang="en-US" dirty="0" err="1"/>
              <a:t>Inorder</a:t>
            </a:r>
            <a:r>
              <a:rPr lang="en-US" dirty="0"/>
              <a:t> on parameter type node.</a:t>
            </a:r>
          </a:p>
          <a:p>
            <a:endParaRPr lang="en-US" dirty="0"/>
          </a:p>
          <a:p>
            <a:r>
              <a:rPr lang="en-US" dirty="0"/>
              <a:t>Step 2 : If node is NULL return</a:t>
            </a:r>
          </a:p>
          <a:p>
            <a:endParaRPr lang="en-US" dirty="0"/>
          </a:p>
          <a:p>
            <a:r>
              <a:rPr lang="en-US" dirty="0"/>
              <a:t>Step 3 : If node is not NULL then pass left child of node in same function.</a:t>
            </a:r>
          </a:p>
          <a:p>
            <a:endParaRPr lang="en-US" dirty="0"/>
          </a:p>
          <a:p>
            <a:r>
              <a:rPr lang="en-US" dirty="0"/>
              <a:t>Step 4 : display node data</a:t>
            </a:r>
          </a:p>
          <a:p>
            <a:endParaRPr lang="en-US" dirty="0"/>
          </a:p>
          <a:p>
            <a:r>
              <a:rPr lang="en-US" dirty="0"/>
              <a:t>Step 5 : pass right child of node in same function</a:t>
            </a:r>
          </a:p>
          <a:p>
            <a:endParaRPr lang="en-US" dirty="0"/>
          </a:p>
          <a:p>
            <a:r>
              <a:rPr lang="en-US" dirty="0"/>
              <a:t>Step 6 :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827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60A040-709B-07D6-18AE-588FBAAF4225}"/>
              </a:ext>
            </a:extLst>
          </p:cNvPr>
          <p:cNvSpPr txBox="1"/>
          <p:nvPr/>
        </p:nvSpPr>
        <p:spPr>
          <a:xfrm>
            <a:off x="914400" y="543464"/>
            <a:ext cx="599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Recursive Traversal 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45938E-5566-595D-463D-E0B728A07412}"/>
              </a:ext>
            </a:extLst>
          </p:cNvPr>
          <p:cNvSpPr txBox="1"/>
          <p:nvPr/>
        </p:nvSpPr>
        <p:spPr>
          <a:xfrm>
            <a:off x="1302589" y="1293962"/>
            <a:ext cx="9152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Inorder</a:t>
            </a:r>
            <a:r>
              <a:rPr lang="en-US" dirty="0"/>
              <a:t>(node* temp){</a:t>
            </a:r>
          </a:p>
          <a:p>
            <a:r>
              <a:rPr lang="en-US" dirty="0"/>
              <a:t>	if(temp==NULL){</a:t>
            </a:r>
          </a:p>
          <a:p>
            <a:r>
              <a:rPr lang="en-US" dirty="0"/>
              <a:t>		return;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else{</a:t>
            </a:r>
          </a:p>
          <a:p>
            <a:r>
              <a:rPr lang="en-US" dirty="0"/>
              <a:t>		</a:t>
            </a:r>
            <a:r>
              <a:rPr lang="en-US" dirty="0" err="1"/>
              <a:t>Inorder</a:t>
            </a:r>
            <a:r>
              <a:rPr lang="en-US" dirty="0"/>
              <a:t>(temp-&gt;left);</a:t>
            </a:r>
          </a:p>
          <a:p>
            <a:r>
              <a:rPr lang="en-US" dirty="0"/>
              <a:t>		//To </a:t>
            </a:r>
            <a:r>
              <a:rPr lang="en-US" dirty="0" err="1"/>
              <a:t>treaverse</a:t>
            </a:r>
            <a:r>
              <a:rPr lang="en-US" dirty="0"/>
              <a:t> left subtree of node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&lt;&lt;temp-&gt;data&lt;&lt;“ “;</a:t>
            </a:r>
          </a:p>
          <a:p>
            <a:r>
              <a:rPr lang="en-US" dirty="0"/>
              <a:t>		//To display data on console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Inorder</a:t>
            </a:r>
            <a:r>
              <a:rPr lang="en-US" dirty="0"/>
              <a:t>(temp-&gt;right);</a:t>
            </a:r>
          </a:p>
          <a:p>
            <a:r>
              <a:rPr lang="en-US" dirty="0"/>
              <a:t>		//To Traverse right subtree of node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903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3F6136A-EA36-1DF0-30C3-1279156BA1AF}"/>
              </a:ext>
            </a:extLst>
          </p:cNvPr>
          <p:cNvSpPr/>
          <p:nvPr/>
        </p:nvSpPr>
        <p:spPr>
          <a:xfrm>
            <a:off x="204140" y="140156"/>
            <a:ext cx="6970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1)Preorder Traversal: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1755DC-2C41-D717-B4EA-F6DC88C365E9}"/>
              </a:ext>
            </a:extLst>
          </p:cNvPr>
          <p:cNvSpPr txBox="1"/>
          <p:nvPr/>
        </p:nvSpPr>
        <p:spPr>
          <a:xfrm>
            <a:off x="1035170" y="1311215"/>
            <a:ext cx="9946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 In Preorder Traversal, First we go to the Parent node and Print The data.</a:t>
            </a:r>
          </a:p>
          <a:p>
            <a:endParaRPr lang="en-US" dirty="0"/>
          </a:p>
          <a:p>
            <a:r>
              <a:rPr lang="en-US" dirty="0"/>
              <a:t>-&gt;Then we go to the left child of node and display the data in it .</a:t>
            </a:r>
          </a:p>
          <a:p>
            <a:endParaRPr lang="en-US" dirty="0"/>
          </a:p>
          <a:p>
            <a:r>
              <a:rPr lang="en-US" dirty="0"/>
              <a:t>-&gt;And at last to the right child of node and display the data in it.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55F855-FE23-C70B-32EC-E8E31A54BAE9}"/>
              </a:ext>
            </a:extLst>
          </p:cNvPr>
          <p:cNvSpPr txBox="1"/>
          <p:nvPr/>
        </p:nvSpPr>
        <p:spPr>
          <a:xfrm>
            <a:off x="1237890" y="3976353"/>
            <a:ext cx="123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Left Child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BDD50A4-B3F4-E3FC-5678-48D2DEA67ED0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2471468" y="3154818"/>
            <a:ext cx="1306902" cy="100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A4D08F-6A56-A529-0FAD-F1F265FEA003}"/>
              </a:ext>
            </a:extLst>
          </p:cNvPr>
          <p:cNvSpPr txBox="1"/>
          <p:nvPr/>
        </p:nvSpPr>
        <p:spPr>
          <a:xfrm>
            <a:off x="3778370" y="2967095"/>
            <a:ext cx="1639019" cy="37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Node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F7B930-4CFC-1AFD-90EB-ABF07AB18308}"/>
              </a:ext>
            </a:extLst>
          </p:cNvPr>
          <p:cNvSpPr txBox="1"/>
          <p:nvPr/>
        </p:nvSpPr>
        <p:spPr>
          <a:xfrm>
            <a:off x="6232585" y="3976353"/>
            <a:ext cx="1512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Child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4713650-29A3-71BE-E4B6-5E5F8ED1DE4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471468" y="4134191"/>
            <a:ext cx="3761117" cy="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627D425-E80E-326C-D282-6EF5B611826F}"/>
              </a:ext>
            </a:extLst>
          </p:cNvPr>
          <p:cNvSpPr txBox="1"/>
          <p:nvPr/>
        </p:nvSpPr>
        <p:spPr>
          <a:xfrm>
            <a:off x="1483744" y="5002824"/>
            <a:ext cx="717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Above tree Preorder traversal of tree will be A B D H I E C F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8544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526</Words>
  <Application>Microsoft Office PowerPoint</Application>
  <PresentationFormat>Custom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Patil</dc:creator>
  <cp:lastModifiedBy>admin</cp:lastModifiedBy>
  <cp:revision>5</cp:revision>
  <dcterms:created xsi:type="dcterms:W3CDTF">2022-11-24T16:30:10Z</dcterms:created>
  <dcterms:modified xsi:type="dcterms:W3CDTF">2022-12-05T13:53:26Z</dcterms:modified>
</cp:coreProperties>
</file>