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26"/>
  </p:notesMasterIdLst>
  <p:sldIdLst>
    <p:sldId id="330" r:id="rId2"/>
    <p:sldId id="257" r:id="rId3"/>
    <p:sldId id="258" r:id="rId4"/>
    <p:sldId id="331" r:id="rId5"/>
    <p:sldId id="319" r:id="rId6"/>
    <p:sldId id="324" r:id="rId7"/>
    <p:sldId id="310" r:id="rId8"/>
    <p:sldId id="320" r:id="rId9"/>
    <p:sldId id="332" r:id="rId10"/>
    <p:sldId id="323" r:id="rId11"/>
    <p:sldId id="325" r:id="rId12"/>
    <p:sldId id="326" r:id="rId13"/>
    <p:sldId id="327" r:id="rId14"/>
    <p:sldId id="328" r:id="rId15"/>
    <p:sldId id="333" r:id="rId16"/>
    <p:sldId id="334" r:id="rId17"/>
    <p:sldId id="263" r:id="rId18"/>
    <p:sldId id="321" r:id="rId19"/>
    <p:sldId id="317" r:id="rId20"/>
    <p:sldId id="322" r:id="rId21"/>
    <p:sldId id="329" r:id="rId22"/>
    <p:sldId id="297" r:id="rId23"/>
    <p:sldId id="298" r:id="rId24"/>
    <p:sldId id="294"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6CDBB6-FF68-872C-4D10-E3B46D2C675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402CEA-DAAC-6495-F3CE-3B678BAFA43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416CB54-F03E-3F46-BAE5-D8D81ADCB46D}" type="datetimeFigureOut">
              <a:rPr lang="en-US"/>
              <a:pPr>
                <a:defRPr/>
              </a:pPr>
              <a:t>5/26/2023</a:t>
            </a:fld>
            <a:endParaRPr lang="en-US"/>
          </a:p>
        </p:txBody>
      </p:sp>
      <p:sp>
        <p:nvSpPr>
          <p:cNvPr id="4" name="Slide Image Placeholder 3">
            <a:extLst>
              <a:ext uri="{FF2B5EF4-FFF2-40B4-BE49-F238E27FC236}">
                <a16:creationId xmlns:a16="http://schemas.microsoft.com/office/drawing/2014/main" id="{B0712A4F-6446-75D0-EC7F-4BB632DE7C5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739C04A-B362-5C86-ECF8-694D18D529D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E5C1D97-A970-9F00-0FF5-FE8045B48B2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B3D7AA88-3CF0-B787-55C8-2494A572901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A1F99EB-3C7D-9E48-AB6F-9173120AAFC9}" type="slidenum">
              <a:rPr lang="en-US" altLang="en-US"/>
              <a:pPr>
                <a:defRPr/>
              </a:pPr>
              <a:t>‹#›</a:t>
            </a:fld>
            <a:endParaRPr lang="en-US" altLang="en-US"/>
          </a:p>
        </p:txBody>
      </p:sp>
    </p:spTree>
    <p:extLst>
      <p:ext uri="{BB962C8B-B14F-4D97-AF65-F5344CB8AC3E}">
        <p14:creationId xmlns:p14="http://schemas.microsoft.com/office/powerpoint/2010/main" val="2317089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BA1F99EB-3C7D-9E48-AB6F-9173120AAFC9}" type="slidenum">
              <a:rPr lang="en-US" altLang="en-US" smtClean="0"/>
              <a:pPr>
                <a:defRPr/>
              </a:pPr>
              <a:t>17</a:t>
            </a:fld>
            <a:endParaRPr lang="en-US" altLang="en-US"/>
          </a:p>
        </p:txBody>
      </p:sp>
    </p:spTree>
    <p:extLst>
      <p:ext uri="{BB962C8B-B14F-4D97-AF65-F5344CB8AC3E}">
        <p14:creationId xmlns:p14="http://schemas.microsoft.com/office/powerpoint/2010/main" val="143337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2.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000D33-6FC6-BEE1-7727-A4FF29D673E7}"/>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Rectangle 2">
            <a:extLst>
              <a:ext uri="{FF2B5EF4-FFF2-40B4-BE49-F238E27FC236}">
                <a16:creationId xmlns:a16="http://schemas.microsoft.com/office/drawing/2014/main" id="{69EC7F71-7836-1D9A-3F3E-8B0286F7607D}"/>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AC88DAB9-A746-AA34-FBB0-4178C233A214}"/>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BF55753E-02D9-DB0E-8463-4EDB5B327D05}"/>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6" name="Date Placeholder 27">
            <a:extLst>
              <a:ext uri="{FF2B5EF4-FFF2-40B4-BE49-F238E27FC236}">
                <a16:creationId xmlns:a16="http://schemas.microsoft.com/office/drawing/2014/main" id="{E70DDCB9-1010-81F0-04AC-F91FD0EAD702}"/>
              </a:ext>
            </a:extLst>
          </p:cNvPr>
          <p:cNvSpPr>
            <a:spLocks noGrp="1"/>
          </p:cNvSpPr>
          <p:nvPr>
            <p:ph type="dt" sz="half" idx="10"/>
          </p:nvPr>
        </p:nvSpPr>
        <p:spPr>
          <a:xfrm>
            <a:off x="6400800" y="6354763"/>
            <a:ext cx="2286000" cy="366712"/>
          </a:xfrm>
        </p:spPr>
        <p:txBody>
          <a:bodyPr/>
          <a:lstStyle>
            <a:lvl1pPr>
              <a:defRPr sz="1400"/>
            </a:lvl1pPr>
          </a:lstStyle>
          <a:p>
            <a:pPr>
              <a:defRPr/>
            </a:pPr>
            <a:fld id="{265C8EBD-F88B-F244-83FB-32E75284F93E}" type="datetime1">
              <a:rPr lang="en-US"/>
              <a:pPr>
                <a:defRPr/>
              </a:pPr>
              <a:t>5/26/2023</a:t>
            </a:fld>
            <a:endParaRPr lang="en-US"/>
          </a:p>
        </p:txBody>
      </p:sp>
      <p:sp>
        <p:nvSpPr>
          <p:cNvPr id="7" name="Footer Placeholder 16">
            <a:extLst>
              <a:ext uri="{FF2B5EF4-FFF2-40B4-BE49-F238E27FC236}">
                <a16:creationId xmlns:a16="http://schemas.microsoft.com/office/drawing/2014/main" id="{11E46E5D-3AAB-234E-7E1F-7E6716FD69A3}"/>
              </a:ext>
            </a:extLst>
          </p:cNvPr>
          <p:cNvSpPr>
            <a:spLocks noGrp="1"/>
          </p:cNvSpPr>
          <p:nvPr>
            <p:ph type="ftr" sz="quarter" idx="11"/>
          </p:nvPr>
        </p:nvSpPr>
        <p:spPr>
          <a:xfrm>
            <a:off x="2898775" y="6354763"/>
            <a:ext cx="3475038" cy="366712"/>
          </a:xfrm>
        </p:spPr>
        <p:txBody>
          <a:bodyPr/>
          <a:lstStyle>
            <a:lvl1pPr>
              <a:defRPr/>
            </a:lvl1pPr>
          </a:lstStyle>
          <a:p>
            <a:pPr>
              <a:defRPr/>
            </a:pPr>
            <a:r>
              <a:rPr lang="en-IN"/>
              <a:t>Business Rule Engine for Product Lifecycle Management </a:t>
            </a:r>
            <a:endParaRPr lang="en-US"/>
          </a:p>
        </p:txBody>
      </p:sp>
      <p:sp>
        <p:nvSpPr>
          <p:cNvPr id="10" name="Slide Number Placeholder 28">
            <a:extLst>
              <a:ext uri="{FF2B5EF4-FFF2-40B4-BE49-F238E27FC236}">
                <a16:creationId xmlns:a16="http://schemas.microsoft.com/office/drawing/2014/main" id="{C5ED29AB-9895-189A-0546-38BF6CC135F8}"/>
              </a:ext>
            </a:extLst>
          </p:cNvPr>
          <p:cNvSpPr>
            <a:spLocks noGrp="1"/>
          </p:cNvSpPr>
          <p:nvPr>
            <p:ph type="sldNum" sz="quarter" idx="12"/>
          </p:nvPr>
        </p:nvSpPr>
        <p:spPr>
          <a:xfrm>
            <a:off x="1216025" y="6354763"/>
            <a:ext cx="1219200" cy="366712"/>
          </a:xfrm>
        </p:spPr>
        <p:txBody>
          <a:bodyPr/>
          <a:lstStyle>
            <a:lvl1pPr>
              <a:defRPr/>
            </a:lvl1pPr>
          </a:lstStyle>
          <a:p>
            <a:pPr>
              <a:defRPr/>
            </a:pPr>
            <a:fld id="{19E09100-5754-C543-888F-5A08CA384397}" type="slidenum">
              <a:rPr lang="en-US" altLang="en-US"/>
              <a:pPr>
                <a:defRPr/>
              </a:pPr>
              <a:t>‹#›</a:t>
            </a:fld>
            <a:endParaRPr lang="en-US" altLang="en-US"/>
          </a:p>
        </p:txBody>
      </p:sp>
    </p:spTree>
    <p:extLst>
      <p:ext uri="{BB962C8B-B14F-4D97-AF65-F5344CB8AC3E}">
        <p14:creationId xmlns:p14="http://schemas.microsoft.com/office/powerpoint/2010/main" val="272391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24F1115-5F13-7437-25D3-E85CCE88BE91}"/>
              </a:ext>
            </a:extLst>
          </p:cNvPr>
          <p:cNvSpPr>
            <a:spLocks noGrp="1"/>
          </p:cNvSpPr>
          <p:nvPr>
            <p:ph type="dt" sz="half" idx="10"/>
          </p:nvPr>
        </p:nvSpPr>
        <p:spPr/>
        <p:txBody>
          <a:bodyPr/>
          <a:lstStyle>
            <a:lvl1pPr>
              <a:defRPr/>
            </a:lvl1pPr>
          </a:lstStyle>
          <a:p>
            <a:pPr>
              <a:defRPr/>
            </a:pPr>
            <a:fld id="{4580D1BC-7DBF-5C46-9830-0322BB206870}" type="datetime1">
              <a:rPr lang="en-US"/>
              <a:pPr>
                <a:defRPr/>
              </a:pPr>
              <a:t>5/26/2023</a:t>
            </a:fld>
            <a:endParaRPr lang="en-US"/>
          </a:p>
        </p:txBody>
      </p:sp>
      <p:sp>
        <p:nvSpPr>
          <p:cNvPr id="5" name="Footer Placeholder 2">
            <a:extLst>
              <a:ext uri="{FF2B5EF4-FFF2-40B4-BE49-F238E27FC236}">
                <a16:creationId xmlns:a16="http://schemas.microsoft.com/office/drawing/2014/main" id="{D61500DC-8754-135F-48B5-3FF0440ED888}"/>
              </a:ext>
            </a:extLst>
          </p:cNvPr>
          <p:cNvSpPr>
            <a:spLocks noGrp="1"/>
          </p:cNvSpPr>
          <p:nvPr>
            <p:ph type="ftr" sz="quarter" idx="11"/>
          </p:nvPr>
        </p:nvSpPr>
        <p:spPr/>
        <p:txBody>
          <a:bodyPr/>
          <a:lstStyle>
            <a:lvl1pPr>
              <a:defRPr/>
            </a:lvl1pPr>
          </a:lstStyle>
          <a:p>
            <a:pPr>
              <a:defRPr/>
            </a:pPr>
            <a:r>
              <a:rPr lang="en-IN"/>
              <a:t>Business Rule Engine for Product Lifecycle Management </a:t>
            </a:r>
            <a:endParaRPr lang="en-US"/>
          </a:p>
        </p:txBody>
      </p:sp>
      <p:sp>
        <p:nvSpPr>
          <p:cNvPr id="6" name="Slide Number Placeholder 22">
            <a:extLst>
              <a:ext uri="{FF2B5EF4-FFF2-40B4-BE49-F238E27FC236}">
                <a16:creationId xmlns:a16="http://schemas.microsoft.com/office/drawing/2014/main" id="{F93CF915-38DE-F97C-5964-D797A07C7314}"/>
              </a:ext>
            </a:extLst>
          </p:cNvPr>
          <p:cNvSpPr>
            <a:spLocks noGrp="1"/>
          </p:cNvSpPr>
          <p:nvPr>
            <p:ph type="sldNum" sz="quarter" idx="12"/>
          </p:nvPr>
        </p:nvSpPr>
        <p:spPr/>
        <p:txBody>
          <a:bodyPr/>
          <a:lstStyle>
            <a:lvl1pPr>
              <a:defRPr/>
            </a:lvl1pPr>
          </a:lstStyle>
          <a:p>
            <a:pPr>
              <a:defRPr/>
            </a:pPr>
            <a:fld id="{414B77BC-2C87-5646-8AAB-2F146E64A4CE}" type="slidenum">
              <a:rPr lang="en-US" altLang="en-US"/>
              <a:pPr>
                <a:defRPr/>
              </a:pPr>
              <a:t>‹#›</a:t>
            </a:fld>
            <a:endParaRPr lang="en-US" altLang="en-US"/>
          </a:p>
        </p:txBody>
      </p:sp>
    </p:spTree>
    <p:extLst>
      <p:ext uri="{BB962C8B-B14F-4D97-AF65-F5344CB8AC3E}">
        <p14:creationId xmlns:p14="http://schemas.microsoft.com/office/powerpoint/2010/main" val="90167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9E9DE915-CCB3-E0B3-66E0-0A92C0D4BF23}"/>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3">
            <a:extLst>
              <a:ext uri="{FF2B5EF4-FFF2-40B4-BE49-F238E27FC236}">
                <a16:creationId xmlns:a16="http://schemas.microsoft.com/office/drawing/2014/main" id="{1F555C6A-3FEF-713E-C577-E853D03C608A}"/>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2">
            <a:extLst>
              <a:ext uri="{FF2B5EF4-FFF2-40B4-BE49-F238E27FC236}">
                <a16:creationId xmlns:a16="http://schemas.microsoft.com/office/drawing/2014/main" id="{C9C6D380-6855-21AD-36D6-6778F1DEA833}"/>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65E41C4-1464-0F6B-4672-18F533E4ACAD}"/>
              </a:ext>
            </a:extLst>
          </p:cNvPr>
          <p:cNvSpPr>
            <a:spLocks noGrp="1"/>
          </p:cNvSpPr>
          <p:nvPr>
            <p:ph type="dt" sz="half" idx="10"/>
          </p:nvPr>
        </p:nvSpPr>
        <p:spPr/>
        <p:txBody>
          <a:bodyPr/>
          <a:lstStyle>
            <a:lvl1pPr>
              <a:defRPr/>
            </a:lvl1pPr>
          </a:lstStyle>
          <a:p>
            <a:pPr>
              <a:defRPr/>
            </a:pPr>
            <a:fld id="{CB6348EE-F308-DA47-A03D-B4C8DA23401E}" type="datetime1">
              <a:rPr lang="en-US"/>
              <a:pPr>
                <a:defRPr/>
              </a:pPr>
              <a:t>5/26/2023</a:t>
            </a:fld>
            <a:endParaRPr lang="en-US"/>
          </a:p>
        </p:txBody>
      </p:sp>
      <p:sp>
        <p:nvSpPr>
          <p:cNvPr id="8" name="Footer Placeholder 4">
            <a:extLst>
              <a:ext uri="{FF2B5EF4-FFF2-40B4-BE49-F238E27FC236}">
                <a16:creationId xmlns:a16="http://schemas.microsoft.com/office/drawing/2014/main" id="{E95D715C-D012-4B5E-6B6D-0B286FFBB4C9}"/>
              </a:ext>
            </a:extLst>
          </p:cNvPr>
          <p:cNvSpPr>
            <a:spLocks noGrp="1"/>
          </p:cNvSpPr>
          <p:nvPr>
            <p:ph type="ftr" sz="quarter" idx="11"/>
          </p:nvPr>
        </p:nvSpPr>
        <p:spPr/>
        <p:txBody>
          <a:bodyPr/>
          <a:lstStyle>
            <a:lvl1pPr>
              <a:defRPr/>
            </a:lvl1pPr>
          </a:lstStyle>
          <a:p>
            <a:pPr>
              <a:defRPr/>
            </a:pPr>
            <a:r>
              <a:rPr lang="en-IN"/>
              <a:t>Business Rule Engine for Product Lifecycle Management </a:t>
            </a:r>
            <a:endParaRPr lang="en-US"/>
          </a:p>
        </p:txBody>
      </p:sp>
      <p:sp>
        <p:nvSpPr>
          <p:cNvPr id="9" name="Slide Number Placeholder 5">
            <a:extLst>
              <a:ext uri="{FF2B5EF4-FFF2-40B4-BE49-F238E27FC236}">
                <a16:creationId xmlns:a16="http://schemas.microsoft.com/office/drawing/2014/main" id="{1F786F4B-8437-CC61-8B64-4381201E6AF1}"/>
              </a:ext>
            </a:extLst>
          </p:cNvPr>
          <p:cNvSpPr>
            <a:spLocks noGrp="1"/>
          </p:cNvSpPr>
          <p:nvPr>
            <p:ph type="sldNum" sz="quarter" idx="12"/>
          </p:nvPr>
        </p:nvSpPr>
        <p:spPr/>
        <p:txBody>
          <a:bodyPr/>
          <a:lstStyle>
            <a:lvl1pPr>
              <a:defRPr/>
            </a:lvl1pPr>
          </a:lstStyle>
          <a:p>
            <a:pPr>
              <a:defRPr/>
            </a:pPr>
            <a:fld id="{680EACD4-3509-6D47-B9F1-D75337D229A3}" type="slidenum">
              <a:rPr lang="en-US" altLang="en-US"/>
              <a:pPr>
                <a:defRPr/>
              </a:pPr>
              <a:t>‹#›</a:t>
            </a:fld>
            <a:endParaRPr lang="en-US" altLang="en-US"/>
          </a:p>
        </p:txBody>
      </p:sp>
    </p:spTree>
    <p:extLst>
      <p:ext uri="{BB962C8B-B14F-4D97-AF65-F5344CB8AC3E}">
        <p14:creationId xmlns:p14="http://schemas.microsoft.com/office/powerpoint/2010/main" val="290684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745FD3DC-69F8-1A5C-8069-5AE7B012A727}"/>
              </a:ext>
            </a:extLst>
          </p:cNvPr>
          <p:cNvSpPr>
            <a:spLocks noGrp="1"/>
          </p:cNvSpPr>
          <p:nvPr>
            <p:ph type="dt" sz="half" idx="10"/>
          </p:nvPr>
        </p:nvSpPr>
        <p:spPr/>
        <p:txBody>
          <a:bodyPr/>
          <a:lstStyle>
            <a:lvl1pPr>
              <a:defRPr/>
            </a:lvl1pPr>
          </a:lstStyle>
          <a:p>
            <a:pPr>
              <a:defRPr/>
            </a:pPr>
            <a:fld id="{3C01E765-C1F8-3746-B731-8F9BF68A8080}" type="datetime1">
              <a:rPr lang="en-US"/>
              <a:pPr>
                <a:defRPr/>
              </a:pPr>
              <a:t>5/26/2023</a:t>
            </a:fld>
            <a:endParaRPr lang="en-US"/>
          </a:p>
        </p:txBody>
      </p:sp>
      <p:sp>
        <p:nvSpPr>
          <p:cNvPr id="4" name="Footer Placeholder 2">
            <a:extLst>
              <a:ext uri="{FF2B5EF4-FFF2-40B4-BE49-F238E27FC236}">
                <a16:creationId xmlns:a16="http://schemas.microsoft.com/office/drawing/2014/main" id="{03F35CDA-F55F-7554-D959-9BBF5AFBE580}"/>
              </a:ext>
            </a:extLst>
          </p:cNvPr>
          <p:cNvSpPr>
            <a:spLocks noGrp="1"/>
          </p:cNvSpPr>
          <p:nvPr>
            <p:ph type="ftr" sz="quarter" idx="11"/>
          </p:nvPr>
        </p:nvSpPr>
        <p:spPr/>
        <p:txBody>
          <a:bodyPr/>
          <a:lstStyle>
            <a:lvl1pPr>
              <a:defRPr/>
            </a:lvl1pPr>
          </a:lstStyle>
          <a:p>
            <a:pPr>
              <a:defRPr/>
            </a:pPr>
            <a:r>
              <a:rPr lang="en-IN"/>
              <a:t>Business Rule Engine for Product Lifecycle Management </a:t>
            </a:r>
            <a:endParaRPr lang="en-US"/>
          </a:p>
        </p:txBody>
      </p:sp>
      <p:sp>
        <p:nvSpPr>
          <p:cNvPr id="5" name="Slide Number Placeholder 22">
            <a:extLst>
              <a:ext uri="{FF2B5EF4-FFF2-40B4-BE49-F238E27FC236}">
                <a16:creationId xmlns:a16="http://schemas.microsoft.com/office/drawing/2014/main" id="{A6F71499-938A-A808-3C3C-46A4E06498CE}"/>
              </a:ext>
            </a:extLst>
          </p:cNvPr>
          <p:cNvSpPr>
            <a:spLocks noGrp="1"/>
          </p:cNvSpPr>
          <p:nvPr>
            <p:ph type="sldNum" sz="quarter" idx="12"/>
          </p:nvPr>
        </p:nvSpPr>
        <p:spPr/>
        <p:txBody>
          <a:bodyPr/>
          <a:lstStyle>
            <a:lvl1pPr>
              <a:defRPr/>
            </a:lvl1pPr>
          </a:lstStyle>
          <a:p>
            <a:pPr>
              <a:defRPr/>
            </a:pPr>
            <a:fld id="{5B498732-BD7B-4F44-96A7-8379514E0922}" type="slidenum">
              <a:rPr lang="en-US" altLang="en-US"/>
              <a:pPr>
                <a:defRPr/>
              </a:pPr>
              <a:t>‹#›</a:t>
            </a:fld>
            <a:endParaRPr lang="en-US" altLang="en-US"/>
          </a:p>
        </p:txBody>
      </p:sp>
    </p:spTree>
    <p:extLst>
      <p:ext uri="{BB962C8B-B14F-4D97-AF65-F5344CB8AC3E}">
        <p14:creationId xmlns:p14="http://schemas.microsoft.com/office/powerpoint/2010/main" val="156645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9E369D-3149-6FD4-2543-58A0C4D5A40E}"/>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A8577772-189E-C311-F3DF-C5D56BA17888}"/>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F5B97F8F-4A01-5C3F-E0EC-9EF4857894BE}"/>
              </a:ext>
            </a:extLst>
          </p:cNvPr>
          <p:cNvSpPr>
            <a:spLocks noGrp="1"/>
          </p:cNvSpPr>
          <p:nvPr>
            <p:ph type="dt" sz="half" idx="10"/>
          </p:nvPr>
        </p:nvSpPr>
        <p:spPr>
          <a:xfrm>
            <a:off x="6400800" y="6354763"/>
            <a:ext cx="2286000" cy="366712"/>
          </a:xfrm>
        </p:spPr>
        <p:txBody>
          <a:bodyPr/>
          <a:lstStyle>
            <a:lvl1pPr>
              <a:defRPr/>
            </a:lvl1pPr>
          </a:lstStyle>
          <a:p>
            <a:pPr>
              <a:defRPr/>
            </a:pPr>
            <a:fld id="{E21AD790-B82E-1649-BE0D-78C32BDBC508}" type="datetime1">
              <a:rPr lang="en-US"/>
              <a:pPr>
                <a:defRPr/>
              </a:pPr>
              <a:t>5/26/2023</a:t>
            </a:fld>
            <a:endParaRPr lang="en-US"/>
          </a:p>
        </p:txBody>
      </p:sp>
      <p:sp>
        <p:nvSpPr>
          <p:cNvPr id="7" name="Footer Placeholder 4">
            <a:extLst>
              <a:ext uri="{FF2B5EF4-FFF2-40B4-BE49-F238E27FC236}">
                <a16:creationId xmlns:a16="http://schemas.microsoft.com/office/drawing/2014/main" id="{8042423B-2613-DE4D-8CE4-C2994E533FEF}"/>
              </a:ext>
            </a:extLst>
          </p:cNvPr>
          <p:cNvSpPr>
            <a:spLocks noGrp="1"/>
          </p:cNvSpPr>
          <p:nvPr>
            <p:ph type="ftr" sz="quarter" idx="11"/>
          </p:nvPr>
        </p:nvSpPr>
        <p:spPr>
          <a:xfrm>
            <a:off x="2898775" y="6354763"/>
            <a:ext cx="3475038" cy="366712"/>
          </a:xfrm>
        </p:spPr>
        <p:txBody>
          <a:bodyPr/>
          <a:lstStyle>
            <a:lvl1pPr>
              <a:defRPr/>
            </a:lvl1pPr>
          </a:lstStyle>
          <a:p>
            <a:pPr>
              <a:defRPr/>
            </a:pPr>
            <a:r>
              <a:rPr lang="en-IN"/>
              <a:t>Business Rule Engine for Product Lifecycle Management </a:t>
            </a:r>
            <a:endParaRPr lang="en-US"/>
          </a:p>
        </p:txBody>
      </p:sp>
      <p:sp>
        <p:nvSpPr>
          <p:cNvPr id="8" name="Slide Number Placeholder 5">
            <a:extLst>
              <a:ext uri="{FF2B5EF4-FFF2-40B4-BE49-F238E27FC236}">
                <a16:creationId xmlns:a16="http://schemas.microsoft.com/office/drawing/2014/main" id="{F6648777-66CC-D326-086D-2A53F94051BF}"/>
              </a:ext>
            </a:extLst>
          </p:cNvPr>
          <p:cNvSpPr>
            <a:spLocks noGrp="1"/>
          </p:cNvSpPr>
          <p:nvPr>
            <p:ph type="sldNum" sz="quarter" idx="12"/>
          </p:nvPr>
        </p:nvSpPr>
        <p:spPr>
          <a:xfrm>
            <a:off x="1069975" y="6354763"/>
            <a:ext cx="1520825" cy="366712"/>
          </a:xfrm>
        </p:spPr>
        <p:txBody>
          <a:bodyPr/>
          <a:lstStyle>
            <a:lvl1pPr>
              <a:defRPr/>
            </a:lvl1pPr>
          </a:lstStyle>
          <a:p>
            <a:pPr>
              <a:defRPr/>
            </a:pPr>
            <a:fld id="{19B48196-1AC5-5344-A40D-FEDD87BE29C8}" type="slidenum">
              <a:rPr lang="en-US" altLang="en-US"/>
              <a:pPr>
                <a:defRPr/>
              </a:pPr>
              <a:t>‹#›</a:t>
            </a:fld>
            <a:endParaRPr lang="en-US" altLang="en-US"/>
          </a:p>
        </p:txBody>
      </p:sp>
    </p:spTree>
    <p:extLst>
      <p:ext uri="{BB962C8B-B14F-4D97-AF65-F5344CB8AC3E}">
        <p14:creationId xmlns:p14="http://schemas.microsoft.com/office/powerpoint/2010/main" val="2899377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88126115-A31E-E4ED-86F3-00B75C09D158}"/>
              </a:ext>
            </a:extLst>
          </p:cNvPr>
          <p:cNvSpPr>
            <a:spLocks noGrp="1"/>
          </p:cNvSpPr>
          <p:nvPr>
            <p:ph type="dt" sz="half" idx="10"/>
          </p:nvPr>
        </p:nvSpPr>
        <p:spPr/>
        <p:txBody>
          <a:bodyPr/>
          <a:lstStyle>
            <a:lvl1pPr>
              <a:defRPr/>
            </a:lvl1pPr>
          </a:lstStyle>
          <a:p>
            <a:pPr>
              <a:defRPr/>
            </a:pPr>
            <a:fld id="{9EA49BE4-4B22-294A-9A03-3805BE8FB00B}" type="datetime1">
              <a:rPr lang="en-US"/>
              <a:pPr>
                <a:defRPr/>
              </a:pPr>
              <a:t>5/26/2023</a:t>
            </a:fld>
            <a:endParaRPr lang="en-US"/>
          </a:p>
        </p:txBody>
      </p:sp>
      <p:sp>
        <p:nvSpPr>
          <p:cNvPr id="4" name="Footer Placeholder 2">
            <a:extLst>
              <a:ext uri="{FF2B5EF4-FFF2-40B4-BE49-F238E27FC236}">
                <a16:creationId xmlns:a16="http://schemas.microsoft.com/office/drawing/2014/main" id="{33F8E9B2-6FCA-F6A4-8E7E-B6C841071D9A}"/>
              </a:ext>
            </a:extLst>
          </p:cNvPr>
          <p:cNvSpPr>
            <a:spLocks noGrp="1"/>
          </p:cNvSpPr>
          <p:nvPr>
            <p:ph type="ftr" sz="quarter" idx="11"/>
          </p:nvPr>
        </p:nvSpPr>
        <p:spPr/>
        <p:txBody>
          <a:bodyPr/>
          <a:lstStyle>
            <a:lvl1pPr>
              <a:defRPr/>
            </a:lvl1pPr>
          </a:lstStyle>
          <a:p>
            <a:pPr>
              <a:defRPr/>
            </a:pPr>
            <a:r>
              <a:rPr lang="en-IN"/>
              <a:t>Business Rule Engine for Product Lifecycle Management </a:t>
            </a:r>
            <a:endParaRPr lang="en-US"/>
          </a:p>
        </p:txBody>
      </p:sp>
      <p:sp>
        <p:nvSpPr>
          <p:cNvPr id="5" name="Slide Number Placeholder 22">
            <a:extLst>
              <a:ext uri="{FF2B5EF4-FFF2-40B4-BE49-F238E27FC236}">
                <a16:creationId xmlns:a16="http://schemas.microsoft.com/office/drawing/2014/main" id="{8D380A42-6742-6004-78FB-A4193F04BCC5}"/>
              </a:ext>
            </a:extLst>
          </p:cNvPr>
          <p:cNvSpPr>
            <a:spLocks noGrp="1"/>
          </p:cNvSpPr>
          <p:nvPr>
            <p:ph type="sldNum" sz="quarter" idx="12"/>
          </p:nvPr>
        </p:nvSpPr>
        <p:spPr/>
        <p:txBody>
          <a:bodyPr/>
          <a:lstStyle>
            <a:lvl1pPr>
              <a:defRPr/>
            </a:lvl1pPr>
          </a:lstStyle>
          <a:p>
            <a:pPr>
              <a:defRPr/>
            </a:pPr>
            <a:fld id="{28E87538-3BA9-5F41-9EF4-E802ACF23127}" type="slidenum">
              <a:rPr lang="en-US" altLang="en-US"/>
              <a:pPr>
                <a:defRPr/>
              </a:pPr>
              <a:t>‹#›</a:t>
            </a:fld>
            <a:endParaRPr lang="en-US" altLang="en-US"/>
          </a:p>
        </p:txBody>
      </p:sp>
    </p:spTree>
    <p:extLst>
      <p:ext uri="{BB962C8B-B14F-4D97-AF65-F5344CB8AC3E}">
        <p14:creationId xmlns:p14="http://schemas.microsoft.com/office/powerpoint/2010/main" val="52565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034A3286-14FE-C34A-2AF4-0062631DA7AA}"/>
              </a:ext>
            </a:extLst>
          </p:cNvPr>
          <p:cNvSpPr>
            <a:spLocks noGrp="1"/>
          </p:cNvSpPr>
          <p:nvPr>
            <p:ph type="dt" sz="half" idx="10"/>
          </p:nvPr>
        </p:nvSpPr>
        <p:spPr/>
        <p:txBody>
          <a:bodyPr/>
          <a:lstStyle>
            <a:lvl1pPr>
              <a:defRPr/>
            </a:lvl1pPr>
          </a:lstStyle>
          <a:p>
            <a:pPr>
              <a:defRPr/>
            </a:pPr>
            <a:fld id="{94E5B328-0EF7-254F-B951-FF0D5219F3D3}" type="datetime1">
              <a:rPr lang="en-US"/>
              <a:pPr>
                <a:defRPr/>
              </a:pPr>
              <a:t>5/26/2023</a:t>
            </a:fld>
            <a:endParaRPr lang="en-US"/>
          </a:p>
        </p:txBody>
      </p:sp>
      <p:sp>
        <p:nvSpPr>
          <p:cNvPr id="6" name="Footer Placeholder 2">
            <a:extLst>
              <a:ext uri="{FF2B5EF4-FFF2-40B4-BE49-F238E27FC236}">
                <a16:creationId xmlns:a16="http://schemas.microsoft.com/office/drawing/2014/main" id="{997DF6E3-058F-1E69-6341-5A28A42C918E}"/>
              </a:ext>
            </a:extLst>
          </p:cNvPr>
          <p:cNvSpPr>
            <a:spLocks noGrp="1"/>
          </p:cNvSpPr>
          <p:nvPr>
            <p:ph type="ftr" sz="quarter" idx="11"/>
          </p:nvPr>
        </p:nvSpPr>
        <p:spPr/>
        <p:txBody>
          <a:bodyPr/>
          <a:lstStyle>
            <a:lvl1pPr>
              <a:defRPr/>
            </a:lvl1pPr>
          </a:lstStyle>
          <a:p>
            <a:pPr>
              <a:defRPr/>
            </a:pPr>
            <a:r>
              <a:rPr lang="en-IN"/>
              <a:t>Business Rule Engine for Product Lifecycle Management </a:t>
            </a:r>
            <a:endParaRPr lang="en-US"/>
          </a:p>
        </p:txBody>
      </p:sp>
      <p:sp>
        <p:nvSpPr>
          <p:cNvPr id="7" name="Slide Number Placeholder 22">
            <a:extLst>
              <a:ext uri="{FF2B5EF4-FFF2-40B4-BE49-F238E27FC236}">
                <a16:creationId xmlns:a16="http://schemas.microsoft.com/office/drawing/2014/main" id="{463B477A-0920-4180-2186-12A612ADA63A}"/>
              </a:ext>
            </a:extLst>
          </p:cNvPr>
          <p:cNvSpPr>
            <a:spLocks noGrp="1"/>
          </p:cNvSpPr>
          <p:nvPr>
            <p:ph type="sldNum" sz="quarter" idx="12"/>
          </p:nvPr>
        </p:nvSpPr>
        <p:spPr/>
        <p:txBody>
          <a:bodyPr/>
          <a:lstStyle>
            <a:lvl1pPr>
              <a:defRPr/>
            </a:lvl1pPr>
          </a:lstStyle>
          <a:p>
            <a:pPr>
              <a:defRPr/>
            </a:pPr>
            <a:fld id="{A0256092-6BA9-BA48-A4FA-515864A4BC6D}" type="slidenum">
              <a:rPr lang="en-US" altLang="en-US"/>
              <a:pPr>
                <a:defRPr/>
              </a:pPr>
              <a:t>‹#›</a:t>
            </a:fld>
            <a:endParaRPr lang="en-US" altLang="en-US"/>
          </a:p>
        </p:txBody>
      </p:sp>
    </p:spTree>
    <p:extLst>
      <p:ext uri="{BB962C8B-B14F-4D97-AF65-F5344CB8AC3E}">
        <p14:creationId xmlns:p14="http://schemas.microsoft.com/office/powerpoint/2010/main" val="346002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1">
            <a:extLst>
              <a:ext uri="{FF2B5EF4-FFF2-40B4-BE49-F238E27FC236}">
                <a16:creationId xmlns:a16="http://schemas.microsoft.com/office/drawing/2014/main" id="{EE8D097A-7E8A-3BB1-AC9A-C2D43FFC71BE}"/>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C243C8AC-84B6-AF5F-6C68-366477667A9F}"/>
              </a:ext>
            </a:extLst>
          </p:cNvPr>
          <p:cNvSpPr>
            <a:spLocks noGrp="1"/>
          </p:cNvSpPr>
          <p:nvPr>
            <p:ph type="dt" sz="half" idx="10"/>
          </p:nvPr>
        </p:nvSpPr>
        <p:spPr/>
        <p:txBody>
          <a:bodyPr/>
          <a:lstStyle>
            <a:lvl1pPr>
              <a:defRPr/>
            </a:lvl1pPr>
          </a:lstStyle>
          <a:p>
            <a:pPr>
              <a:defRPr/>
            </a:pPr>
            <a:fld id="{18B138E2-B12B-E945-8769-A490530CABD3}" type="datetime1">
              <a:rPr lang="en-US"/>
              <a:pPr>
                <a:defRPr/>
              </a:pPr>
              <a:t>5/26/2023</a:t>
            </a:fld>
            <a:endParaRPr lang="en-US"/>
          </a:p>
        </p:txBody>
      </p:sp>
      <p:sp>
        <p:nvSpPr>
          <p:cNvPr id="5" name="Footer Placeholder 3">
            <a:extLst>
              <a:ext uri="{FF2B5EF4-FFF2-40B4-BE49-F238E27FC236}">
                <a16:creationId xmlns:a16="http://schemas.microsoft.com/office/drawing/2014/main" id="{AED6FE31-B4D3-A919-4B4B-E0B4727322F1}"/>
              </a:ext>
            </a:extLst>
          </p:cNvPr>
          <p:cNvSpPr>
            <a:spLocks noGrp="1"/>
          </p:cNvSpPr>
          <p:nvPr>
            <p:ph type="ftr" sz="quarter" idx="11"/>
          </p:nvPr>
        </p:nvSpPr>
        <p:spPr/>
        <p:txBody>
          <a:bodyPr/>
          <a:lstStyle>
            <a:lvl1pPr>
              <a:defRPr/>
            </a:lvl1pPr>
          </a:lstStyle>
          <a:p>
            <a:pPr>
              <a:defRPr/>
            </a:pPr>
            <a:r>
              <a:rPr lang="en-IN"/>
              <a:t>Business Rule Engine for Product Lifecycle Management </a:t>
            </a:r>
            <a:endParaRPr lang="en-US"/>
          </a:p>
        </p:txBody>
      </p:sp>
      <p:sp>
        <p:nvSpPr>
          <p:cNvPr id="6" name="Slide Number Placeholder 4">
            <a:extLst>
              <a:ext uri="{FF2B5EF4-FFF2-40B4-BE49-F238E27FC236}">
                <a16:creationId xmlns:a16="http://schemas.microsoft.com/office/drawing/2014/main" id="{A3C90F79-BF29-3783-6AD6-693E963E0775}"/>
              </a:ext>
            </a:extLst>
          </p:cNvPr>
          <p:cNvSpPr>
            <a:spLocks noGrp="1"/>
          </p:cNvSpPr>
          <p:nvPr>
            <p:ph type="sldNum" sz="quarter" idx="12"/>
          </p:nvPr>
        </p:nvSpPr>
        <p:spPr/>
        <p:txBody>
          <a:bodyPr/>
          <a:lstStyle>
            <a:lvl1pPr>
              <a:defRPr/>
            </a:lvl1pPr>
          </a:lstStyle>
          <a:p>
            <a:pPr>
              <a:defRPr/>
            </a:pPr>
            <a:fld id="{3F10942A-E365-694B-B02C-A1EDD980CE08}" type="slidenum">
              <a:rPr lang="en-US" altLang="en-US"/>
              <a:pPr>
                <a:defRPr/>
              </a:pPr>
              <a:t>‹#›</a:t>
            </a:fld>
            <a:endParaRPr lang="en-US" altLang="en-US"/>
          </a:p>
        </p:txBody>
      </p:sp>
    </p:spTree>
    <p:extLst>
      <p:ext uri="{BB962C8B-B14F-4D97-AF65-F5344CB8AC3E}">
        <p14:creationId xmlns:p14="http://schemas.microsoft.com/office/powerpoint/2010/main" val="187749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B3051BE8-3C98-6A2A-A356-64B11868BF78}"/>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3">
            <a:extLst>
              <a:ext uri="{FF2B5EF4-FFF2-40B4-BE49-F238E27FC236}">
                <a16:creationId xmlns:a16="http://schemas.microsoft.com/office/drawing/2014/main" id="{3FAF02DF-F041-D0C0-6CB9-FF2749BA6E63}"/>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a:extLst>
              <a:ext uri="{FF2B5EF4-FFF2-40B4-BE49-F238E27FC236}">
                <a16:creationId xmlns:a16="http://schemas.microsoft.com/office/drawing/2014/main" id="{AD1E409E-23ED-4A69-4651-51C8B499820D}"/>
              </a:ext>
            </a:extLst>
          </p:cNvPr>
          <p:cNvSpPr>
            <a:spLocks noGrp="1"/>
          </p:cNvSpPr>
          <p:nvPr>
            <p:ph type="dt" sz="half" idx="10"/>
          </p:nvPr>
        </p:nvSpPr>
        <p:spPr/>
        <p:txBody>
          <a:bodyPr/>
          <a:lstStyle>
            <a:lvl1pPr>
              <a:defRPr/>
            </a:lvl1pPr>
          </a:lstStyle>
          <a:p>
            <a:pPr>
              <a:defRPr/>
            </a:pPr>
            <a:fld id="{CACE9A58-CFBC-BE45-B83F-74127465AD8E}" type="datetime1">
              <a:rPr lang="en-US"/>
              <a:pPr>
                <a:defRPr/>
              </a:pPr>
              <a:t>5/26/2023</a:t>
            </a:fld>
            <a:endParaRPr lang="en-US"/>
          </a:p>
        </p:txBody>
      </p:sp>
      <p:sp>
        <p:nvSpPr>
          <p:cNvPr id="5" name="Footer Placeholder 2">
            <a:extLst>
              <a:ext uri="{FF2B5EF4-FFF2-40B4-BE49-F238E27FC236}">
                <a16:creationId xmlns:a16="http://schemas.microsoft.com/office/drawing/2014/main" id="{A5EAEC28-7B47-3EB4-A37A-A4930791EF45}"/>
              </a:ext>
            </a:extLst>
          </p:cNvPr>
          <p:cNvSpPr>
            <a:spLocks noGrp="1"/>
          </p:cNvSpPr>
          <p:nvPr>
            <p:ph type="ftr" sz="quarter" idx="11"/>
          </p:nvPr>
        </p:nvSpPr>
        <p:spPr/>
        <p:txBody>
          <a:bodyPr/>
          <a:lstStyle>
            <a:lvl1pPr>
              <a:defRPr/>
            </a:lvl1pPr>
          </a:lstStyle>
          <a:p>
            <a:pPr>
              <a:defRPr/>
            </a:pPr>
            <a:r>
              <a:rPr lang="en-IN"/>
              <a:t>Business Rule Engine for Product Lifecycle Management </a:t>
            </a:r>
            <a:endParaRPr lang="en-US"/>
          </a:p>
        </p:txBody>
      </p:sp>
      <p:sp>
        <p:nvSpPr>
          <p:cNvPr id="6" name="Slide Number Placeholder 3">
            <a:extLst>
              <a:ext uri="{FF2B5EF4-FFF2-40B4-BE49-F238E27FC236}">
                <a16:creationId xmlns:a16="http://schemas.microsoft.com/office/drawing/2014/main" id="{54AC6600-67FF-967E-1346-464BDCEDA405}"/>
              </a:ext>
            </a:extLst>
          </p:cNvPr>
          <p:cNvSpPr>
            <a:spLocks noGrp="1"/>
          </p:cNvSpPr>
          <p:nvPr>
            <p:ph type="sldNum" sz="quarter" idx="12"/>
          </p:nvPr>
        </p:nvSpPr>
        <p:spPr/>
        <p:txBody>
          <a:bodyPr/>
          <a:lstStyle>
            <a:lvl1pPr>
              <a:defRPr/>
            </a:lvl1pPr>
          </a:lstStyle>
          <a:p>
            <a:pPr>
              <a:defRPr/>
            </a:pPr>
            <a:fld id="{C5600C50-E857-684A-8C3C-1A9F12C21931}" type="slidenum">
              <a:rPr lang="en-US" altLang="en-US"/>
              <a:pPr>
                <a:defRPr/>
              </a:pPr>
              <a:t>‹#›</a:t>
            </a:fld>
            <a:endParaRPr lang="en-US" altLang="en-US"/>
          </a:p>
        </p:txBody>
      </p:sp>
    </p:spTree>
    <p:extLst>
      <p:ext uri="{BB962C8B-B14F-4D97-AF65-F5344CB8AC3E}">
        <p14:creationId xmlns:p14="http://schemas.microsoft.com/office/powerpoint/2010/main" val="994826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ECD9EA1B-B92B-3035-68E6-CC0A6267AEFE}"/>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Straight Connector 11">
            <a:extLst>
              <a:ext uri="{FF2B5EF4-FFF2-40B4-BE49-F238E27FC236}">
                <a16:creationId xmlns:a16="http://schemas.microsoft.com/office/drawing/2014/main" id="{E6300C7A-5FD2-CCCF-1142-D5BAAA6A5B75}"/>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4">
            <a:extLst>
              <a:ext uri="{FF2B5EF4-FFF2-40B4-BE49-F238E27FC236}">
                <a16:creationId xmlns:a16="http://schemas.microsoft.com/office/drawing/2014/main" id="{E7E27EB6-28C8-DF62-2BF6-08D7F9C6522D}"/>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2B7BDFB9-0DCD-3E60-D81C-616BEC6C770C}"/>
              </a:ext>
            </a:extLst>
          </p:cNvPr>
          <p:cNvSpPr>
            <a:spLocks noGrp="1"/>
          </p:cNvSpPr>
          <p:nvPr>
            <p:ph type="dt" sz="half" idx="10"/>
          </p:nvPr>
        </p:nvSpPr>
        <p:spPr/>
        <p:txBody>
          <a:bodyPr/>
          <a:lstStyle>
            <a:lvl1pPr>
              <a:defRPr/>
            </a:lvl1pPr>
          </a:lstStyle>
          <a:p>
            <a:pPr>
              <a:defRPr/>
            </a:pPr>
            <a:fld id="{A7D77501-FA5B-3644-AD05-8FD5F1209C84}" type="datetime1">
              <a:rPr lang="en-US"/>
              <a:pPr>
                <a:defRPr/>
              </a:pPr>
              <a:t>5/26/2023</a:t>
            </a:fld>
            <a:endParaRPr lang="en-US"/>
          </a:p>
        </p:txBody>
      </p:sp>
      <p:sp>
        <p:nvSpPr>
          <p:cNvPr id="8" name="Footer Placeholder 5">
            <a:extLst>
              <a:ext uri="{FF2B5EF4-FFF2-40B4-BE49-F238E27FC236}">
                <a16:creationId xmlns:a16="http://schemas.microsoft.com/office/drawing/2014/main" id="{B753884D-4662-1D74-B94F-E9389B5E8EFD}"/>
              </a:ext>
            </a:extLst>
          </p:cNvPr>
          <p:cNvSpPr>
            <a:spLocks noGrp="1"/>
          </p:cNvSpPr>
          <p:nvPr>
            <p:ph type="ftr" sz="quarter" idx="11"/>
          </p:nvPr>
        </p:nvSpPr>
        <p:spPr/>
        <p:txBody>
          <a:bodyPr/>
          <a:lstStyle>
            <a:lvl1pPr>
              <a:defRPr/>
            </a:lvl1pPr>
          </a:lstStyle>
          <a:p>
            <a:pPr>
              <a:defRPr/>
            </a:pPr>
            <a:r>
              <a:rPr lang="en-IN"/>
              <a:t>Business Rule Engine for Product Lifecycle Management </a:t>
            </a:r>
            <a:endParaRPr lang="en-US"/>
          </a:p>
        </p:txBody>
      </p:sp>
      <p:sp>
        <p:nvSpPr>
          <p:cNvPr id="9" name="Slide Number Placeholder 6">
            <a:extLst>
              <a:ext uri="{FF2B5EF4-FFF2-40B4-BE49-F238E27FC236}">
                <a16:creationId xmlns:a16="http://schemas.microsoft.com/office/drawing/2014/main" id="{5B740641-799C-541B-7313-57EC96557AEA}"/>
              </a:ext>
            </a:extLst>
          </p:cNvPr>
          <p:cNvSpPr>
            <a:spLocks noGrp="1"/>
          </p:cNvSpPr>
          <p:nvPr>
            <p:ph type="sldNum" sz="quarter" idx="12"/>
          </p:nvPr>
        </p:nvSpPr>
        <p:spPr/>
        <p:txBody>
          <a:bodyPr/>
          <a:lstStyle>
            <a:lvl1pPr>
              <a:defRPr/>
            </a:lvl1pPr>
          </a:lstStyle>
          <a:p>
            <a:pPr>
              <a:defRPr/>
            </a:pPr>
            <a:fld id="{98928EFD-9236-0649-95B1-CA28318E4389}" type="slidenum">
              <a:rPr lang="en-US" altLang="en-US"/>
              <a:pPr>
                <a:defRPr/>
              </a:pPr>
              <a:t>‹#›</a:t>
            </a:fld>
            <a:endParaRPr lang="en-US" altLang="en-US"/>
          </a:p>
        </p:txBody>
      </p:sp>
    </p:spTree>
    <p:extLst>
      <p:ext uri="{BB962C8B-B14F-4D97-AF65-F5344CB8AC3E}">
        <p14:creationId xmlns:p14="http://schemas.microsoft.com/office/powerpoint/2010/main" val="116910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299F9C84-FA6D-4A99-C0E5-9DBD38420503}"/>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3">
            <a:extLst>
              <a:ext uri="{FF2B5EF4-FFF2-40B4-BE49-F238E27FC236}">
                <a16:creationId xmlns:a16="http://schemas.microsoft.com/office/drawing/2014/main" id="{3B3DCEA6-A0FA-0C6A-D884-CBF1105504F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71A4F9D2-BBB7-FD62-DA30-11F5E7EF8EA6}"/>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D24D639B-F685-AD20-918B-C166E909D295}"/>
              </a:ext>
            </a:extLst>
          </p:cNvPr>
          <p:cNvSpPr>
            <a:spLocks noGrp="1"/>
          </p:cNvSpPr>
          <p:nvPr>
            <p:ph type="dt" sz="half" idx="10"/>
          </p:nvPr>
        </p:nvSpPr>
        <p:spPr/>
        <p:txBody>
          <a:bodyPr/>
          <a:lstStyle>
            <a:lvl1pPr>
              <a:defRPr/>
            </a:lvl1pPr>
          </a:lstStyle>
          <a:p>
            <a:pPr>
              <a:defRPr/>
            </a:pPr>
            <a:fld id="{AB365666-0D87-764A-BA38-11FF4E400644}" type="datetime1">
              <a:rPr lang="en-US"/>
              <a:pPr>
                <a:defRPr/>
              </a:pPr>
              <a:t>5/26/2023</a:t>
            </a:fld>
            <a:endParaRPr lang="en-US"/>
          </a:p>
        </p:txBody>
      </p:sp>
      <p:sp>
        <p:nvSpPr>
          <p:cNvPr id="9" name="Footer Placeholder 5">
            <a:extLst>
              <a:ext uri="{FF2B5EF4-FFF2-40B4-BE49-F238E27FC236}">
                <a16:creationId xmlns:a16="http://schemas.microsoft.com/office/drawing/2014/main" id="{091409AB-7482-02F6-E0A6-D73ABD4AF03C}"/>
              </a:ext>
            </a:extLst>
          </p:cNvPr>
          <p:cNvSpPr>
            <a:spLocks noGrp="1"/>
          </p:cNvSpPr>
          <p:nvPr>
            <p:ph type="ftr" sz="quarter" idx="11"/>
          </p:nvPr>
        </p:nvSpPr>
        <p:spPr/>
        <p:txBody>
          <a:bodyPr/>
          <a:lstStyle>
            <a:lvl1pPr>
              <a:defRPr/>
            </a:lvl1pPr>
          </a:lstStyle>
          <a:p>
            <a:pPr>
              <a:defRPr/>
            </a:pPr>
            <a:r>
              <a:rPr lang="en-IN"/>
              <a:t>Business Rule Engine for Product Lifecycle Management </a:t>
            </a:r>
            <a:endParaRPr lang="en-US"/>
          </a:p>
        </p:txBody>
      </p:sp>
      <p:sp>
        <p:nvSpPr>
          <p:cNvPr id="10" name="Slide Number Placeholder 6">
            <a:extLst>
              <a:ext uri="{FF2B5EF4-FFF2-40B4-BE49-F238E27FC236}">
                <a16:creationId xmlns:a16="http://schemas.microsoft.com/office/drawing/2014/main" id="{F5096675-DD4E-D407-BC5F-FCBF6D3127CC}"/>
              </a:ext>
            </a:extLst>
          </p:cNvPr>
          <p:cNvSpPr>
            <a:spLocks noGrp="1"/>
          </p:cNvSpPr>
          <p:nvPr>
            <p:ph type="sldNum" sz="quarter" idx="12"/>
          </p:nvPr>
        </p:nvSpPr>
        <p:spPr/>
        <p:txBody>
          <a:bodyPr/>
          <a:lstStyle>
            <a:lvl1pPr>
              <a:defRPr/>
            </a:lvl1pPr>
          </a:lstStyle>
          <a:p>
            <a:pPr>
              <a:defRPr/>
            </a:pPr>
            <a:fld id="{B9183C3D-4B40-4349-A7DB-239C5C848C8D}" type="slidenum">
              <a:rPr lang="en-US" altLang="en-US"/>
              <a:pPr>
                <a:defRPr/>
              </a:pPr>
              <a:t>‹#›</a:t>
            </a:fld>
            <a:endParaRPr lang="en-US" altLang="en-US"/>
          </a:p>
        </p:txBody>
      </p:sp>
    </p:spTree>
    <p:extLst>
      <p:ext uri="{BB962C8B-B14F-4D97-AF65-F5344CB8AC3E}">
        <p14:creationId xmlns:p14="http://schemas.microsoft.com/office/powerpoint/2010/main" val="418768302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4EE1E5D5-3064-DF48-6887-FAD03FFA96F6}"/>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2CA95A07-184B-2CD5-0A93-10CAA2BCC887}"/>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118F1271-C799-7131-5838-022FCD9C65E8}"/>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defRPr>
            </a:lvl1pPr>
          </a:lstStyle>
          <a:p>
            <a:pPr>
              <a:defRPr/>
            </a:pPr>
            <a:fld id="{1D00876D-6C87-8A48-B6B6-84C36BDE4501}" type="datetime1">
              <a:rPr lang="en-US"/>
              <a:pPr>
                <a:defRPr/>
              </a:pPr>
              <a:t>5/26/2023</a:t>
            </a:fld>
            <a:endParaRPr lang="en-US"/>
          </a:p>
        </p:txBody>
      </p:sp>
      <p:sp>
        <p:nvSpPr>
          <p:cNvPr id="3" name="Footer Placeholder 2">
            <a:extLst>
              <a:ext uri="{FF2B5EF4-FFF2-40B4-BE49-F238E27FC236}">
                <a16:creationId xmlns:a16="http://schemas.microsoft.com/office/drawing/2014/main" id="{181E3838-5269-1E6C-0414-9A645D716359}"/>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defRPr>
            </a:lvl1pPr>
          </a:lstStyle>
          <a:p>
            <a:pPr>
              <a:defRPr/>
            </a:pPr>
            <a:r>
              <a:rPr lang="en-IN"/>
              <a:t>Business Rule Engine for Product Lifecycle Management </a:t>
            </a:r>
            <a:endParaRPr lang="en-US"/>
          </a:p>
        </p:txBody>
      </p:sp>
      <p:sp>
        <p:nvSpPr>
          <p:cNvPr id="23" name="Slide Number Placeholder 22">
            <a:extLst>
              <a:ext uri="{FF2B5EF4-FFF2-40B4-BE49-F238E27FC236}">
                <a16:creationId xmlns:a16="http://schemas.microsoft.com/office/drawing/2014/main" id="{555097A1-97C5-E5DD-E1B9-E1E91AA89833}"/>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pPr>
              <a:defRPr/>
            </a:pPr>
            <a:fld id="{149B05F1-0ECB-1246-9C4C-968BA4271C56}" type="slidenum">
              <a:rPr lang="en-US" altLang="en-US"/>
              <a:pPr>
                <a:defRPr/>
              </a:pPr>
              <a:t>‹#›</a:t>
            </a:fld>
            <a:endParaRPr lang="en-US" altLang="en-US"/>
          </a:p>
        </p:txBody>
      </p:sp>
      <p:sp>
        <p:nvSpPr>
          <p:cNvPr id="1031" name="Straight Connector 27">
            <a:extLst>
              <a:ext uri="{FF2B5EF4-FFF2-40B4-BE49-F238E27FC236}">
                <a16:creationId xmlns:a16="http://schemas.microsoft.com/office/drawing/2014/main" id="{167FFAC2-18E6-ACF5-1837-6F67B9790E30}"/>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id="{297028CC-F014-FCB6-BB0E-5295B021CEEE}"/>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id="{55081CFE-329B-5EA4-26B5-4C4C94174DD6}"/>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56" r:id="rId4"/>
    <p:sldLayoutId id="2147483957" r:id="rId5"/>
    <p:sldLayoutId id="2147483961" r:id="rId6"/>
    <p:sldLayoutId id="2147483962" r:id="rId7"/>
    <p:sldLayoutId id="2147483963" r:id="rId8"/>
    <p:sldLayoutId id="2147483964" r:id="rId9"/>
    <p:sldLayoutId id="2147483958" r:id="rId10"/>
    <p:sldLayoutId id="2147483965" r:id="rId11"/>
  </p:sldLayoutIdLst>
  <p:hf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2"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2"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2"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E0A208"/>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hyperlink" Target="https://www.pilotplans.com/blog/splitwise-review" TargetMode="External" /><Relationship Id="rId2" Type="http://schemas.openxmlformats.org/officeDocument/2006/relationships/hyperlink" Target="https://renatopoulicer.medium.com/splitwise-usability-analysis-d4c5227e477f" TargetMode="Externa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C098-0819-64C8-0B05-2425F3658D39}"/>
              </a:ext>
            </a:extLst>
          </p:cNvPr>
          <p:cNvSpPr>
            <a:spLocks noGrp="1"/>
          </p:cNvSpPr>
          <p:nvPr>
            <p:ph type="title"/>
          </p:nvPr>
        </p:nvSpPr>
        <p:spPr>
          <a:xfrm>
            <a:off x="1905000" y="701040"/>
            <a:ext cx="8229600" cy="990600"/>
          </a:xfrm>
        </p:spPr>
        <p:txBody>
          <a:bodyPr/>
          <a:lstStyle/>
          <a:p>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C72CE77-BA0E-97DD-74CC-FD320C17EABB}"/>
              </a:ext>
            </a:extLst>
          </p:cNvPr>
          <p:cNvSpPr>
            <a:spLocks noGrp="1"/>
          </p:cNvSpPr>
          <p:nvPr>
            <p:ph type="dt" sz="half" idx="10"/>
          </p:nvPr>
        </p:nvSpPr>
        <p:spPr/>
        <p:txBody>
          <a:bodyPr/>
          <a:lstStyle/>
          <a:p>
            <a:pPr>
              <a:defRPr/>
            </a:pPr>
            <a:fld id="{3C01E765-C1F8-3746-B731-8F9BF68A8080}" type="datetime1">
              <a:rPr lang="en-US" smtClean="0">
                <a:latin typeface="Arial" panose="020B0604020202020204" pitchFamily="34" charset="0"/>
                <a:cs typeface="Arial" panose="020B0604020202020204" pitchFamily="34" charset="0"/>
              </a:rPr>
              <a:pPr>
                <a:defRPr/>
              </a:pPr>
              <a:t>5/26/2023</a:t>
            </a:fld>
            <a:endParaRPr lang="en-US">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9A6597F-EB45-CD6E-AE2C-ED4F952F92EB}"/>
              </a:ext>
            </a:extLst>
          </p:cNvPr>
          <p:cNvSpPr>
            <a:spLocks noGrp="1"/>
          </p:cNvSpPr>
          <p:nvPr>
            <p:ph type="sldNum" sz="quarter" idx="12"/>
          </p:nvPr>
        </p:nvSpPr>
        <p:spPr/>
        <p:txBody>
          <a:bodyPr/>
          <a:lstStyle/>
          <a:p>
            <a:pPr>
              <a:defRPr/>
            </a:pPr>
            <a:fld id="{5B498732-BD7B-4F44-96A7-8379514E0922}" type="slidenum">
              <a:rPr lang="en-US" altLang="en-US" smtClean="0">
                <a:cs typeface="Arial" panose="020B0604020202020204" pitchFamily="34" charset="0"/>
              </a:rPr>
              <a:pPr>
                <a:defRPr/>
              </a:pPr>
              <a:t>1</a:t>
            </a:fld>
            <a:endParaRPr lang="en-US" altLang="en-US">
              <a:cs typeface="Arial" panose="020B0604020202020204" pitchFamily="34" charset="0"/>
            </a:endParaRPr>
          </a:p>
        </p:txBody>
      </p:sp>
      <p:pic>
        <p:nvPicPr>
          <p:cNvPr id="6" name="Picture 2">
            <a:extLst>
              <a:ext uri="{FF2B5EF4-FFF2-40B4-BE49-F238E27FC236}">
                <a16:creationId xmlns:a16="http://schemas.microsoft.com/office/drawing/2014/main" id="{7437C81E-D670-A8B8-7F3E-BE6DAF237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49" y="382391"/>
            <a:ext cx="1169999" cy="11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06591E6D-27C6-5209-1197-800BC43EBC65}"/>
              </a:ext>
            </a:extLst>
          </p:cNvPr>
          <p:cNvSpPr txBox="1"/>
          <p:nvPr/>
        </p:nvSpPr>
        <p:spPr>
          <a:xfrm>
            <a:off x="2949599" y="1674780"/>
            <a:ext cx="3600666" cy="707886"/>
          </a:xfrm>
          <a:prstGeom prst="rect">
            <a:avLst/>
          </a:prstGeom>
          <a:noFill/>
        </p:spPr>
        <p:txBody>
          <a:bodyPr wrap="none" rtlCol="0">
            <a:spAutoFit/>
          </a:bodyPr>
          <a:lstStyle/>
          <a:p>
            <a:r>
              <a:rPr kumimoji="0" lang="en-US" altLang="en-US" sz="4000" b="1" i="0" u="sng" strike="noStrike" kern="1200" cap="none" spc="0" normalizeH="0" baseline="0" noProof="0">
                <a:ln>
                  <a:noFill/>
                </a:ln>
                <a:effectLst/>
                <a:uLnTx/>
                <a:uFillTx/>
                <a:ea typeface="+mj-ea"/>
                <a:cs typeface="Arial" panose="020B0604020202020204" pitchFamily="34" charset="0"/>
              </a:rPr>
              <a:t>SPLITBUDDIE</a:t>
            </a:r>
            <a:endParaRPr lang="en-US" b="1" u="sng">
              <a:cs typeface="Arial" panose="020B0604020202020204" pitchFamily="34" charset="0"/>
            </a:endParaRPr>
          </a:p>
        </p:txBody>
      </p:sp>
      <p:graphicFrame>
        <p:nvGraphicFramePr>
          <p:cNvPr id="8" name="Table 8">
            <a:extLst>
              <a:ext uri="{FF2B5EF4-FFF2-40B4-BE49-F238E27FC236}">
                <a16:creationId xmlns:a16="http://schemas.microsoft.com/office/drawing/2014/main" id="{5F99EB2D-89FB-2833-D4BD-A9DBC9D487FD}"/>
              </a:ext>
            </a:extLst>
          </p:cNvPr>
          <p:cNvGraphicFramePr>
            <a:graphicFrameLocks noGrp="1"/>
          </p:cNvGraphicFramePr>
          <p:nvPr>
            <p:extLst>
              <p:ext uri="{D42A27DB-BD31-4B8C-83A1-F6EECF244321}">
                <p14:modId xmlns:p14="http://schemas.microsoft.com/office/powerpoint/2010/main" val="3660858681"/>
              </p:ext>
            </p:extLst>
          </p:nvPr>
        </p:nvGraphicFramePr>
        <p:xfrm>
          <a:off x="2057400" y="2799483"/>
          <a:ext cx="4876800" cy="222504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1308121372"/>
                    </a:ext>
                  </a:extLst>
                </a:gridCol>
                <a:gridCol w="2133600">
                  <a:extLst>
                    <a:ext uri="{9D8B030D-6E8A-4147-A177-3AD203B41FA5}">
                      <a16:colId xmlns:a16="http://schemas.microsoft.com/office/drawing/2014/main" val="4147264889"/>
                    </a:ext>
                  </a:extLst>
                </a:gridCol>
                <a:gridCol w="2057400">
                  <a:extLst>
                    <a:ext uri="{9D8B030D-6E8A-4147-A177-3AD203B41FA5}">
                      <a16:colId xmlns:a16="http://schemas.microsoft.com/office/drawing/2014/main" val="4095733928"/>
                    </a:ext>
                  </a:extLst>
                </a:gridCol>
              </a:tblGrid>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just"/>
                      <a:r>
                        <a:rPr lang="en-US" b="1">
                          <a:latin typeface="Times New Roman" panose="02020603050405020304" pitchFamily="18" charset="0"/>
                          <a:cs typeface="Times New Roman" panose="02020603050405020304" pitchFamily="18" charset="0"/>
                        </a:rPr>
                        <a:t>Name</a:t>
                      </a:r>
                    </a:p>
                  </a:txBody>
                  <a:tcPr/>
                </a:tc>
                <a:tc>
                  <a:txBody>
                    <a:bodyPr/>
                    <a:lstStyle/>
                    <a:p>
                      <a:pPr algn="ctr"/>
                      <a:r>
                        <a:rPr lang="en-US" b="1">
                          <a:latin typeface="Times New Roman" panose="02020603050405020304" pitchFamily="18" charset="0"/>
                          <a:cs typeface="Times New Roman" panose="02020603050405020304" pitchFamily="18" charset="0"/>
                        </a:rPr>
                        <a:t>Roll no.</a:t>
                      </a:r>
                    </a:p>
                  </a:txBody>
                  <a:tcPr/>
                </a:tc>
                <a:extLst>
                  <a:ext uri="{0D108BD9-81ED-4DB2-BD59-A6C34878D82A}">
                    <a16:rowId xmlns:a16="http://schemas.microsoft.com/office/drawing/2014/main" val="999977784"/>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just"/>
                      <a:r>
                        <a:rPr lang="en-US">
                          <a:latin typeface="Times New Roman" panose="02020603050405020304" pitchFamily="18" charset="0"/>
                          <a:cs typeface="Times New Roman" panose="02020603050405020304" pitchFamily="18" charset="0"/>
                        </a:rPr>
                        <a:t>Devraj Thakkar</a:t>
                      </a:r>
                    </a:p>
                  </a:txBody>
                  <a:tcPr/>
                </a:tc>
                <a:tc>
                  <a:txBody>
                    <a:bodyPr/>
                    <a:lstStyle/>
                    <a:p>
                      <a:pPr algn="ctr"/>
                      <a:r>
                        <a:rPr lang="en-US">
                          <a:latin typeface="Times New Roman" panose="02020603050405020304" pitchFamily="18" charset="0"/>
                          <a:cs typeface="Times New Roman" panose="02020603050405020304" pitchFamily="18" charset="0"/>
                        </a:rPr>
                        <a:t>23358</a:t>
                      </a:r>
                    </a:p>
                  </a:txBody>
                  <a:tcPr/>
                </a:tc>
                <a:extLst>
                  <a:ext uri="{0D108BD9-81ED-4DB2-BD59-A6C34878D82A}">
                    <a16:rowId xmlns:a16="http://schemas.microsoft.com/office/drawing/2014/main" val="3516594408"/>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just"/>
                      <a:r>
                        <a:rPr lang="en-US">
                          <a:latin typeface="Times New Roman" panose="02020603050405020304" pitchFamily="18" charset="0"/>
                          <a:cs typeface="Times New Roman" panose="02020603050405020304" pitchFamily="18" charset="0"/>
                        </a:rPr>
                        <a:t>Samir Thokal</a:t>
                      </a:r>
                    </a:p>
                  </a:txBody>
                  <a:tcPr/>
                </a:tc>
                <a:tc>
                  <a:txBody>
                    <a:bodyPr/>
                    <a:lstStyle/>
                    <a:p>
                      <a:pPr algn="ctr"/>
                      <a:r>
                        <a:rPr lang="en-US">
                          <a:latin typeface="Times New Roman" panose="02020603050405020304" pitchFamily="18" charset="0"/>
                          <a:cs typeface="Times New Roman" panose="02020603050405020304" pitchFamily="18" charset="0"/>
                        </a:rPr>
                        <a:t>23359</a:t>
                      </a:r>
                    </a:p>
                  </a:txBody>
                  <a:tcPr/>
                </a:tc>
                <a:extLst>
                  <a:ext uri="{0D108BD9-81ED-4DB2-BD59-A6C34878D82A}">
                    <a16:rowId xmlns:a16="http://schemas.microsoft.com/office/drawing/2014/main" val="4221691079"/>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just"/>
                      <a:r>
                        <a:rPr lang="en-US">
                          <a:latin typeface="Times New Roman" panose="02020603050405020304" pitchFamily="18" charset="0"/>
                          <a:cs typeface="Times New Roman" panose="02020603050405020304" pitchFamily="18" charset="0"/>
                        </a:rPr>
                        <a:t>Sahil Tiwade</a:t>
                      </a:r>
                    </a:p>
                  </a:txBody>
                  <a:tcPr/>
                </a:tc>
                <a:tc>
                  <a:txBody>
                    <a:bodyPr/>
                    <a:lstStyle/>
                    <a:p>
                      <a:pPr algn="ctr"/>
                      <a:r>
                        <a:rPr lang="en-US">
                          <a:latin typeface="Times New Roman" panose="02020603050405020304" pitchFamily="18" charset="0"/>
                          <a:cs typeface="Times New Roman" panose="02020603050405020304" pitchFamily="18" charset="0"/>
                        </a:rPr>
                        <a:t>23360</a:t>
                      </a:r>
                    </a:p>
                  </a:txBody>
                  <a:tcPr/>
                </a:tc>
                <a:extLst>
                  <a:ext uri="{0D108BD9-81ED-4DB2-BD59-A6C34878D82A}">
                    <a16:rowId xmlns:a16="http://schemas.microsoft.com/office/drawing/2014/main" val="2101477932"/>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just"/>
                      <a:r>
                        <a:rPr lang="en-US">
                          <a:latin typeface="Times New Roman" panose="02020603050405020304" pitchFamily="18" charset="0"/>
                          <a:cs typeface="Times New Roman" panose="02020603050405020304" pitchFamily="18" charset="0"/>
                        </a:rPr>
                        <a:t>Dhiraj Wadile</a:t>
                      </a:r>
                    </a:p>
                  </a:txBody>
                  <a:tcPr/>
                </a:tc>
                <a:tc>
                  <a:txBody>
                    <a:bodyPr/>
                    <a:lstStyle/>
                    <a:p>
                      <a:pPr algn="ctr"/>
                      <a:r>
                        <a:rPr lang="en-US">
                          <a:latin typeface="Times New Roman" panose="02020603050405020304" pitchFamily="18" charset="0"/>
                          <a:cs typeface="Times New Roman" panose="02020603050405020304" pitchFamily="18" charset="0"/>
                        </a:rPr>
                        <a:t>23361</a:t>
                      </a:r>
                    </a:p>
                  </a:txBody>
                  <a:tcPr/>
                </a:tc>
                <a:extLst>
                  <a:ext uri="{0D108BD9-81ED-4DB2-BD59-A6C34878D82A}">
                    <a16:rowId xmlns:a16="http://schemas.microsoft.com/office/drawing/2014/main" val="195431001"/>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just"/>
                      <a:r>
                        <a:rPr lang="en-US">
                          <a:latin typeface="Times New Roman" panose="02020603050405020304" pitchFamily="18" charset="0"/>
                          <a:cs typeface="Times New Roman" panose="02020603050405020304" pitchFamily="18" charset="0"/>
                        </a:rPr>
                        <a:t>Atharva Banasure</a:t>
                      </a:r>
                    </a:p>
                  </a:txBody>
                  <a:tcPr/>
                </a:tc>
                <a:tc>
                  <a:txBody>
                    <a:bodyPr/>
                    <a:lstStyle/>
                    <a:p>
                      <a:pPr algn="ctr"/>
                      <a:r>
                        <a:rPr lang="en-US">
                          <a:latin typeface="Times New Roman" panose="02020603050405020304" pitchFamily="18" charset="0"/>
                          <a:cs typeface="Times New Roman" panose="02020603050405020304" pitchFamily="18" charset="0"/>
                        </a:rPr>
                        <a:t>23366</a:t>
                      </a:r>
                    </a:p>
                  </a:txBody>
                  <a:tcPr/>
                </a:tc>
                <a:extLst>
                  <a:ext uri="{0D108BD9-81ED-4DB2-BD59-A6C34878D82A}">
                    <a16:rowId xmlns:a16="http://schemas.microsoft.com/office/drawing/2014/main" val="2357527993"/>
                  </a:ext>
                </a:extLst>
              </a:tr>
            </a:tbl>
          </a:graphicData>
        </a:graphic>
      </p:graphicFrame>
      <p:sp>
        <p:nvSpPr>
          <p:cNvPr id="10" name="TextBox 9">
            <a:extLst>
              <a:ext uri="{FF2B5EF4-FFF2-40B4-BE49-F238E27FC236}">
                <a16:creationId xmlns:a16="http://schemas.microsoft.com/office/drawing/2014/main" id="{E5C504C9-CF8F-96BB-828F-BEA604FD4DC3}"/>
              </a:ext>
            </a:extLst>
          </p:cNvPr>
          <p:cNvSpPr txBox="1"/>
          <p:nvPr/>
        </p:nvSpPr>
        <p:spPr>
          <a:xfrm>
            <a:off x="3865204" y="2345798"/>
            <a:ext cx="1591013" cy="646331"/>
          </a:xfrm>
          <a:prstGeom prst="rect">
            <a:avLst/>
          </a:prstGeom>
          <a:noFill/>
        </p:spPr>
        <p:txBody>
          <a:bodyPr wrap="none" rtlCol="0">
            <a:spAutoFit/>
          </a:bodyPr>
          <a:lstStyle/>
          <a:p>
            <a:r>
              <a:rPr lang="en-US" sz="1800">
                <a:solidFill>
                  <a:schemeClr val="tx2">
                    <a:lumMod val="75000"/>
                  </a:schemeClr>
                </a:solidFill>
                <a:cs typeface="Arial" panose="020B0604020202020204" pitchFamily="34" charset="0"/>
              </a:rPr>
              <a:t>Presented by,</a:t>
            </a:r>
          </a:p>
          <a:p>
            <a:endParaRPr lang="en-US">
              <a:cs typeface="Arial" panose="020B0604020202020204" pitchFamily="34" charset="0"/>
            </a:endParaRPr>
          </a:p>
        </p:txBody>
      </p:sp>
      <p:sp>
        <p:nvSpPr>
          <p:cNvPr id="13" name="Snip Diagonal Corner of Rectangle 12">
            <a:extLst>
              <a:ext uri="{FF2B5EF4-FFF2-40B4-BE49-F238E27FC236}">
                <a16:creationId xmlns:a16="http://schemas.microsoft.com/office/drawing/2014/main" id="{3278255A-F8E1-90E2-D8BB-ED4BEDD08C32}"/>
              </a:ext>
            </a:extLst>
          </p:cNvPr>
          <p:cNvSpPr/>
          <p:nvPr/>
        </p:nvSpPr>
        <p:spPr>
          <a:xfrm>
            <a:off x="1601787" y="5246406"/>
            <a:ext cx="5940425" cy="869277"/>
          </a:xfrm>
          <a:prstGeom prst="snip2Diag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Guided by,</a:t>
            </a:r>
          </a:p>
          <a:p>
            <a:pPr algn="ctr"/>
            <a:r>
              <a:rPr lang="en-US">
                <a:solidFill>
                  <a:schemeClr val="tx1"/>
                </a:solidFill>
                <a:latin typeface="Times New Roman" panose="02020603050405020304" pitchFamily="18" charset="0"/>
                <a:cs typeface="Times New Roman" panose="02020603050405020304" pitchFamily="18" charset="0"/>
              </a:rPr>
              <a:t>Prof.  A.  </a:t>
            </a:r>
            <a:r>
              <a:rPr lang="en-US" err="1">
                <a:solidFill>
                  <a:schemeClr val="tx1"/>
                </a:solidFill>
                <a:latin typeface="Times New Roman" panose="02020603050405020304" pitchFamily="18" charset="0"/>
                <a:cs typeface="Times New Roman" panose="02020603050405020304" pitchFamily="18" charset="0"/>
              </a:rPr>
              <a:t>Awati</a:t>
            </a:r>
            <a:r>
              <a:rPr lang="en-US">
                <a:solidFill>
                  <a:schemeClr val="tx1"/>
                </a:solidFill>
                <a:latin typeface="Times New Roman" panose="02020603050405020304" pitchFamily="18" charset="0"/>
                <a:cs typeface="Times New Roman" panose="02020603050405020304" pitchFamily="18" charset="0"/>
              </a:rPr>
              <a:t>, PICT, Pune</a:t>
            </a:r>
          </a:p>
          <a:p>
            <a:pPr algn="ctr"/>
            <a:endParaRPr lang="en-US">
              <a:latin typeface="Arial" panose="020B0604020202020204" pitchFamily="34" charset="0"/>
              <a:cs typeface="Arial" panose="020B0604020202020204" pitchFamily="34" charset="0"/>
            </a:endParaRPr>
          </a:p>
        </p:txBody>
      </p:sp>
      <p:sp>
        <p:nvSpPr>
          <p:cNvPr id="15" name="Snip Diagonal Corner of Rectangle 14">
            <a:extLst>
              <a:ext uri="{FF2B5EF4-FFF2-40B4-BE49-F238E27FC236}">
                <a16:creationId xmlns:a16="http://schemas.microsoft.com/office/drawing/2014/main" id="{D8A885F6-583F-7C53-135E-26FB0CF5F1DD}"/>
              </a:ext>
            </a:extLst>
          </p:cNvPr>
          <p:cNvSpPr/>
          <p:nvPr/>
        </p:nvSpPr>
        <p:spPr>
          <a:xfrm>
            <a:off x="1905000" y="367476"/>
            <a:ext cx="6479687" cy="1169999"/>
          </a:xfrm>
          <a:prstGeom prst="snip2Diag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a:latin typeface="Times New Roman" panose="02020603050405020304" pitchFamily="18" charset="0"/>
                <a:cs typeface="Times New Roman" panose="02020603050405020304" pitchFamily="18" charset="0"/>
              </a:rPr>
              <a:t>Society for Computer Technology &amp; Research’s</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PUNE INSTITUTE OF COMPUTER TECHNOLOGY, Pune.</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DEPARTMENT OF INFORMATION TECHNOLOGY</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610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901CC99F-0A8A-65EB-F4B4-D66278B082F7}"/>
              </a:ext>
            </a:extLst>
          </p:cNvPr>
          <p:cNvSpPr>
            <a:spLocks noGrp="1"/>
          </p:cNvSpPr>
          <p:nvPr>
            <p:ph sz="quarter" idx="1"/>
          </p:nvPr>
        </p:nvSpPr>
        <p:spPr>
          <a:xfrm>
            <a:off x="457200" y="1219200"/>
            <a:ext cx="8229600" cy="4937125"/>
          </a:xfrm>
        </p:spPr>
        <p:txBody>
          <a:bodyPr/>
          <a:lstStyle/>
          <a:p>
            <a:endParaRPr lang="en-IN" altLang="en-US"/>
          </a:p>
          <a:p>
            <a:endParaRPr lang="en-IN" altLang="en-US"/>
          </a:p>
          <a:p>
            <a:endParaRPr lang="en-IN" altLang="en-US"/>
          </a:p>
          <a:p>
            <a:endParaRPr lang="en-IN" altLang="en-US"/>
          </a:p>
          <a:p>
            <a:endParaRPr lang="en-IN" altLang="en-US"/>
          </a:p>
          <a:p>
            <a:endParaRPr lang="en-IN" altLang="en-US"/>
          </a:p>
        </p:txBody>
      </p:sp>
      <p:sp>
        <p:nvSpPr>
          <p:cNvPr id="20483" name="Date Placeholder 3">
            <a:extLst>
              <a:ext uri="{FF2B5EF4-FFF2-40B4-BE49-F238E27FC236}">
                <a16:creationId xmlns:a16="http://schemas.microsoft.com/office/drawing/2014/main" id="{FB8EC33A-C234-BFDB-AEC0-A584A26608B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5054F4-1854-524C-B590-857BDF72D5B1}" type="datetime1">
              <a:rPr lang="en-US" altLang="en-US" smtClean="0">
                <a:solidFill>
                  <a:schemeClr val="tx2"/>
                </a:solidFill>
              </a:rPr>
              <a:pPr/>
              <a:t>5/26/2023</a:t>
            </a:fld>
            <a:endParaRPr lang="en-US" altLang="en-US">
              <a:solidFill>
                <a:schemeClr val="tx2"/>
              </a:solidFill>
            </a:endParaRPr>
          </a:p>
        </p:txBody>
      </p:sp>
      <p:sp>
        <p:nvSpPr>
          <p:cNvPr id="20484" name="Slide Number Placeholder 4">
            <a:extLst>
              <a:ext uri="{FF2B5EF4-FFF2-40B4-BE49-F238E27FC236}">
                <a16:creationId xmlns:a16="http://schemas.microsoft.com/office/drawing/2014/main" id="{ADAD2D09-D5DB-1BA8-0061-D78763C3DC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E4DD5B-886C-AA43-A7D7-F5D45C53C344}" type="slidenum">
              <a:rPr lang="en-US" altLang="en-US" smtClean="0">
                <a:solidFill>
                  <a:schemeClr val="tx2"/>
                </a:solidFill>
              </a:rPr>
              <a:pPr/>
              <a:t>10</a:t>
            </a:fld>
            <a:endParaRPr lang="en-US" altLang="en-US">
              <a:solidFill>
                <a:schemeClr val="tx2"/>
              </a:solidFill>
            </a:endParaRPr>
          </a:p>
        </p:txBody>
      </p:sp>
      <p:sp>
        <p:nvSpPr>
          <p:cNvPr id="20485" name="Title 1">
            <a:extLst>
              <a:ext uri="{FF2B5EF4-FFF2-40B4-BE49-F238E27FC236}">
                <a16:creationId xmlns:a16="http://schemas.microsoft.com/office/drawing/2014/main" id="{FE7863B6-3F86-3F13-CBAA-974512376456}"/>
              </a:ext>
            </a:extLst>
          </p:cNvPr>
          <p:cNvSpPr>
            <a:spLocks noGrp="1"/>
          </p:cNvSpPr>
          <p:nvPr>
            <p:ph type="title"/>
          </p:nvPr>
        </p:nvSpPr>
        <p:spPr/>
        <p:txBody>
          <a:bodyPr/>
          <a:lstStyle/>
          <a:p>
            <a:pPr eaLnBrk="1" hangingPunct="1"/>
            <a:r>
              <a:rPr lang="en-IN" altLang="en-US">
                <a:latin typeface="Algerian" panose="020F0502020204030204" pitchFamily="34" charset="0"/>
              </a:rPr>
              <a:t>UML DIAGRAMS</a:t>
            </a:r>
          </a:p>
        </p:txBody>
      </p:sp>
      <p:pic>
        <p:nvPicPr>
          <p:cNvPr id="4" name="Picture 3" descr="Diagram&#10;&#10;Description automatically generated">
            <a:extLst>
              <a:ext uri="{FF2B5EF4-FFF2-40B4-BE49-F238E27FC236}">
                <a16:creationId xmlns:a16="http://schemas.microsoft.com/office/drawing/2014/main" id="{974FC768-55E7-5E39-CFE6-3F802809D2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3500" y="1073149"/>
            <a:ext cx="7772400" cy="5229226"/>
          </a:xfrm>
          <a:prstGeom prst="rect">
            <a:avLst/>
          </a:prstGeom>
        </p:spPr>
      </p:pic>
      <p:sp>
        <p:nvSpPr>
          <p:cNvPr id="5" name="TextBox 4">
            <a:extLst>
              <a:ext uri="{FF2B5EF4-FFF2-40B4-BE49-F238E27FC236}">
                <a16:creationId xmlns:a16="http://schemas.microsoft.com/office/drawing/2014/main" id="{16937580-87D0-9485-0817-11C996BF66D2}"/>
              </a:ext>
            </a:extLst>
          </p:cNvPr>
          <p:cNvSpPr txBox="1"/>
          <p:nvPr/>
        </p:nvSpPr>
        <p:spPr>
          <a:xfrm>
            <a:off x="685800" y="1524000"/>
            <a:ext cx="2743200" cy="369332"/>
          </a:xfrm>
          <a:prstGeom prst="rect">
            <a:avLst/>
          </a:prstGeom>
          <a:noFill/>
        </p:spPr>
        <p:txBody>
          <a:bodyPr wrap="square" rtlCol="0">
            <a:spAutoFit/>
          </a:bodyPr>
          <a:lstStyle/>
          <a:p>
            <a:r>
              <a:rPr lang="en-US"/>
              <a:t>Use-Case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755C5C99-B4E8-7D77-1227-FC0B9B0BA441}"/>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105272" y="240792"/>
            <a:ext cx="6281096" cy="5746967"/>
          </a:xfrm>
        </p:spPr>
      </p:pic>
      <p:sp>
        <p:nvSpPr>
          <p:cNvPr id="4" name="Date Placeholder 3">
            <a:extLst>
              <a:ext uri="{FF2B5EF4-FFF2-40B4-BE49-F238E27FC236}">
                <a16:creationId xmlns:a16="http://schemas.microsoft.com/office/drawing/2014/main" id="{6BF99133-FE2E-1F1D-CD0D-77C22485CC69}"/>
              </a:ext>
            </a:extLst>
          </p:cNvPr>
          <p:cNvSpPr>
            <a:spLocks noGrp="1"/>
          </p:cNvSpPr>
          <p:nvPr>
            <p:ph type="dt" sz="half" idx="10"/>
          </p:nvPr>
        </p:nvSpPr>
        <p:spPr/>
        <p:txBody>
          <a:bodyPr/>
          <a:lstStyle/>
          <a:p>
            <a:pPr>
              <a:defRPr/>
            </a:pPr>
            <a:fld id="{3C01E765-C1F8-3746-B731-8F9BF68A8080}" type="datetime1">
              <a:rPr lang="en-US" smtClean="0"/>
              <a:pPr>
                <a:defRPr/>
              </a:pPr>
              <a:t>5/26/2023</a:t>
            </a:fld>
            <a:endParaRPr lang="en-US"/>
          </a:p>
        </p:txBody>
      </p:sp>
      <p:sp>
        <p:nvSpPr>
          <p:cNvPr id="5" name="Slide Number Placeholder 4">
            <a:extLst>
              <a:ext uri="{FF2B5EF4-FFF2-40B4-BE49-F238E27FC236}">
                <a16:creationId xmlns:a16="http://schemas.microsoft.com/office/drawing/2014/main" id="{8BAEF416-A702-DA0A-1AE0-11B1A89BA839}"/>
              </a:ext>
            </a:extLst>
          </p:cNvPr>
          <p:cNvSpPr>
            <a:spLocks noGrp="1"/>
          </p:cNvSpPr>
          <p:nvPr>
            <p:ph type="sldNum" sz="quarter" idx="12"/>
          </p:nvPr>
        </p:nvSpPr>
        <p:spPr/>
        <p:txBody>
          <a:bodyPr/>
          <a:lstStyle/>
          <a:p>
            <a:pPr>
              <a:defRPr/>
            </a:pPr>
            <a:fld id="{5B498732-BD7B-4F44-96A7-8379514E0922}" type="slidenum">
              <a:rPr lang="en-US" altLang="en-US" smtClean="0"/>
              <a:pPr>
                <a:defRPr/>
              </a:pPr>
              <a:t>11</a:t>
            </a:fld>
            <a:endParaRPr lang="en-US" altLang="en-US"/>
          </a:p>
        </p:txBody>
      </p:sp>
      <p:sp>
        <p:nvSpPr>
          <p:cNvPr id="8" name="TextBox 7">
            <a:extLst>
              <a:ext uri="{FF2B5EF4-FFF2-40B4-BE49-F238E27FC236}">
                <a16:creationId xmlns:a16="http://schemas.microsoft.com/office/drawing/2014/main" id="{B3B54550-2F44-B9B2-F332-8575254AC8E8}"/>
              </a:ext>
            </a:extLst>
          </p:cNvPr>
          <p:cNvSpPr txBox="1"/>
          <p:nvPr/>
        </p:nvSpPr>
        <p:spPr>
          <a:xfrm>
            <a:off x="838200" y="838200"/>
            <a:ext cx="2133600" cy="646331"/>
          </a:xfrm>
          <a:prstGeom prst="rect">
            <a:avLst/>
          </a:prstGeom>
          <a:noFill/>
        </p:spPr>
        <p:txBody>
          <a:bodyPr wrap="square" rtlCol="0">
            <a:spAutoFit/>
          </a:bodyPr>
          <a:lstStyle/>
          <a:p>
            <a:r>
              <a:rPr lang="en-IN" sz="1800">
                <a:effectLst/>
                <a:latin typeface="ArialMT"/>
              </a:rPr>
              <a:t>Package Diagram </a:t>
            </a:r>
            <a:endParaRPr lang="en-IN">
              <a:effectLst/>
            </a:endParaRPr>
          </a:p>
          <a:p>
            <a:endParaRPr lang="en-US"/>
          </a:p>
        </p:txBody>
      </p:sp>
    </p:spTree>
    <p:extLst>
      <p:ext uri="{BB962C8B-B14F-4D97-AF65-F5344CB8AC3E}">
        <p14:creationId xmlns:p14="http://schemas.microsoft.com/office/powerpoint/2010/main" val="29558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diagram&#10;&#10;Description automatically generated">
            <a:extLst>
              <a:ext uri="{FF2B5EF4-FFF2-40B4-BE49-F238E27FC236}">
                <a16:creationId xmlns:a16="http://schemas.microsoft.com/office/drawing/2014/main" id="{F56BBE63-31C3-DBAB-FF0E-93D77CAACCA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0896" y="1356516"/>
            <a:ext cx="8229600" cy="4434014"/>
          </a:xfrm>
        </p:spPr>
      </p:pic>
      <p:sp>
        <p:nvSpPr>
          <p:cNvPr id="4" name="Date Placeholder 3">
            <a:extLst>
              <a:ext uri="{FF2B5EF4-FFF2-40B4-BE49-F238E27FC236}">
                <a16:creationId xmlns:a16="http://schemas.microsoft.com/office/drawing/2014/main" id="{F9F3B4A3-9587-D017-F615-2966DA21EF94}"/>
              </a:ext>
            </a:extLst>
          </p:cNvPr>
          <p:cNvSpPr>
            <a:spLocks noGrp="1"/>
          </p:cNvSpPr>
          <p:nvPr>
            <p:ph type="dt" sz="half" idx="10"/>
          </p:nvPr>
        </p:nvSpPr>
        <p:spPr/>
        <p:txBody>
          <a:bodyPr/>
          <a:lstStyle/>
          <a:p>
            <a:pPr>
              <a:defRPr/>
            </a:pPr>
            <a:fld id="{3C01E765-C1F8-3746-B731-8F9BF68A8080}" type="datetime1">
              <a:rPr lang="en-US" smtClean="0"/>
              <a:pPr>
                <a:defRPr/>
              </a:pPr>
              <a:t>5/26/2023</a:t>
            </a:fld>
            <a:endParaRPr lang="en-US"/>
          </a:p>
        </p:txBody>
      </p:sp>
      <p:sp>
        <p:nvSpPr>
          <p:cNvPr id="5" name="Slide Number Placeholder 4">
            <a:extLst>
              <a:ext uri="{FF2B5EF4-FFF2-40B4-BE49-F238E27FC236}">
                <a16:creationId xmlns:a16="http://schemas.microsoft.com/office/drawing/2014/main" id="{F8F13490-04EB-5518-DE51-13E51D18A94D}"/>
              </a:ext>
            </a:extLst>
          </p:cNvPr>
          <p:cNvSpPr>
            <a:spLocks noGrp="1"/>
          </p:cNvSpPr>
          <p:nvPr>
            <p:ph type="sldNum" sz="quarter" idx="12"/>
          </p:nvPr>
        </p:nvSpPr>
        <p:spPr/>
        <p:txBody>
          <a:bodyPr/>
          <a:lstStyle/>
          <a:p>
            <a:pPr>
              <a:defRPr/>
            </a:pPr>
            <a:fld id="{5B498732-BD7B-4F44-96A7-8379514E0922}" type="slidenum">
              <a:rPr lang="en-US" altLang="en-US" smtClean="0"/>
              <a:pPr>
                <a:defRPr/>
              </a:pPr>
              <a:t>12</a:t>
            </a:fld>
            <a:endParaRPr lang="en-US" altLang="en-US"/>
          </a:p>
        </p:txBody>
      </p:sp>
      <p:sp>
        <p:nvSpPr>
          <p:cNvPr id="8" name="TextBox 7">
            <a:extLst>
              <a:ext uri="{FF2B5EF4-FFF2-40B4-BE49-F238E27FC236}">
                <a16:creationId xmlns:a16="http://schemas.microsoft.com/office/drawing/2014/main" id="{1F05E196-E334-FC5A-F3B9-E23BBDE69ACA}"/>
              </a:ext>
            </a:extLst>
          </p:cNvPr>
          <p:cNvSpPr txBox="1"/>
          <p:nvPr/>
        </p:nvSpPr>
        <p:spPr>
          <a:xfrm>
            <a:off x="762000" y="685801"/>
            <a:ext cx="2667000" cy="646331"/>
          </a:xfrm>
          <a:prstGeom prst="rect">
            <a:avLst/>
          </a:prstGeom>
          <a:noFill/>
        </p:spPr>
        <p:txBody>
          <a:bodyPr wrap="square" rtlCol="0">
            <a:spAutoFit/>
          </a:bodyPr>
          <a:lstStyle/>
          <a:p>
            <a:r>
              <a:rPr lang="en-IN" sz="1800">
                <a:effectLst/>
                <a:latin typeface="ArialMT"/>
              </a:rPr>
              <a:t>Sequence Diagram </a:t>
            </a:r>
            <a:endParaRPr lang="en-IN">
              <a:effectLst/>
            </a:endParaRPr>
          </a:p>
          <a:p>
            <a:endParaRPr lang="en-US"/>
          </a:p>
        </p:txBody>
      </p:sp>
    </p:spTree>
    <p:extLst>
      <p:ext uri="{BB962C8B-B14F-4D97-AF65-F5344CB8AC3E}">
        <p14:creationId xmlns:p14="http://schemas.microsoft.com/office/powerpoint/2010/main" val="15858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3648C131-D86C-CE5E-7CB3-12BD4F3A1414}"/>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792224" y="992187"/>
            <a:ext cx="5157716" cy="5546725"/>
          </a:xfrm>
        </p:spPr>
      </p:pic>
      <p:sp>
        <p:nvSpPr>
          <p:cNvPr id="4" name="Date Placeholder 3">
            <a:extLst>
              <a:ext uri="{FF2B5EF4-FFF2-40B4-BE49-F238E27FC236}">
                <a16:creationId xmlns:a16="http://schemas.microsoft.com/office/drawing/2014/main" id="{CF1AA688-7583-2075-31DD-8F2FB9E4953C}"/>
              </a:ext>
            </a:extLst>
          </p:cNvPr>
          <p:cNvSpPr>
            <a:spLocks noGrp="1"/>
          </p:cNvSpPr>
          <p:nvPr>
            <p:ph type="dt" sz="half" idx="10"/>
          </p:nvPr>
        </p:nvSpPr>
        <p:spPr/>
        <p:txBody>
          <a:bodyPr/>
          <a:lstStyle/>
          <a:p>
            <a:pPr>
              <a:defRPr/>
            </a:pPr>
            <a:fld id="{3C01E765-C1F8-3746-B731-8F9BF68A8080}" type="datetime1">
              <a:rPr lang="en-US" smtClean="0"/>
              <a:pPr>
                <a:defRPr/>
              </a:pPr>
              <a:t>5/26/2023</a:t>
            </a:fld>
            <a:endParaRPr lang="en-US"/>
          </a:p>
        </p:txBody>
      </p:sp>
      <p:sp>
        <p:nvSpPr>
          <p:cNvPr id="5" name="Slide Number Placeholder 4">
            <a:extLst>
              <a:ext uri="{FF2B5EF4-FFF2-40B4-BE49-F238E27FC236}">
                <a16:creationId xmlns:a16="http://schemas.microsoft.com/office/drawing/2014/main" id="{D83DEB46-636B-041C-64E3-7FBC5A31B21C}"/>
              </a:ext>
            </a:extLst>
          </p:cNvPr>
          <p:cNvSpPr>
            <a:spLocks noGrp="1"/>
          </p:cNvSpPr>
          <p:nvPr>
            <p:ph type="sldNum" sz="quarter" idx="12"/>
          </p:nvPr>
        </p:nvSpPr>
        <p:spPr/>
        <p:txBody>
          <a:bodyPr/>
          <a:lstStyle/>
          <a:p>
            <a:pPr>
              <a:defRPr/>
            </a:pPr>
            <a:fld id="{5B498732-BD7B-4F44-96A7-8379514E0922}" type="slidenum">
              <a:rPr lang="en-US" altLang="en-US" smtClean="0"/>
              <a:pPr>
                <a:defRPr/>
              </a:pPr>
              <a:t>13</a:t>
            </a:fld>
            <a:endParaRPr lang="en-US" altLang="en-US"/>
          </a:p>
        </p:txBody>
      </p:sp>
      <p:sp>
        <p:nvSpPr>
          <p:cNvPr id="8" name="TextBox 7">
            <a:extLst>
              <a:ext uri="{FF2B5EF4-FFF2-40B4-BE49-F238E27FC236}">
                <a16:creationId xmlns:a16="http://schemas.microsoft.com/office/drawing/2014/main" id="{7E9849D3-DE6C-3279-64F8-EF7C28152341}"/>
              </a:ext>
            </a:extLst>
          </p:cNvPr>
          <p:cNvSpPr txBox="1"/>
          <p:nvPr/>
        </p:nvSpPr>
        <p:spPr>
          <a:xfrm>
            <a:off x="838200" y="457200"/>
            <a:ext cx="4648200" cy="646331"/>
          </a:xfrm>
          <a:prstGeom prst="rect">
            <a:avLst/>
          </a:prstGeom>
          <a:noFill/>
        </p:spPr>
        <p:txBody>
          <a:bodyPr wrap="square" rtlCol="0">
            <a:spAutoFit/>
          </a:bodyPr>
          <a:lstStyle/>
          <a:p>
            <a:r>
              <a:rPr lang="en-IN" sz="1800">
                <a:effectLst/>
                <a:latin typeface="ArialMT"/>
              </a:rPr>
              <a:t>Activity Diagram for payment process </a:t>
            </a:r>
            <a:endParaRPr lang="en-IN">
              <a:effectLst/>
            </a:endParaRPr>
          </a:p>
          <a:p>
            <a:endParaRPr lang="en-US"/>
          </a:p>
        </p:txBody>
      </p:sp>
    </p:spTree>
    <p:extLst>
      <p:ext uri="{BB962C8B-B14F-4D97-AF65-F5344CB8AC3E}">
        <p14:creationId xmlns:p14="http://schemas.microsoft.com/office/powerpoint/2010/main" val="117462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BF52008C-4500-E4E6-2866-099FC0633A18}"/>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447800" y="693737"/>
            <a:ext cx="6036441" cy="5470525"/>
          </a:xfrm>
        </p:spPr>
      </p:pic>
      <p:sp>
        <p:nvSpPr>
          <p:cNvPr id="4" name="Date Placeholder 3">
            <a:extLst>
              <a:ext uri="{FF2B5EF4-FFF2-40B4-BE49-F238E27FC236}">
                <a16:creationId xmlns:a16="http://schemas.microsoft.com/office/drawing/2014/main" id="{11A67B32-E8B9-E1A9-855D-36F4A24A1900}"/>
              </a:ext>
            </a:extLst>
          </p:cNvPr>
          <p:cNvSpPr>
            <a:spLocks noGrp="1"/>
          </p:cNvSpPr>
          <p:nvPr>
            <p:ph type="dt" sz="half" idx="10"/>
          </p:nvPr>
        </p:nvSpPr>
        <p:spPr/>
        <p:txBody>
          <a:bodyPr/>
          <a:lstStyle/>
          <a:p>
            <a:pPr>
              <a:defRPr/>
            </a:pPr>
            <a:fld id="{3C01E765-C1F8-3746-B731-8F9BF68A8080}" type="datetime1">
              <a:rPr lang="en-US" smtClean="0"/>
              <a:pPr>
                <a:defRPr/>
              </a:pPr>
              <a:t>5/26/2023</a:t>
            </a:fld>
            <a:endParaRPr lang="en-US"/>
          </a:p>
        </p:txBody>
      </p:sp>
      <p:sp>
        <p:nvSpPr>
          <p:cNvPr id="5" name="Slide Number Placeholder 4">
            <a:extLst>
              <a:ext uri="{FF2B5EF4-FFF2-40B4-BE49-F238E27FC236}">
                <a16:creationId xmlns:a16="http://schemas.microsoft.com/office/drawing/2014/main" id="{778055AA-7A0F-29D0-3CBD-42F6D35F2490}"/>
              </a:ext>
            </a:extLst>
          </p:cNvPr>
          <p:cNvSpPr>
            <a:spLocks noGrp="1"/>
          </p:cNvSpPr>
          <p:nvPr>
            <p:ph type="sldNum" sz="quarter" idx="12"/>
          </p:nvPr>
        </p:nvSpPr>
        <p:spPr/>
        <p:txBody>
          <a:bodyPr/>
          <a:lstStyle/>
          <a:p>
            <a:pPr>
              <a:defRPr/>
            </a:pPr>
            <a:fld id="{5B498732-BD7B-4F44-96A7-8379514E0922}" type="slidenum">
              <a:rPr lang="en-US" altLang="en-US" smtClean="0"/>
              <a:pPr>
                <a:defRPr/>
              </a:pPr>
              <a:t>14</a:t>
            </a:fld>
            <a:endParaRPr lang="en-US" altLang="en-US"/>
          </a:p>
        </p:txBody>
      </p:sp>
      <p:sp>
        <p:nvSpPr>
          <p:cNvPr id="8" name="TextBox 7">
            <a:extLst>
              <a:ext uri="{FF2B5EF4-FFF2-40B4-BE49-F238E27FC236}">
                <a16:creationId xmlns:a16="http://schemas.microsoft.com/office/drawing/2014/main" id="{73ECD105-C41D-BC68-E473-85B04BF98795}"/>
              </a:ext>
            </a:extLst>
          </p:cNvPr>
          <p:cNvSpPr txBox="1"/>
          <p:nvPr/>
        </p:nvSpPr>
        <p:spPr>
          <a:xfrm>
            <a:off x="762000" y="152400"/>
            <a:ext cx="4572000" cy="646331"/>
          </a:xfrm>
          <a:prstGeom prst="rect">
            <a:avLst/>
          </a:prstGeom>
          <a:noFill/>
        </p:spPr>
        <p:txBody>
          <a:bodyPr wrap="square" rtlCol="0">
            <a:spAutoFit/>
          </a:bodyPr>
          <a:lstStyle/>
          <a:p>
            <a:r>
              <a:rPr lang="en-IN" sz="1800">
                <a:effectLst/>
                <a:latin typeface="ArialMT"/>
              </a:rPr>
              <a:t>Class Diagram </a:t>
            </a:r>
            <a:endParaRPr lang="en-IN">
              <a:effectLst/>
            </a:endParaRPr>
          </a:p>
          <a:p>
            <a:endParaRPr lang="en-US"/>
          </a:p>
        </p:txBody>
      </p:sp>
    </p:spTree>
    <p:extLst>
      <p:ext uri="{BB962C8B-B14F-4D97-AF65-F5344CB8AC3E}">
        <p14:creationId xmlns:p14="http://schemas.microsoft.com/office/powerpoint/2010/main" val="23900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D1D9-C41C-F52C-D749-57FDD94EA08E}"/>
              </a:ext>
            </a:extLst>
          </p:cNvPr>
          <p:cNvSpPr>
            <a:spLocks noGrp="1"/>
          </p:cNvSpPr>
          <p:nvPr>
            <p:ph type="title"/>
          </p:nvPr>
        </p:nvSpPr>
        <p:spPr/>
        <p:txBody>
          <a:bodyPr/>
          <a:lstStyle/>
          <a:p>
            <a:r>
              <a:rPr lang="en-US" altLang="en-US">
                <a:latin typeface="Algerian" panose="020F0502020204030204" pitchFamily="34" charset="0"/>
              </a:rPr>
              <a:t>SNAPSHOTS</a:t>
            </a:r>
            <a:endParaRPr lang="en-US"/>
          </a:p>
        </p:txBody>
      </p:sp>
      <p:sp>
        <p:nvSpPr>
          <p:cNvPr id="4" name="Date Placeholder 3">
            <a:extLst>
              <a:ext uri="{FF2B5EF4-FFF2-40B4-BE49-F238E27FC236}">
                <a16:creationId xmlns:a16="http://schemas.microsoft.com/office/drawing/2014/main" id="{2F22C153-74E7-C8EB-1F88-D1AB098C506E}"/>
              </a:ext>
            </a:extLst>
          </p:cNvPr>
          <p:cNvSpPr>
            <a:spLocks noGrp="1"/>
          </p:cNvSpPr>
          <p:nvPr>
            <p:ph type="dt" sz="half" idx="10"/>
          </p:nvPr>
        </p:nvSpPr>
        <p:spPr/>
        <p:txBody>
          <a:bodyPr/>
          <a:lstStyle/>
          <a:p>
            <a:pPr>
              <a:defRPr/>
            </a:pPr>
            <a:fld id="{3C01E765-C1F8-3746-B731-8F9BF68A8080}" type="datetime1">
              <a:rPr lang="en-US" smtClean="0"/>
              <a:pPr>
                <a:defRPr/>
              </a:pPr>
              <a:t>5/26/2023</a:t>
            </a:fld>
            <a:endParaRPr lang="en-US"/>
          </a:p>
        </p:txBody>
      </p:sp>
      <p:sp>
        <p:nvSpPr>
          <p:cNvPr id="5" name="Slide Number Placeholder 4">
            <a:extLst>
              <a:ext uri="{FF2B5EF4-FFF2-40B4-BE49-F238E27FC236}">
                <a16:creationId xmlns:a16="http://schemas.microsoft.com/office/drawing/2014/main" id="{4B1A229B-7989-868C-D7EA-C25575D3EA17}"/>
              </a:ext>
            </a:extLst>
          </p:cNvPr>
          <p:cNvSpPr>
            <a:spLocks noGrp="1"/>
          </p:cNvSpPr>
          <p:nvPr>
            <p:ph type="sldNum" sz="quarter" idx="12"/>
          </p:nvPr>
        </p:nvSpPr>
        <p:spPr/>
        <p:txBody>
          <a:bodyPr/>
          <a:lstStyle/>
          <a:p>
            <a:pPr>
              <a:defRPr/>
            </a:pPr>
            <a:fld id="{5B498732-BD7B-4F44-96A7-8379514E0922}" type="slidenum">
              <a:rPr lang="en-US" altLang="en-US" smtClean="0"/>
              <a:pPr>
                <a:defRPr/>
              </a:pPr>
              <a:t>15</a:t>
            </a:fld>
            <a:endParaRPr lang="en-US" altLang="en-US"/>
          </a:p>
        </p:txBody>
      </p:sp>
      <p:pic>
        <p:nvPicPr>
          <p:cNvPr id="7" name="Content Placeholder 6">
            <a:extLst>
              <a:ext uri="{FF2B5EF4-FFF2-40B4-BE49-F238E27FC236}">
                <a16:creationId xmlns:a16="http://schemas.microsoft.com/office/drawing/2014/main" id="{CB640884-1911-F3C1-8009-C034BC4FF16F}"/>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80583" y="1219200"/>
            <a:ext cx="6768264" cy="5076198"/>
          </a:xfrm>
          <a:prstGeom prst="rect">
            <a:avLst/>
          </a:prstGeom>
          <a:noFill/>
          <a:ln>
            <a:noFill/>
          </a:ln>
        </p:spPr>
      </p:pic>
    </p:spTree>
    <p:extLst>
      <p:ext uri="{BB962C8B-B14F-4D97-AF65-F5344CB8AC3E}">
        <p14:creationId xmlns:p14="http://schemas.microsoft.com/office/powerpoint/2010/main" val="201552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677E-4DEA-99C2-238B-817D13B5A442}"/>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123F327C-D0B6-5F58-4E10-848BD8836A71}"/>
              </a:ext>
            </a:extLst>
          </p:cNvPr>
          <p:cNvSpPr>
            <a:spLocks noGrp="1"/>
          </p:cNvSpPr>
          <p:nvPr>
            <p:ph type="dt" sz="half" idx="10"/>
          </p:nvPr>
        </p:nvSpPr>
        <p:spPr/>
        <p:txBody>
          <a:bodyPr/>
          <a:lstStyle/>
          <a:p>
            <a:pPr>
              <a:defRPr/>
            </a:pPr>
            <a:fld id="{3C01E765-C1F8-3746-B731-8F9BF68A8080}" type="datetime1">
              <a:rPr lang="en-US" smtClean="0"/>
              <a:pPr>
                <a:defRPr/>
              </a:pPr>
              <a:t>5/26/2023</a:t>
            </a:fld>
            <a:endParaRPr lang="en-US"/>
          </a:p>
        </p:txBody>
      </p:sp>
      <p:sp>
        <p:nvSpPr>
          <p:cNvPr id="5" name="Slide Number Placeholder 4">
            <a:extLst>
              <a:ext uri="{FF2B5EF4-FFF2-40B4-BE49-F238E27FC236}">
                <a16:creationId xmlns:a16="http://schemas.microsoft.com/office/drawing/2014/main" id="{622133CC-A22D-F2AE-642B-A3D51EB2F257}"/>
              </a:ext>
            </a:extLst>
          </p:cNvPr>
          <p:cNvSpPr>
            <a:spLocks noGrp="1"/>
          </p:cNvSpPr>
          <p:nvPr>
            <p:ph type="sldNum" sz="quarter" idx="12"/>
          </p:nvPr>
        </p:nvSpPr>
        <p:spPr/>
        <p:txBody>
          <a:bodyPr/>
          <a:lstStyle/>
          <a:p>
            <a:pPr>
              <a:defRPr/>
            </a:pPr>
            <a:fld id="{5B498732-BD7B-4F44-96A7-8379514E0922}" type="slidenum">
              <a:rPr lang="en-US" altLang="en-US" smtClean="0"/>
              <a:pPr>
                <a:defRPr/>
              </a:pPr>
              <a:t>16</a:t>
            </a:fld>
            <a:endParaRPr lang="en-US" altLang="en-US"/>
          </a:p>
        </p:txBody>
      </p:sp>
      <p:pic>
        <p:nvPicPr>
          <p:cNvPr id="6" name="Content Placeholder 5">
            <a:extLst>
              <a:ext uri="{FF2B5EF4-FFF2-40B4-BE49-F238E27FC236}">
                <a16:creationId xmlns:a16="http://schemas.microsoft.com/office/drawing/2014/main" id="{4772E999-89D9-5923-1DA3-C6828604022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80583" y="1219200"/>
            <a:ext cx="6582833" cy="4937125"/>
          </a:xfrm>
          <a:prstGeom prst="rect">
            <a:avLst/>
          </a:prstGeom>
          <a:noFill/>
          <a:ln>
            <a:noFill/>
          </a:ln>
        </p:spPr>
      </p:pic>
    </p:spTree>
    <p:extLst>
      <p:ext uri="{BB962C8B-B14F-4D97-AF65-F5344CB8AC3E}">
        <p14:creationId xmlns:p14="http://schemas.microsoft.com/office/powerpoint/2010/main" val="6070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F8E8D53-30B1-B1E8-1CA2-57B36EA767FD}"/>
              </a:ext>
            </a:extLst>
          </p:cNvPr>
          <p:cNvSpPr>
            <a:spLocks noGrp="1"/>
          </p:cNvSpPr>
          <p:nvPr>
            <p:ph type="title"/>
          </p:nvPr>
        </p:nvSpPr>
        <p:spPr/>
        <p:txBody>
          <a:bodyPr/>
          <a:lstStyle/>
          <a:p>
            <a:pPr eaLnBrk="1" hangingPunct="1"/>
            <a:r>
              <a:rPr lang="en-US" altLang="en-US">
                <a:latin typeface="Algerian" panose="020F0502020204030204" pitchFamily="34" charset="0"/>
              </a:rPr>
              <a:t>Scope of project</a:t>
            </a:r>
            <a:endParaRPr lang="en-IN" altLang="en-US">
              <a:latin typeface="Algerian" panose="020F0502020204030204" pitchFamily="34" charset="0"/>
            </a:endParaRPr>
          </a:p>
        </p:txBody>
      </p:sp>
      <p:sp>
        <p:nvSpPr>
          <p:cNvPr id="21507" name="Content Placeholder 2">
            <a:extLst>
              <a:ext uri="{FF2B5EF4-FFF2-40B4-BE49-F238E27FC236}">
                <a16:creationId xmlns:a16="http://schemas.microsoft.com/office/drawing/2014/main" id="{E59A5ADA-4ED4-CB11-9EB9-7ABD1BF257DF}"/>
              </a:ext>
            </a:extLst>
          </p:cNvPr>
          <p:cNvSpPr>
            <a:spLocks noGrp="1"/>
          </p:cNvSpPr>
          <p:nvPr>
            <p:ph sz="quarter" idx="1"/>
          </p:nvPr>
        </p:nvSpPr>
        <p:spPr/>
        <p:txBody>
          <a:bodyPr/>
          <a:lstStyle/>
          <a:p>
            <a:pPr eaLnBrk="1" hangingPunct="1">
              <a:buFont typeface="Wingdings 3" panose="05040102010807070707" pitchFamily="18" charset="2"/>
              <a:buChar char=""/>
              <a:defRPr/>
            </a:pPr>
            <a:endParaRPr lang="en-US" altLang="en-US" sz="1800">
              <a:latin typeface="Times New Roman" panose="02020603050405020304" pitchFamily="18" charset="0"/>
              <a:cs typeface="Times New Roman" panose="02020603050405020304" pitchFamily="18" charset="0"/>
            </a:endParaRPr>
          </a:p>
          <a:p>
            <a:pPr eaLnBrk="1" hangingPunct="1">
              <a:defRPr/>
            </a:pPr>
            <a:r>
              <a:rPr lang="en-US" altLang="en-US" sz="1800">
                <a:latin typeface="Times New Roman" panose="02020603050405020304" pitchFamily="18" charset="0"/>
                <a:cs typeface="Times New Roman" panose="02020603050405020304" pitchFamily="18" charset="0"/>
              </a:rPr>
              <a:t>Expense tracking: The app should allow users to add expenses and track them easily. This may include adding a description, category, and date for each expense.</a:t>
            </a:r>
          </a:p>
          <a:p>
            <a:pPr eaLnBrk="1" hangingPunct="1">
              <a:defRPr/>
            </a:pPr>
            <a:r>
              <a:rPr lang="en-US" altLang="en-US" sz="1800">
                <a:latin typeface="Times New Roman" panose="02020603050405020304" pitchFamily="18" charset="0"/>
                <a:cs typeface="Times New Roman" panose="02020603050405020304" pitchFamily="18" charset="0"/>
              </a:rPr>
              <a:t>Splitting expenses: The app should allow users to split expenses with other people. This may involve dividing the expense equally or assigning specific amounts to each person.</a:t>
            </a:r>
          </a:p>
          <a:p>
            <a:pPr eaLnBrk="1" hangingPunct="1">
              <a:defRPr/>
            </a:pPr>
            <a:r>
              <a:rPr lang="en-US" altLang="en-US" sz="1800">
                <a:latin typeface="Times New Roman" panose="02020603050405020304" pitchFamily="18" charset="0"/>
                <a:cs typeface="Times New Roman" panose="02020603050405020304" pitchFamily="18" charset="0"/>
              </a:rPr>
              <a:t>Payment tracking: The app should allow users to track payments made towards an expense. This may include recording the date, amount, and method of payment.</a:t>
            </a:r>
          </a:p>
          <a:p>
            <a:pPr eaLnBrk="1" hangingPunct="1">
              <a:defRPr/>
            </a:pPr>
            <a:r>
              <a:rPr lang="en-US" altLang="en-US" sz="1800">
                <a:latin typeface="Times New Roman" panose="02020603050405020304" pitchFamily="18" charset="0"/>
                <a:cs typeface="Times New Roman" panose="02020603050405020304" pitchFamily="18" charset="0"/>
              </a:rPr>
              <a:t>Group expenses: The app should allow users to track expenses for a group or multiple people. This may include creating a group and inviting people to join, then allowing members to add expenses and track payments.</a:t>
            </a:r>
          </a:p>
          <a:p>
            <a:pPr eaLnBrk="1" hangingPunct="1">
              <a:defRPr/>
            </a:pPr>
            <a:endParaRPr lang="en-US" altLang="en-US" sz="1800">
              <a:latin typeface="Times New Roman" panose="02020603050405020304" pitchFamily="18" charset="0"/>
              <a:cs typeface="Times New Roman" panose="02020603050405020304" pitchFamily="18" charset="0"/>
            </a:endParaRPr>
          </a:p>
          <a:p>
            <a:pPr eaLnBrk="1" hangingPunct="1">
              <a:defRPr/>
            </a:pPr>
            <a:endParaRPr lang="en-US" altLang="en-US" sz="1800">
              <a:latin typeface="Times New Roman" panose="02020603050405020304" pitchFamily="18" charset="0"/>
              <a:cs typeface="Times New Roman" panose="02020603050405020304" pitchFamily="18" charset="0"/>
            </a:endParaRPr>
          </a:p>
          <a:p>
            <a:pPr eaLnBrk="1" hangingPunct="1">
              <a:defRPr/>
            </a:pPr>
            <a:endParaRPr lang="en-US" altLang="en-US" sz="1800">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defRPr/>
            </a:pPr>
            <a:endParaRPr lang="en-US" altLang="en-US" sz="1800">
              <a:latin typeface="Times New Roman" panose="02020603050405020304" pitchFamily="18" charset="0"/>
              <a:cs typeface="Times New Roman" panose="02020603050405020304" pitchFamily="18" charset="0"/>
            </a:endParaRPr>
          </a:p>
        </p:txBody>
      </p:sp>
      <p:sp>
        <p:nvSpPr>
          <p:cNvPr id="21508" name="Date Placeholder 2">
            <a:extLst>
              <a:ext uri="{FF2B5EF4-FFF2-40B4-BE49-F238E27FC236}">
                <a16:creationId xmlns:a16="http://schemas.microsoft.com/office/drawing/2014/main" id="{5A1B937E-35F6-2D12-7EEC-511EA94A67AB}"/>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C9CE12-8429-DE4B-8E46-EE60B5493BF3}" type="datetime1">
              <a:rPr lang="en-US" altLang="en-US" smtClean="0">
                <a:solidFill>
                  <a:schemeClr val="tx2"/>
                </a:solidFill>
              </a:rPr>
              <a:pPr/>
              <a:t>5/26/2023</a:t>
            </a:fld>
            <a:endParaRPr lang="en-US" altLang="en-US">
              <a:solidFill>
                <a:schemeClr val="tx2"/>
              </a:solidFill>
            </a:endParaRPr>
          </a:p>
        </p:txBody>
      </p:sp>
      <p:sp>
        <p:nvSpPr>
          <p:cNvPr id="21509" name="Slide Number Placeholder 3">
            <a:extLst>
              <a:ext uri="{FF2B5EF4-FFF2-40B4-BE49-F238E27FC236}">
                <a16:creationId xmlns:a16="http://schemas.microsoft.com/office/drawing/2014/main" id="{70310B0D-60D0-2198-0200-52A16C8D37F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67DD9C-80C4-F84D-B7D8-D78494218B3D}" type="slidenum">
              <a:rPr lang="en-US" altLang="en-US" smtClean="0">
                <a:solidFill>
                  <a:schemeClr val="tx2"/>
                </a:solidFill>
              </a:rPr>
              <a:pPr/>
              <a:t>17</a:t>
            </a:fld>
            <a:endParaRPr lang="en-US" altLang="en-US">
              <a:solidFill>
                <a:schemeClr val="tx2"/>
              </a:solidFill>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715AAD01-620A-ED7D-B03E-FA9C5C92D251}"/>
              </a:ext>
            </a:extLst>
          </p:cNvPr>
          <p:cNvSpPr>
            <a:spLocks noGrp="1"/>
          </p:cNvSpPr>
          <p:nvPr>
            <p:ph sz="quarter" idx="1"/>
          </p:nvPr>
        </p:nvSpPr>
        <p:spPr>
          <a:xfrm>
            <a:off x="457200" y="1219200"/>
            <a:ext cx="8229600" cy="4937125"/>
          </a:xfrm>
        </p:spPr>
        <p:txBody>
          <a:bodyPr/>
          <a:lstStyle/>
          <a:p>
            <a:endParaRPr lang="en-IN" altLang="en-US"/>
          </a:p>
        </p:txBody>
      </p:sp>
      <p:sp>
        <p:nvSpPr>
          <p:cNvPr id="22531" name="Date Placeholder 3">
            <a:extLst>
              <a:ext uri="{FF2B5EF4-FFF2-40B4-BE49-F238E27FC236}">
                <a16:creationId xmlns:a16="http://schemas.microsoft.com/office/drawing/2014/main" id="{9F4590DB-68F5-0DF5-5817-4FB6D368952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454179-53B2-224E-B2B3-BB11326BE178}" type="datetime1">
              <a:rPr lang="en-US" altLang="en-US" smtClean="0">
                <a:solidFill>
                  <a:schemeClr val="tx2"/>
                </a:solidFill>
              </a:rPr>
              <a:pPr/>
              <a:t>5/26/2023</a:t>
            </a:fld>
            <a:endParaRPr lang="en-US" altLang="en-US">
              <a:solidFill>
                <a:schemeClr val="tx2"/>
              </a:solidFill>
            </a:endParaRPr>
          </a:p>
        </p:txBody>
      </p:sp>
      <p:sp>
        <p:nvSpPr>
          <p:cNvPr id="22532" name="Slide Number Placeholder 4">
            <a:extLst>
              <a:ext uri="{FF2B5EF4-FFF2-40B4-BE49-F238E27FC236}">
                <a16:creationId xmlns:a16="http://schemas.microsoft.com/office/drawing/2014/main" id="{6AA9B852-597D-460E-BDB3-BD4F31AF94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C8E717-43E1-8B41-A843-5F8F4C2A6F43}" type="slidenum">
              <a:rPr lang="en-US" altLang="en-US" smtClean="0">
                <a:solidFill>
                  <a:schemeClr val="tx2"/>
                </a:solidFill>
              </a:rPr>
              <a:pPr/>
              <a:t>18</a:t>
            </a:fld>
            <a:endParaRPr lang="en-US" altLang="en-US">
              <a:solidFill>
                <a:schemeClr val="tx2"/>
              </a:solidFill>
            </a:endParaRPr>
          </a:p>
        </p:txBody>
      </p:sp>
      <p:sp>
        <p:nvSpPr>
          <p:cNvPr id="22533" name="Title 1">
            <a:extLst>
              <a:ext uri="{FF2B5EF4-FFF2-40B4-BE49-F238E27FC236}">
                <a16:creationId xmlns:a16="http://schemas.microsoft.com/office/drawing/2014/main" id="{D5BADFCE-B09B-0C12-0FB6-28B156DB11B2}"/>
              </a:ext>
            </a:extLst>
          </p:cNvPr>
          <p:cNvSpPr>
            <a:spLocks noGrp="1"/>
          </p:cNvSpPr>
          <p:nvPr>
            <p:ph type="title"/>
          </p:nvPr>
        </p:nvSpPr>
        <p:spPr>
          <a:xfrm>
            <a:off x="422275" y="136525"/>
            <a:ext cx="8229600" cy="990600"/>
          </a:xfrm>
        </p:spPr>
        <p:txBody>
          <a:bodyPr/>
          <a:lstStyle/>
          <a:p>
            <a:pPr eaLnBrk="1" hangingPunct="1"/>
            <a:r>
              <a:rPr lang="en-US" altLang="en-US">
                <a:latin typeface="Algerian" panose="020F0502020204030204" pitchFamily="34" charset="0"/>
              </a:rPr>
              <a:t>Project TimeLine</a:t>
            </a:r>
            <a:endParaRPr lang="en-IN" altLang="en-US">
              <a:latin typeface="Algerian" panose="020F0502020204030204" pitchFamily="34" charset="0"/>
            </a:endParaRPr>
          </a:p>
        </p:txBody>
      </p:sp>
      <p:pic>
        <p:nvPicPr>
          <p:cNvPr id="22534" name="Picture 8">
            <a:extLst>
              <a:ext uri="{FF2B5EF4-FFF2-40B4-BE49-F238E27FC236}">
                <a16:creationId xmlns:a16="http://schemas.microsoft.com/office/drawing/2014/main" id="{8E3B8B00-FCFA-1F75-A598-121EF3969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03" y="1314958"/>
            <a:ext cx="8328025"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4BA1E34-42F4-EE58-A24A-B6BAEED6B30F}"/>
              </a:ext>
            </a:extLst>
          </p:cNvPr>
          <p:cNvSpPr>
            <a:spLocks noGrp="1"/>
          </p:cNvSpPr>
          <p:nvPr>
            <p:ph type="title"/>
          </p:nvPr>
        </p:nvSpPr>
        <p:spPr>
          <a:xfrm>
            <a:off x="838200" y="152400"/>
            <a:ext cx="8229600" cy="990600"/>
          </a:xfrm>
        </p:spPr>
        <p:txBody>
          <a:bodyPr/>
          <a:lstStyle/>
          <a:p>
            <a:pPr eaLnBrk="1" hangingPunct="1"/>
            <a:r>
              <a:rPr lang="en-US" altLang="en-US">
                <a:latin typeface="Algerian" panose="020F0502020204030204" pitchFamily="34" charset="0"/>
              </a:rPr>
              <a:t>Advantages</a:t>
            </a:r>
            <a:endParaRPr lang="en-IN" altLang="en-US">
              <a:latin typeface="Algerian" panose="020F0502020204030204" pitchFamily="34" charset="0"/>
            </a:endParaRPr>
          </a:p>
        </p:txBody>
      </p:sp>
      <p:sp>
        <p:nvSpPr>
          <p:cNvPr id="23555" name="Content Placeholder 2">
            <a:extLst>
              <a:ext uri="{FF2B5EF4-FFF2-40B4-BE49-F238E27FC236}">
                <a16:creationId xmlns:a16="http://schemas.microsoft.com/office/drawing/2014/main" id="{35D3FF3B-EA27-2D97-6C11-B9F895BF59DF}"/>
              </a:ext>
            </a:extLst>
          </p:cNvPr>
          <p:cNvSpPr>
            <a:spLocks noGrp="1"/>
          </p:cNvSpPr>
          <p:nvPr>
            <p:ph sz="quarter" idx="1"/>
          </p:nvPr>
        </p:nvSpPr>
        <p:spPr>
          <a:xfrm>
            <a:off x="612775" y="1501775"/>
            <a:ext cx="8531225" cy="4495800"/>
          </a:xfrm>
        </p:spPr>
        <p:txBody>
          <a:bodyPr/>
          <a:lstStyle/>
          <a:p>
            <a:pPr>
              <a:buFont typeface="+mj-lt"/>
              <a:buAutoNum type="arabicPeriod"/>
            </a:pPr>
            <a:r>
              <a:rPr lang="en-IN" sz="1800" b="0" i="0">
                <a:effectLst/>
                <a:latin typeface="Times New Roman" panose="02020603050405020304" pitchFamily="18" charset="0"/>
                <a:cs typeface="Times New Roman" panose="02020603050405020304" pitchFamily="18" charset="0"/>
              </a:rPr>
              <a:t>Simplifies Payment Management: </a:t>
            </a:r>
            <a:r>
              <a:rPr lang="en-IN" sz="1800" b="0" i="0" err="1">
                <a:effectLst/>
                <a:latin typeface="Times New Roman" panose="02020603050405020304" pitchFamily="18" charset="0"/>
                <a:cs typeface="Times New Roman" panose="02020603050405020304" pitchFamily="18" charset="0"/>
              </a:rPr>
              <a:t>Splitbuddie</a:t>
            </a:r>
            <a:r>
              <a:rPr lang="en-IN" sz="1800" b="0" i="0">
                <a:effectLst/>
                <a:latin typeface="Times New Roman" panose="02020603050405020304" pitchFamily="18" charset="0"/>
                <a:cs typeface="Times New Roman" panose="02020603050405020304" pitchFamily="18" charset="0"/>
              </a:rPr>
              <a:t> app make it easy to manage payments and expenses. With such apps, you can track your expenses and split bills with your friends or colleagues effortlessly.</a:t>
            </a:r>
          </a:p>
          <a:p>
            <a:pPr>
              <a:buFont typeface="+mj-lt"/>
              <a:buAutoNum type="arabicPeriod"/>
            </a:pPr>
            <a:r>
              <a:rPr lang="en-IN" sz="1800" b="0" i="0" err="1">
                <a:effectLst/>
                <a:latin typeface="Times New Roman" panose="02020603050405020304" pitchFamily="18" charset="0"/>
                <a:cs typeface="Times New Roman" panose="02020603050405020304" pitchFamily="18" charset="0"/>
              </a:rPr>
              <a:t>SplitBuddie</a:t>
            </a:r>
            <a:r>
              <a:rPr lang="en-IN" sz="1800" b="0" i="0">
                <a:effectLst/>
                <a:latin typeface="Times New Roman" panose="02020603050405020304" pitchFamily="18" charset="0"/>
                <a:cs typeface="Times New Roman" panose="02020603050405020304" pitchFamily="18" charset="0"/>
              </a:rPr>
              <a:t> app facilitate the transfer of money indirectly through its app.</a:t>
            </a:r>
          </a:p>
          <a:p>
            <a:pPr>
              <a:buFont typeface="+mj-lt"/>
              <a:buAutoNum type="arabicPeriod"/>
            </a:pPr>
            <a:r>
              <a:rPr lang="en-IN" sz="1800" b="0" i="0">
                <a:effectLst/>
                <a:latin typeface="Times New Roman" panose="02020603050405020304" pitchFamily="18" charset="0"/>
                <a:cs typeface="Times New Roman" panose="02020603050405020304" pitchFamily="18" charset="0"/>
              </a:rPr>
              <a:t>Saves Time: Using </a:t>
            </a:r>
            <a:r>
              <a:rPr lang="en-IN" sz="1800" b="0" i="0" err="1">
                <a:effectLst/>
                <a:latin typeface="Times New Roman" panose="02020603050405020304" pitchFamily="18" charset="0"/>
                <a:cs typeface="Times New Roman" panose="02020603050405020304" pitchFamily="18" charset="0"/>
              </a:rPr>
              <a:t>SplitBuddie</a:t>
            </a:r>
            <a:r>
              <a:rPr lang="en-IN" sz="1800" b="0" i="0">
                <a:effectLst/>
                <a:latin typeface="Times New Roman" panose="02020603050405020304" pitchFamily="18" charset="0"/>
                <a:cs typeface="Times New Roman" panose="02020603050405020304" pitchFamily="18" charset="0"/>
              </a:rPr>
              <a:t> app saves time because you don't have to manually calculate and track expenses. The app does the calculations and splits payments for you, saving you the time and hassle of doing it manually.</a:t>
            </a:r>
          </a:p>
          <a:p>
            <a:pPr>
              <a:buFont typeface="+mj-lt"/>
              <a:buAutoNum type="arabicPeriod"/>
            </a:pPr>
            <a:r>
              <a:rPr lang="en-IN" sz="1800" b="0" i="0">
                <a:effectLst/>
                <a:latin typeface="Times New Roman" panose="02020603050405020304" pitchFamily="18" charset="0"/>
                <a:cs typeface="Times New Roman" panose="02020603050405020304" pitchFamily="18" charset="0"/>
              </a:rPr>
              <a:t>Reduces Errors: Manual calculations are prone to errors, especially when there are many expenses to split. With a payment splitting app, the risk of errors is greatly reduced, as the app does the calculations automatically.</a:t>
            </a:r>
          </a:p>
          <a:p>
            <a:pPr>
              <a:buFont typeface="+mj-lt"/>
              <a:buAutoNum type="arabicPeriod"/>
            </a:pPr>
            <a:r>
              <a:rPr lang="en-IN" sz="1800" b="0" i="0">
                <a:effectLst/>
                <a:latin typeface="Times New Roman" panose="02020603050405020304" pitchFamily="18" charset="0"/>
                <a:cs typeface="Times New Roman" panose="02020603050405020304" pitchFamily="18" charset="0"/>
              </a:rPr>
              <a:t>Improves Transparency: </a:t>
            </a:r>
            <a:r>
              <a:rPr lang="en-IN" sz="1800" b="0" i="0" err="1">
                <a:effectLst/>
                <a:latin typeface="Times New Roman" panose="02020603050405020304" pitchFamily="18" charset="0"/>
                <a:cs typeface="Times New Roman" panose="02020603050405020304" pitchFamily="18" charset="0"/>
              </a:rPr>
              <a:t>Splitbuddie</a:t>
            </a:r>
            <a:r>
              <a:rPr lang="en-IN" sz="1800" b="0" i="0">
                <a:effectLst/>
                <a:latin typeface="Times New Roman" panose="02020603050405020304" pitchFamily="18" charset="0"/>
                <a:cs typeface="Times New Roman" panose="02020603050405020304" pitchFamily="18" charset="0"/>
              </a:rPr>
              <a:t> app promote transparency because all parties involved can see the expenses and payments. This helps to prevent misunderstandings and conflicts over money.</a:t>
            </a:r>
          </a:p>
        </p:txBody>
      </p:sp>
      <p:sp>
        <p:nvSpPr>
          <p:cNvPr id="23556" name="Date Placeholder 2">
            <a:extLst>
              <a:ext uri="{FF2B5EF4-FFF2-40B4-BE49-F238E27FC236}">
                <a16:creationId xmlns:a16="http://schemas.microsoft.com/office/drawing/2014/main" id="{6F9F1B13-2310-5469-ED3A-AE3022142C3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676968-CE9B-F747-B5B9-B29902BB9DAC}" type="datetime1">
              <a:rPr lang="en-US" altLang="en-US" smtClean="0">
                <a:solidFill>
                  <a:schemeClr val="tx2"/>
                </a:solidFill>
              </a:rPr>
              <a:pPr/>
              <a:t>5/26/2023</a:t>
            </a:fld>
            <a:endParaRPr lang="en-US" altLang="en-US">
              <a:solidFill>
                <a:schemeClr val="tx2"/>
              </a:solidFill>
            </a:endParaRPr>
          </a:p>
        </p:txBody>
      </p:sp>
      <p:sp>
        <p:nvSpPr>
          <p:cNvPr id="23557" name="Slide Number Placeholder 3">
            <a:extLst>
              <a:ext uri="{FF2B5EF4-FFF2-40B4-BE49-F238E27FC236}">
                <a16:creationId xmlns:a16="http://schemas.microsoft.com/office/drawing/2014/main" id="{29CD5935-2FED-24E3-EE92-DC3D0465C2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E6039D-EEB0-3042-91BE-37A2F844C76B}" type="slidenum">
              <a:rPr lang="en-US" altLang="en-US" smtClean="0">
                <a:solidFill>
                  <a:schemeClr val="tx2"/>
                </a:solidFill>
              </a:rPr>
              <a:pPr/>
              <a:t>19</a:t>
            </a:fld>
            <a:endParaRPr lang="en-US" altLang="en-US">
              <a:solidFill>
                <a:schemeClr val="tx2"/>
              </a:solidFill>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17757771-4BFE-3BB2-EF9C-2D7C12DE727A}"/>
              </a:ext>
            </a:extLst>
          </p:cNvPr>
          <p:cNvSpPr>
            <a:spLocks noGrp="1"/>
          </p:cNvSpPr>
          <p:nvPr>
            <p:ph type="title"/>
          </p:nvPr>
        </p:nvSpPr>
        <p:spPr>
          <a:xfrm>
            <a:off x="914400" y="0"/>
            <a:ext cx="7924800" cy="1143000"/>
          </a:xfrm>
        </p:spPr>
        <p:txBody>
          <a:bodyPr/>
          <a:lstStyle/>
          <a:p>
            <a:pPr eaLnBrk="1" hangingPunct="1"/>
            <a:r>
              <a:rPr lang="en-US" altLang="en-US">
                <a:latin typeface="Algerian" panose="020F0502020204030204" pitchFamily="34" charset="0"/>
              </a:rPr>
              <a:t>Agenda</a:t>
            </a:r>
            <a:endParaRPr lang="en-IN" altLang="en-US">
              <a:latin typeface="Algerian" panose="020F0502020204030204" pitchFamily="34" charset="0"/>
            </a:endParaRPr>
          </a:p>
        </p:txBody>
      </p:sp>
      <p:sp>
        <p:nvSpPr>
          <p:cNvPr id="11267" name="Rectangle 3">
            <a:extLst>
              <a:ext uri="{FF2B5EF4-FFF2-40B4-BE49-F238E27FC236}">
                <a16:creationId xmlns:a16="http://schemas.microsoft.com/office/drawing/2014/main" id="{2FCBB5EA-76D3-3C5C-541A-BF15315B6D43}"/>
              </a:ext>
            </a:extLst>
          </p:cNvPr>
          <p:cNvSpPr>
            <a:spLocks noGrp="1"/>
          </p:cNvSpPr>
          <p:nvPr>
            <p:ph sz="quarter" idx="1"/>
          </p:nvPr>
        </p:nvSpPr>
        <p:spPr>
          <a:xfrm>
            <a:off x="685800" y="1143000"/>
            <a:ext cx="8153400" cy="5213350"/>
          </a:xfrm>
        </p:spPr>
        <p:txBody>
          <a:bodyPr/>
          <a:lstStyle/>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Problem statement</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Introduction</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Literature Survey</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System Architecture</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Implementation details</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UML Diagrams</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Snapshots</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Scope of Project</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Project Timeline</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Advantages, drawback and future scope</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Conclusion</a:t>
            </a:r>
          </a:p>
          <a:p>
            <a:pPr marL="609600" indent="-609600" eaLnBrk="1" hangingPunct="1">
              <a:buFontTx/>
              <a:buAutoNum type="arabicPeriod"/>
            </a:pPr>
            <a:r>
              <a:rPr lang="en-US" altLang="en-US" sz="2400">
                <a:latin typeface="Times New Roman" panose="02020603050405020304" pitchFamily="18" charset="0"/>
                <a:cs typeface="Times New Roman" panose="02020603050405020304" pitchFamily="18" charset="0"/>
              </a:rPr>
              <a:t>References</a:t>
            </a:r>
          </a:p>
          <a:p>
            <a:pPr marL="609600" indent="-609600" eaLnBrk="1" hangingPunct="1">
              <a:buFontTx/>
              <a:buAutoNum type="arabicPeriod"/>
            </a:pPr>
            <a:endParaRPr lang="en-US" altLang="en-US" sz="2400">
              <a:latin typeface="Times New Roman" panose="02020603050405020304" pitchFamily="18" charset="0"/>
              <a:cs typeface="Times New Roman" panose="02020603050405020304" pitchFamily="18" charset="0"/>
            </a:endParaRPr>
          </a:p>
          <a:p>
            <a:pPr marL="609600" indent="-609600" eaLnBrk="1" hangingPunct="1">
              <a:buFont typeface="Wingdings" pitchFamily="2" charset="2"/>
              <a:buNone/>
            </a:pPr>
            <a:endParaRPr lang="en-US" altLang="en-US" sz="2400">
              <a:latin typeface="Times New Roman" panose="02020603050405020304" pitchFamily="18" charset="0"/>
              <a:cs typeface="Times New Roman" panose="02020603050405020304" pitchFamily="18" charset="0"/>
            </a:endParaRPr>
          </a:p>
        </p:txBody>
      </p:sp>
      <p:sp>
        <p:nvSpPr>
          <p:cNvPr id="11268" name="Date Placeholder 2">
            <a:extLst>
              <a:ext uri="{FF2B5EF4-FFF2-40B4-BE49-F238E27FC236}">
                <a16:creationId xmlns:a16="http://schemas.microsoft.com/office/drawing/2014/main" id="{D2FBE81D-B5EC-DECD-F53B-51AC9E73B5E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B9107D-2EE2-474B-B1D2-48A5B6F57EFA}" type="datetime1">
              <a:rPr lang="en-US" altLang="en-US" smtClean="0">
                <a:solidFill>
                  <a:schemeClr val="tx2"/>
                </a:solidFill>
              </a:rPr>
              <a:pPr/>
              <a:t>5/26/2023</a:t>
            </a:fld>
            <a:endParaRPr lang="en-US" altLang="en-US">
              <a:solidFill>
                <a:schemeClr val="tx2"/>
              </a:solidFill>
            </a:endParaRPr>
          </a:p>
        </p:txBody>
      </p:sp>
      <p:sp>
        <p:nvSpPr>
          <p:cNvPr id="11269" name="Slide Number Placeholder 3">
            <a:extLst>
              <a:ext uri="{FF2B5EF4-FFF2-40B4-BE49-F238E27FC236}">
                <a16:creationId xmlns:a16="http://schemas.microsoft.com/office/drawing/2014/main" id="{DF2AB374-5D24-E5BC-383D-6DA73F303FA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A3E983-47D0-7D4B-9709-6128ACB27F65}" type="slidenum">
              <a:rPr lang="en-US" altLang="en-US" smtClean="0">
                <a:solidFill>
                  <a:schemeClr val="tx2"/>
                </a:solidFill>
              </a:rPr>
              <a:pPr/>
              <a:t>2</a:t>
            </a:fld>
            <a:endParaRPr lang="en-US" altLang="en-US">
              <a:solidFill>
                <a:schemeClr val="tx2"/>
              </a:solidFill>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AC6A03D7-321D-CECE-E838-4EA83D3DB803}"/>
              </a:ext>
            </a:extLst>
          </p:cNvPr>
          <p:cNvSpPr>
            <a:spLocks noGrp="1"/>
          </p:cNvSpPr>
          <p:nvPr>
            <p:ph sz="quarter" idx="1"/>
          </p:nvPr>
        </p:nvSpPr>
        <p:spPr>
          <a:xfrm>
            <a:off x="457200" y="1219200"/>
            <a:ext cx="8229600" cy="4937125"/>
          </a:xfrm>
        </p:spPr>
        <p:txBody>
          <a:bodyPr/>
          <a:lstStyle/>
          <a:p>
            <a:pPr marL="0" indent="0" algn="just">
              <a:buNone/>
            </a:pPr>
            <a:endParaRPr lang="en-IN" sz="1800" b="0" i="0">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IN" sz="1800" b="0" i="0">
                <a:effectLst/>
                <a:latin typeface="Times New Roman" panose="02020603050405020304" pitchFamily="18" charset="0"/>
                <a:cs typeface="Times New Roman" panose="02020603050405020304" pitchFamily="18" charset="0"/>
              </a:rPr>
              <a:t>Not all users are comfortable using apps for financial transactions or may prefer traditional methods like cash or checks.</a:t>
            </a:r>
          </a:p>
          <a:p>
            <a:pPr algn="just">
              <a:buFont typeface="Wingdings" pitchFamily="2" charset="2"/>
              <a:buChar char="Ø"/>
            </a:pPr>
            <a:endParaRPr lang="en-IN" sz="1800" b="0" i="0">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IN" sz="1800">
                <a:latin typeface="Times New Roman" panose="02020603050405020304" pitchFamily="18" charset="0"/>
                <a:cs typeface="Times New Roman" panose="02020603050405020304" pitchFamily="18" charset="0"/>
              </a:rPr>
              <a:t> This app does not provided direct payment gateway. It provides linkage between other payment apps such as </a:t>
            </a:r>
            <a:r>
              <a:rPr lang="en-IN" sz="1800" err="1">
                <a:latin typeface="Times New Roman" panose="02020603050405020304" pitchFamily="18" charset="0"/>
                <a:cs typeface="Times New Roman" panose="02020603050405020304" pitchFamily="18" charset="0"/>
              </a:rPr>
              <a:t>GooglePay</a:t>
            </a:r>
            <a:r>
              <a:rPr lang="en-IN" sz="1800">
                <a:latin typeface="Times New Roman" panose="02020603050405020304" pitchFamily="18" charset="0"/>
                <a:cs typeface="Times New Roman" panose="02020603050405020304" pitchFamily="18" charset="0"/>
              </a:rPr>
              <a:t>, </a:t>
            </a:r>
            <a:r>
              <a:rPr lang="en-IN" sz="1800" err="1">
                <a:latin typeface="Times New Roman" panose="02020603050405020304" pitchFamily="18" charset="0"/>
                <a:cs typeface="Times New Roman" panose="02020603050405020304" pitchFamily="18" charset="0"/>
              </a:rPr>
              <a:t>Phonepe</a:t>
            </a:r>
            <a:r>
              <a:rPr lang="en-IN" sz="1800">
                <a:latin typeface="Times New Roman" panose="02020603050405020304" pitchFamily="18" charset="0"/>
                <a:cs typeface="Times New Roman" panose="02020603050405020304" pitchFamily="18" charset="0"/>
              </a:rPr>
              <a:t>, Amazon pay, Paytm etc.</a:t>
            </a:r>
          </a:p>
          <a:p>
            <a:pPr algn="just">
              <a:buFont typeface="Wingdings" pitchFamily="2" charset="2"/>
              <a:buChar char="Ø"/>
            </a:pPr>
            <a:endParaRPr lang="en-IN" sz="1800" b="0" i="0">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IN" sz="1800" b="0" i="0">
                <a:effectLst/>
                <a:latin typeface="Times New Roman" panose="02020603050405020304" pitchFamily="18" charset="0"/>
                <a:cs typeface="Times New Roman" panose="02020603050405020304" pitchFamily="18" charset="0"/>
              </a:rPr>
              <a:t>It doesn’t </a:t>
            </a:r>
            <a:r>
              <a:rPr lang="en-IN" sz="1800">
                <a:latin typeface="Times New Roman" panose="02020603050405020304" pitchFamily="18" charset="0"/>
                <a:cs typeface="Times New Roman" panose="02020603050405020304" pitchFamily="18" charset="0"/>
              </a:rPr>
              <a:t>provides the net banking facility.</a:t>
            </a:r>
            <a:endParaRPr lang="en-IN" sz="1800" b="0" i="0">
              <a:effectLst/>
              <a:latin typeface="Times New Roman" panose="02020603050405020304" pitchFamily="18" charset="0"/>
              <a:cs typeface="Times New Roman" panose="02020603050405020304" pitchFamily="18" charset="0"/>
            </a:endParaRPr>
          </a:p>
          <a:p>
            <a:pPr marL="0" indent="0" algn="just">
              <a:buNone/>
            </a:pPr>
            <a:endParaRPr lang="en-IN" sz="1800" b="0" i="0">
              <a:effectLst/>
              <a:latin typeface="Söhne"/>
            </a:endParaRPr>
          </a:p>
          <a:p>
            <a:pPr marL="0" indent="0">
              <a:buNone/>
            </a:pPr>
            <a:endParaRPr lang="en-IN" altLang="en-US" sz="1800">
              <a:latin typeface="Times New Roman" panose="02020603050405020304" pitchFamily="18" charset="0"/>
              <a:cs typeface="Times New Roman" panose="02020603050405020304" pitchFamily="18" charset="0"/>
            </a:endParaRPr>
          </a:p>
        </p:txBody>
      </p:sp>
      <p:sp>
        <p:nvSpPr>
          <p:cNvPr id="24579" name="Date Placeholder 3">
            <a:extLst>
              <a:ext uri="{FF2B5EF4-FFF2-40B4-BE49-F238E27FC236}">
                <a16:creationId xmlns:a16="http://schemas.microsoft.com/office/drawing/2014/main" id="{B7266B09-849A-5307-9CE6-F306007B3EA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AA01D5-BA38-294C-BDB3-6FC7777697E8}" type="datetime1">
              <a:rPr lang="en-US" altLang="en-US" smtClean="0">
                <a:solidFill>
                  <a:schemeClr val="tx2"/>
                </a:solidFill>
              </a:rPr>
              <a:pPr/>
              <a:t>5/26/2023</a:t>
            </a:fld>
            <a:endParaRPr lang="en-US" altLang="en-US">
              <a:solidFill>
                <a:schemeClr val="tx2"/>
              </a:solidFill>
            </a:endParaRPr>
          </a:p>
        </p:txBody>
      </p:sp>
      <p:sp>
        <p:nvSpPr>
          <p:cNvPr id="24580" name="Slide Number Placeholder 4">
            <a:extLst>
              <a:ext uri="{FF2B5EF4-FFF2-40B4-BE49-F238E27FC236}">
                <a16:creationId xmlns:a16="http://schemas.microsoft.com/office/drawing/2014/main" id="{E3E1C161-F4AB-C444-8673-9872681D7B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FDDF4C-F745-5E45-914E-84566BB6A677}" type="slidenum">
              <a:rPr lang="en-US" altLang="en-US" smtClean="0">
                <a:solidFill>
                  <a:schemeClr val="tx2"/>
                </a:solidFill>
              </a:rPr>
              <a:pPr/>
              <a:t>20</a:t>
            </a:fld>
            <a:endParaRPr lang="en-US" altLang="en-US">
              <a:solidFill>
                <a:schemeClr val="tx2"/>
              </a:solidFill>
            </a:endParaRPr>
          </a:p>
        </p:txBody>
      </p:sp>
      <p:sp>
        <p:nvSpPr>
          <p:cNvPr id="24581" name="Title 1">
            <a:extLst>
              <a:ext uri="{FF2B5EF4-FFF2-40B4-BE49-F238E27FC236}">
                <a16:creationId xmlns:a16="http://schemas.microsoft.com/office/drawing/2014/main" id="{6EF53030-CB2F-87CA-8F88-0F7A1D386ED3}"/>
              </a:ext>
            </a:extLst>
          </p:cNvPr>
          <p:cNvSpPr>
            <a:spLocks noGrp="1"/>
          </p:cNvSpPr>
          <p:nvPr>
            <p:ph type="title"/>
          </p:nvPr>
        </p:nvSpPr>
        <p:spPr/>
        <p:txBody>
          <a:bodyPr/>
          <a:lstStyle/>
          <a:p>
            <a:pPr eaLnBrk="1" hangingPunct="1"/>
            <a:r>
              <a:rPr lang="en-US" altLang="en-US">
                <a:latin typeface="Algerian" panose="020F0502020204030204" pitchFamily="34" charset="0"/>
              </a:rPr>
              <a:t>limitations</a:t>
            </a:r>
            <a:endParaRPr lang="en-IN" altLang="en-US">
              <a:latin typeface="Algerian"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F1D1-A947-7608-F71A-3C7DC2882AB0}"/>
              </a:ext>
            </a:extLst>
          </p:cNvPr>
          <p:cNvSpPr>
            <a:spLocks noGrp="1"/>
          </p:cNvSpPr>
          <p:nvPr>
            <p:ph type="title"/>
          </p:nvPr>
        </p:nvSpPr>
        <p:spPr/>
        <p:txBody>
          <a:bodyPr/>
          <a:lstStyle/>
          <a:p>
            <a:r>
              <a:rPr lang="en-US" altLang="en-US">
                <a:latin typeface="Algerian" panose="020F0502020204030204" pitchFamily="34" charset="0"/>
              </a:rPr>
              <a:t>Future Scope</a:t>
            </a:r>
            <a:endParaRPr lang="en-US"/>
          </a:p>
        </p:txBody>
      </p:sp>
      <p:sp>
        <p:nvSpPr>
          <p:cNvPr id="3" name="Content Placeholder 2">
            <a:extLst>
              <a:ext uri="{FF2B5EF4-FFF2-40B4-BE49-F238E27FC236}">
                <a16:creationId xmlns:a16="http://schemas.microsoft.com/office/drawing/2014/main" id="{40B0287E-B53A-A932-CB90-CE5F168B15F5}"/>
              </a:ext>
            </a:extLst>
          </p:cNvPr>
          <p:cNvSpPr>
            <a:spLocks noGrp="1"/>
          </p:cNvSpPr>
          <p:nvPr>
            <p:ph sz="quarter" idx="1"/>
          </p:nvPr>
        </p:nvSpPr>
        <p:spPr/>
        <p:txBody>
          <a:bodyPr/>
          <a:lstStyle/>
          <a:p>
            <a:pPr algn="l">
              <a:buFont typeface="+mj-lt"/>
              <a:buAutoNum type="arabicPeriod"/>
            </a:pPr>
            <a:r>
              <a:rPr lang="en-IN" sz="1800" b="0" i="0">
                <a:effectLst/>
                <a:latin typeface="Times New Roman" panose="02020603050405020304" pitchFamily="18" charset="0"/>
                <a:cs typeface="Times New Roman" panose="02020603050405020304" pitchFamily="18" charset="0"/>
              </a:rPr>
              <a:t>Integration with other financial apps: In the future, </a:t>
            </a:r>
            <a:r>
              <a:rPr lang="en-IN" sz="1800" b="0" i="0" err="1">
                <a:effectLst/>
                <a:latin typeface="Times New Roman" panose="02020603050405020304" pitchFamily="18" charset="0"/>
                <a:cs typeface="Times New Roman" panose="02020603050405020304" pitchFamily="18" charset="0"/>
              </a:rPr>
              <a:t>Splitbuddie</a:t>
            </a:r>
            <a:r>
              <a:rPr lang="en-IN" sz="1800" b="0" i="0">
                <a:effectLst/>
                <a:latin typeface="Times New Roman" panose="02020603050405020304" pitchFamily="18" charset="0"/>
                <a:cs typeface="Times New Roman" panose="02020603050405020304" pitchFamily="18" charset="0"/>
              </a:rPr>
              <a:t> app could become more integrated with other financial apps such as banking apps or investment apps. This would allow users to have a more comprehensive view of their finances and easily manage their expenses.</a:t>
            </a:r>
          </a:p>
          <a:p>
            <a:pPr algn="l">
              <a:buFont typeface="+mj-lt"/>
              <a:buAutoNum type="arabicPeriod"/>
            </a:pPr>
            <a:r>
              <a:rPr lang="en-IN" sz="1800" b="0" i="0">
                <a:effectLst/>
                <a:latin typeface="Times New Roman" panose="02020603050405020304" pitchFamily="18" charset="0"/>
                <a:cs typeface="Times New Roman" panose="02020603050405020304" pitchFamily="18" charset="0"/>
              </a:rPr>
              <a:t>Artificial Intelligence: AI-powered </a:t>
            </a:r>
            <a:r>
              <a:rPr lang="en-IN" sz="1800" b="0" i="0" err="1">
                <a:effectLst/>
                <a:latin typeface="Times New Roman" panose="02020603050405020304" pitchFamily="18" charset="0"/>
                <a:cs typeface="Times New Roman" panose="02020603050405020304" pitchFamily="18" charset="0"/>
              </a:rPr>
              <a:t>Splitbuddie</a:t>
            </a:r>
            <a:r>
              <a:rPr lang="en-IN" sz="1800" b="0" i="0">
                <a:effectLst/>
                <a:latin typeface="Times New Roman" panose="02020603050405020304" pitchFamily="18" charset="0"/>
                <a:cs typeface="Times New Roman" panose="02020603050405020304" pitchFamily="18" charset="0"/>
              </a:rPr>
              <a:t> app could be developed to provide more personalized recommendations and suggestions based on a user's spending patterns. This could help users make more informed decisions about their finances.</a:t>
            </a:r>
          </a:p>
          <a:p>
            <a:pPr algn="l">
              <a:buFont typeface="+mj-lt"/>
              <a:buAutoNum type="arabicPeriod"/>
            </a:pPr>
            <a:r>
              <a:rPr lang="en-IN" sz="1800" b="0" i="0">
                <a:effectLst/>
                <a:latin typeface="Times New Roman" panose="02020603050405020304" pitchFamily="18" charset="0"/>
                <a:cs typeface="Times New Roman" panose="02020603050405020304" pitchFamily="18" charset="0"/>
              </a:rPr>
              <a:t>Blockchain: Blockchain technology could be used to create a more secure and transparent platform </a:t>
            </a:r>
            <a:r>
              <a:rPr lang="en-IN" sz="1800" b="0" i="0" err="1">
                <a:effectLst/>
                <a:latin typeface="Times New Roman" panose="02020603050405020304" pitchFamily="18" charset="0"/>
                <a:cs typeface="Times New Roman" panose="02020603050405020304" pitchFamily="18" charset="0"/>
              </a:rPr>
              <a:t>SplitBuddie</a:t>
            </a:r>
            <a:r>
              <a:rPr lang="en-IN" sz="1800" b="0" i="0">
                <a:effectLst/>
                <a:latin typeface="Times New Roman" panose="02020603050405020304" pitchFamily="18" charset="0"/>
                <a:cs typeface="Times New Roman" panose="02020603050405020304" pitchFamily="18" charset="0"/>
              </a:rPr>
              <a:t> app. This would ensure that users' data is protected and that transactions are recorded accurately.</a:t>
            </a:r>
          </a:p>
          <a:p>
            <a:pPr algn="l">
              <a:buFont typeface="+mj-lt"/>
              <a:buAutoNum type="arabicPeriod"/>
            </a:pPr>
            <a:r>
              <a:rPr lang="en-IN" sz="1800" b="0" i="0">
                <a:effectLst/>
                <a:latin typeface="Times New Roman" panose="02020603050405020304" pitchFamily="18" charset="0"/>
                <a:cs typeface="Times New Roman" panose="02020603050405020304" pitchFamily="18" charset="0"/>
              </a:rPr>
              <a:t>Internationalization: As people continue to travel and work across borders, </a:t>
            </a:r>
            <a:r>
              <a:rPr lang="en-IN" sz="1800" b="0" i="0" err="1">
                <a:effectLst/>
                <a:latin typeface="Times New Roman" panose="02020603050405020304" pitchFamily="18" charset="0"/>
                <a:cs typeface="Times New Roman" panose="02020603050405020304" pitchFamily="18" charset="0"/>
              </a:rPr>
              <a:t>SplitBuddie</a:t>
            </a:r>
            <a:r>
              <a:rPr lang="en-IN" sz="1800" b="0" i="0">
                <a:effectLst/>
                <a:latin typeface="Times New Roman" panose="02020603050405020304" pitchFamily="18" charset="0"/>
                <a:cs typeface="Times New Roman" panose="02020603050405020304" pitchFamily="18" charset="0"/>
              </a:rPr>
              <a:t> app could become more globally oriented. This could include the ability to split expenses across different currencies or to accommodate different tax regulations in different countries.</a:t>
            </a:r>
          </a:p>
          <a:p>
            <a:endParaRPr lang="en-US" sz="1800"/>
          </a:p>
        </p:txBody>
      </p:sp>
      <p:sp>
        <p:nvSpPr>
          <p:cNvPr id="4" name="Date Placeholder 3">
            <a:extLst>
              <a:ext uri="{FF2B5EF4-FFF2-40B4-BE49-F238E27FC236}">
                <a16:creationId xmlns:a16="http://schemas.microsoft.com/office/drawing/2014/main" id="{A7538BAA-A89A-C0EB-BA9D-28D5CA02042D}"/>
              </a:ext>
            </a:extLst>
          </p:cNvPr>
          <p:cNvSpPr>
            <a:spLocks noGrp="1"/>
          </p:cNvSpPr>
          <p:nvPr>
            <p:ph type="dt" sz="half" idx="10"/>
          </p:nvPr>
        </p:nvSpPr>
        <p:spPr/>
        <p:txBody>
          <a:bodyPr/>
          <a:lstStyle/>
          <a:p>
            <a:pPr>
              <a:defRPr/>
            </a:pPr>
            <a:fld id="{3C01E765-C1F8-3746-B731-8F9BF68A8080}" type="datetime1">
              <a:rPr lang="en-US" smtClean="0"/>
              <a:pPr>
                <a:defRPr/>
              </a:pPr>
              <a:t>5/26/2023</a:t>
            </a:fld>
            <a:endParaRPr lang="en-US"/>
          </a:p>
        </p:txBody>
      </p:sp>
      <p:sp>
        <p:nvSpPr>
          <p:cNvPr id="5" name="Slide Number Placeholder 4">
            <a:extLst>
              <a:ext uri="{FF2B5EF4-FFF2-40B4-BE49-F238E27FC236}">
                <a16:creationId xmlns:a16="http://schemas.microsoft.com/office/drawing/2014/main" id="{EF58AA48-75B3-206D-7A74-645B579297B1}"/>
              </a:ext>
            </a:extLst>
          </p:cNvPr>
          <p:cNvSpPr>
            <a:spLocks noGrp="1"/>
          </p:cNvSpPr>
          <p:nvPr>
            <p:ph type="sldNum" sz="quarter" idx="12"/>
          </p:nvPr>
        </p:nvSpPr>
        <p:spPr/>
        <p:txBody>
          <a:bodyPr/>
          <a:lstStyle/>
          <a:p>
            <a:pPr>
              <a:defRPr/>
            </a:pPr>
            <a:fld id="{5B498732-BD7B-4F44-96A7-8379514E0922}" type="slidenum">
              <a:rPr lang="en-US" altLang="en-US" smtClean="0"/>
              <a:pPr>
                <a:defRPr/>
              </a:pPr>
              <a:t>21</a:t>
            </a:fld>
            <a:endParaRPr lang="en-US" altLang="en-US"/>
          </a:p>
        </p:txBody>
      </p:sp>
    </p:spTree>
    <p:extLst>
      <p:ext uri="{BB962C8B-B14F-4D97-AF65-F5344CB8AC3E}">
        <p14:creationId xmlns:p14="http://schemas.microsoft.com/office/powerpoint/2010/main" val="199230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E61A622-872D-15F1-0806-B813C681069D}"/>
              </a:ext>
            </a:extLst>
          </p:cNvPr>
          <p:cNvSpPr>
            <a:spLocks noGrp="1"/>
          </p:cNvSpPr>
          <p:nvPr>
            <p:ph type="title"/>
          </p:nvPr>
        </p:nvSpPr>
        <p:spPr>
          <a:xfrm>
            <a:off x="762000" y="0"/>
            <a:ext cx="7497763" cy="1143000"/>
          </a:xfrm>
        </p:spPr>
        <p:txBody>
          <a:bodyPr/>
          <a:lstStyle/>
          <a:p>
            <a:pPr eaLnBrk="1" hangingPunct="1"/>
            <a:r>
              <a:rPr lang="en-US" altLang="en-US">
                <a:latin typeface="Algerian" panose="020F0502020204030204" pitchFamily="34" charset="0"/>
              </a:rPr>
              <a:t> Conclusion</a:t>
            </a:r>
            <a:endParaRPr lang="en-IN" altLang="en-US">
              <a:latin typeface="Algerian" panose="020F0502020204030204" pitchFamily="34" charset="0"/>
            </a:endParaRPr>
          </a:p>
        </p:txBody>
      </p:sp>
      <p:sp>
        <p:nvSpPr>
          <p:cNvPr id="25603" name="Content Placeholder 2">
            <a:extLst>
              <a:ext uri="{FF2B5EF4-FFF2-40B4-BE49-F238E27FC236}">
                <a16:creationId xmlns:a16="http://schemas.microsoft.com/office/drawing/2014/main" id="{3502E116-DB42-AA60-A9C5-632AD3A269B9}"/>
              </a:ext>
            </a:extLst>
          </p:cNvPr>
          <p:cNvSpPr>
            <a:spLocks noGrp="1"/>
          </p:cNvSpPr>
          <p:nvPr>
            <p:ph sz="quarter" idx="1"/>
          </p:nvPr>
        </p:nvSpPr>
        <p:spPr>
          <a:xfrm>
            <a:off x="762000" y="1447800"/>
            <a:ext cx="8001000" cy="3724275"/>
          </a:xfrm>
        </p:spPr>
        <p:txBody>
          <a:bodyPr/>
          <a:lstStyle/>
          <a:p>
            <a:pPr marL="0" indent="0" algn="just" eaLnBrk="1" hangingPunct="1">
              <a:buFont typeface="Wingdings" pitchFamily="2" charset="2"/>
              <a:buNone/>
            </a:pPr>
            <a:r>
              <a:rPr lang="en-US" altLang="en-US" sz="1800">
                <a:latin typeface="Times New Roman" panose="02020603050405020304" pitchFamily="18" charset="0"/>
                <a:cs typeface="Times New Roman" panose="02020603050405020304" pitchFamily="18" charset="0"/>
              </a:rPr>
              <a:t>In conclusion, </a:t>
            </a:r>
            <a:r>
              <a:rPr lang="en-US" altLang="en-US" sz="1800" err="1">
                <a:latin typeface="Times New Roman" panose="02020603050405020304" pitchFamily="18" charset="0"/>
                <a:cs typeface="Times New Roman" panose="02020603050405020304" pitchFamily="18" charset="0"/>
              </a:rPr>
              <a:t>SplitBuddie</a:t>
            </a:r>
            <a:r>
              <a:rPr lang="en-US" altLang="en-US" sz="1800">
                <a:latin typeface="Times New Roman" panose="02020603050405020304" pitchFamily="18" charset="0"/>
                <a:cs typeface="Times New Roman" panose="02020603050405020304" pitchFamily="18" charset="0"/>
              </a:rPr>
              <a:t> app will become increasingly popular as more people seek convenient ways to manage their finances and share expenses with friends and family. These app can help users to easily split bills, track expenses, and manage their budgets. </a:t>
            </a:r>
          </a:p>
          <a:p>
            <a:pPr marL="0" indent="0" algn="just" eaLnBrk="1" hangingPunct="1">
              <a:buFont typeface="Wingdings" pitchFamily="2" charset="2"/>
              <a:buNone/>
            </a:pPr>
            <a:r>
              <a:rPr lang="en-US" altLang="en-US" sz="1800">
                <a:latin typeface="Times New Roman" panose="02020603050405020304" pitchFamily="18" charset="0"/>
                <a:cs typeface="Times New Roman" panose="02020603050405020304" pitchFamily="18" charset="0"/>
              </a:rPr>
              <a:t>Looking towards the future, expenses splitting apps have a promising scope with potential developments in areas such as integration with other financial apps, artificial intelligence, </a:t>
            </a:r>
            <a:r>
              <a:rPr lang="en-US" altLang="en-US" sz="1800" err="1">
                <a:latin typeface="Times New Roman" panose="02020603050405020304" pitchFamily="18" charset="0"/>
                <a:cs typeface="Times New Roman" panose="02020603050405020304" pitchFamily="18" charset="0"/>
              </a:rPr>
              <a:t>blockchain</a:t>
            </a:r>
            <a:r>
              <a:rPr lang="en-US" altLang="en-US" sz="1800">
                <a:latin typeface="Times New Roman" panose="02020603050405020304" pitchFamily="18" charset="0"/>
                <a:cs typeface="Times New Roman" panose="02020603050405020304" pitchFamily="18" charset="0"/>
              </a:rPr>
              <a:t> technology, and internationalization. As people continue on digital tools to manage their finances, </a:t>
            </a:r>
            <a:r>
              <a:rPr lang="en-US" altLang="en-US" sz="1800" err="1">
                <a:latin typeface="Times New Roman" panose="02020603050405020304" pitchFamily="18" charset="0"/>
                <a:cs typeface="Times New Roman" panose="02020603050405020304" pitchFamily="18" charset="0"/>
              </a:rPr>
              <a:t>SplitBuddie</a:t>
            </a:r>
            <a:r>
              <a:rPr lang="en-US" altLang="en-US" sz="1800">
                <a:latin typeface="Times New Roman" panose="02020603050405020304" pitchFamily="18" charset="0"/>
                <a:cs typeface="Times New Roman" panose="02020603050405020304" pitchFamily="18" charset="0"/>
              </a:rPr>
              <a:t> app will likely continue </a:t>
            </a:r>
            <a:r>
              <a:rPr lang="en-IN" altLang="en-US" sz="1800">
                <a:latin typeface="Times New Roman" panose="02020603050405020304" pitchFamily="18" charset="0"/>
                <a:cs typeface="Times New Roman" panose="02020603050405020304" pitchFamily="18" charset="0"/>
              </a:rPr>
              <a:t>to update t</a:t>
            </a:r>
            <a:r>
              <a:rPr lang="en-US" altLang="en-US" sz="1800">
                <a:latin typeface="Times New Roman" panose="02020603050405020304" pitchFamily="18" charset="0"/>
                <a:cs typeface="Times New Roman" panose="02020603050405020304" pitchFamily="18" charset="0"/>
              </a:rPr>
              <a:t>heir changing needs.</a:t>
            </a:r>
          </a:p>
          <a:p>
            <a:pPr marL="0" indent="0" algn="just" eaLnBrk="1" hangingPunct="1">
              <a:buFont typeface="Wingdings" pitchFamily="2" charset="2"/>
              <a:buNone/>
            </a:pPr>
            <a:endParaRPr lang="en-US" altLang="en-US" sz="1800">
              <a:latin typeface="Times New Roman" panose="02020603050405020304" pitchFamily="18" charset="0"/>
              <a:cs typeface="Times New Roman" panose="02020603050405020304" pitchFamily="18" charset="0"/>
            </a:endParaRPr>
          </a:p>
        </p:txBody>
      </p:sp>
      <p:sp>
        <p:nvSpPr>
          <p:cNvPr id="25604" name="Date Placeholder 2">
            <a:extLst>
              <a:ext uri="{FF2B5EF4-FFF2-40B4-BE49-F238E27FC236}">
                <a16:creationId xmlns:a16="http://schemas.microsoft.com/office/drawing/2014/main" id="{F2CAF0C5-4DA1-1F08-6964-EE7B8137BFC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CBEC6D-FF5B-EB4A-A141-8DF99B59858B}" type="datetime1">
              <a:rPr lang="en-US" altLang="en-US" smtClean="0">
                <a:solidFill>
                  <a:schemeClr val="tx2"/>
                </a:solidFill>
              </a:rPr>
              <a:pPr/>
              <a:t>5/26/2023</a:t>
            </a:fld>
            <a:endParaRPr lang="en-US" altLang="en-US">
              <a:solidFill>
                <a:schemeClr val="tx2"/>
              </a:solidFill>
            </a:endParaRPr>
          </a:p>
        </p:txBody>
      </p:sp>
      <p:sp>
        <p:nvSpPr>
          <p:cNvPr id="25605" name="Slide Number Placeholder 3">
            <a:extLst>
              <a:ext uri="{FF2B5EF4-FFF2-40B4-BE49-F238E27FC236}">
                <a16:creationId xmlns:a16="http://schemas.microsoft.com/office/drawing/2014/main" id="{4E7E07A8-35F5-D340-C6D4-C91991428A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ABC551-B32B-7C47-8ABF-1FA16BAD5164}" type="slidenum">
              <a:rPr lang="en-US" altLang="en-US" smtClean="0">
                <a:solidFill>
                  <a:schemeClr val="tx2"/>
                </a:solidFill>
              </a:rPr>
              <a:pPr/>
              <a:t>22</a:t>
            </a:fld>
            <a:endParaRPr lang="en-US" altLang="en-US">
              <a:solidFill>
                <a:schemeClr val="tx2"/>
              </a:solidFill>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6F611C3-DD12-93F0-795E-260E69E5CD4E}"/>
              </a:ext>
            </a:extLst>
          </p:cNvPr>
          <p:cNvSpPr>
            <a:spLocks noGrp="1"/>
          </p:cNvSpPr>
          <p:nvPr>
            <p:ph type="title"/>
          </p:nvPr>
        </p:nvSpPr>
        <p:spPr>
          <a:xfrm>
            <a:off x="1189038" y="-76200"/>
            <a:ext cx="7497762" cy="1143000"/>
          </a:xfrm>
        </p:spPr>
        <p:txBody>
          <a:bodyPr/>
          <a:lstStyle/>
          <a:p>
            <a:pPr eaLnBrk="1" hangingPunct="1"/>
            <a:r>
              <a:rPr lang="en-US" altLang="en-US">
                <a:latin typeface="Algerian" panose="020F0502020204030204" pitchFamily="34" charset="0"/>
              </a:rPr>
              <a:t>References</a:t>
            </a:r>
          </a:p>
        </p:txBody>
      </p:sp>
      <p:sp>
        <p:nvSpPr>
          <p:cNvPr id="26627" name="Content Placeholder 2">
            <a:extLst>
              <a:ext uri="{FF2B5EF4-FFF2-40B4-BE49-F238E27FC236}">
                <a16:creationId xmlns:a16="http://schemas.microsoft.com/office/drawing/2014/main" id="{1E7F38EA-956A-AD15-7EC0-4F28333A2D44}"/>
              </a:ext>
            </a:extLst>
          </p:cNvPr>
          <p:cNvSpPr>
            <a:spLocks noGrp="1"/>
          </p:cNvSpPr>
          <p:nvPr>
            <p:ph sz="quarter" idx="1"/>
          </p:nvPr>
        </p:nvSpPr>
        <p:spPr>
          <a:xfrm>
            <a:off x="762000" y="1371600"/>
            <a:ext cx="8001000" cy="3276600"/>
          </a:xfrm>
        </p:spPr>
        <p:txBody>
          <a:bodyPr/>
          <a:lstStyle/>
          <a:p>
            <a:pPr marL="595313" indent="-514350" algn="just" eaLnBrk="1" hangingPunct="1">
              <a:buFont typeface="Bookman Old Style" panose="02050604050505020204" pitchFamily="18" charset="0"/>
              <a:buAutoNum type="arabicPeriod"/>
            </a:pPr>
            <a:r>
              <a:rPr lang="en-US" altLang="en-US" sz="1400">
                <a:latin typeface="Times New Roman" panose="02020603050405020304" pitchFamily="18" charset="0"/>
                <a:cs typeface="Times New Roman" panose="02020603050405020304" pitchFamily="18" charset="0"/>
                <a:hlinkClick r:id="rId2"/>
              </a:rPr>
              <a:t>https://renatopoulicer.medium.com/splitwise-usability-analysis-d4c5227e477f</a:t>
            </a:r>
            <a:endParaRPr lang="en-US" altLang="en-US" sz="1400">
              <a:latin typeface="Times New Roman" panose="02020603050405020304" pitchFamily="18" charset="0"/>
              <a:cs typeface="Times New Roman" panose="02020603050405020304" pitchFamily="18" charset="0"/>
            </a:endParaRPr>
          </a:p>
          <a:p>
            <a:pPr marL="595313" indent="-514350" algn="just" eaLnBrk="1" hangingPunct="1">
              <a:buFont typeface="Bookman Old Style" panose="02050604050505020204" pitchFamily="18" charset="0"/>
              <a:buAutoNum type="arabicPeriod"/>
            </a:pPr>
            <a:endParaRPr lang="en-US" altLang="en-US" sz="1400">
              <a:latin typeface="Times New Roman" panose="02020603050405020304" pitchFamily="18" charset="0"/>
              <a:cs typeface="Times New Roman" panose="02020603050405020304" pitchFamily="18" charset="0"/>
            </a:endParaRPr>
          </a:p>
          <a:p>
            <a:pPr marL="595313" indent="-514350" algn="just" eaLnBrk="1" hangingPunct="1">
              <a:buFont typeface="Bookman Old Style" panose="02050604050505020204" pitchFamily="18" charset="0"/>
              <a:buAutoNum type="arabicPeriod"/>
            </a:pPr>
            <a:r>
              <a:rPr lang="en-US" altLang="en-US" sz="1400">
                <a:latin typeface="Times New Roman" panose="02020603050405020304" pitchFamily="18" charset="0"/>
                <a:cs typeface="Times New Roman" panose="02020603050405020304" pitchFamily="18" charset="0"/>
                <a:hlinkClick r:id="rId3"/>
              </a:rPr>
              <a:t>https://www.pilotplans.com/blog/splitwise-review</a:t>
            </a:r>
            <a:endParaRPr lang="en-US" altLang="en-US" sz="1400">
              <a:latin typeface="Times New Roman" panose="02020603050405020304" pitchFamily="18" charset="0"/>
              <a:cs typeface="Times New Roman" panose="02020603050405020304" pitchFamily="18" charset="0"/>
            </a:endParaRPr>
          </a:p>
          <a:p>
            <a:pPr marL="595313" indent="-514350" algn="just" eaLnBrk="1" hangingPunct="1">
              <a:buFont typeface="Bookman Old Style" panose="02050604050505020204" pitchFamily="18" charset="0"/>
              <a:buAutoNum type="arabicPeriod"/>
            </a:pPr>
            <a:endParaRPr lang="en-US" altLang="en-US" sz="1400">
              <a:latin typeface="Times New Roman" panose="02020603050405020304" pitchFamily="18" charset="0"/>
              <a:cs typeface="Times New Roman" panose="02020603050405020304" pitchFamily="18" charset="0"/>
            </a:endParaRPr>
          </a:p>
          <a:p>
            <a:pPr marL="595313" indent="-514350" algn="just" eaLnBrk="1" hangingPunct="1">
              <a:buFont typeface="Bookman Old Style" panose="02050604050505020204" pitchFamily="18" charset="0"/>
              <a:buAutoNum type="arabicPeriod"/>
            </a:pPr>
            <a:endParaRPr lang="en-US" altLang="en-US" sz="1400">
              <a:latin typeface="Times New Roman" panose="02020603050405020304" pitchFamily="18" charset="0"/>
              <a:cs typeface="Times New Roman" panose="02020603050405020304" pitchFamily="18" charset="0"/>
            </a:endParaRPr>
          </a:p>
        </p:txBody>
      </p:sp>
      <p:sp>
        <p:nvSpPr>
          <p:cNvPr id="26628" name="Date Placeholder 2">
            <a:extLst>
              <a:ext uri="{FF2B5EF4-FFF2-40B4-BE49-F238E27FC236}">
                <a16:creationId xmlns:a16="http://schemas.microsoft.com/office/drawing/2014/main" id="{E5C8FBA3-29D0-1C24-9D0C-95BE686CC25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1EEEDF-FC7A-1344-A04A-A2C03D7879CC}" type="datetime1">
              <a:rPr lang="en-US" altLang="en-US" smtClean="0">
                <a:solidFill>
                  <a:schemeClr val="tx2"/>
                </a:solidFill>
              </a:rPr>
              <a:pPr/>
              <a:t>5/26/2023</a:t>
            </a:fld>
            <a:endParaRPr lang="en-US" altLang="en-US">
              <a:solidFill>
                <a:schemeClr val="tx2"/>
              </a:solidFill>
            </a:endParaRPr>
          </a:p>
        </p:txBody>
      </p:sp>
      <p:sp>
        <p:nvSpPr>
          <p:cNvPr id="26629" name="Slide Number Placeholder 3">
            <a:extLst>
              <a:ext uri="{FF2B5EF4-FFF2-40B4-BE49-F238E27FC236}">
                <a16:creationId xmlns:a16="http://schemas.microsoft.com/office/drawing/2014/main" id="{5057512A-67BA-0F61-8AE4-C091FB31A57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1E9D2E-9EA7-4043-9EFA-4D223FF56EA7}" type="slidenum">
              <a:rPr lang="en-US" altLang="en-US" smtClean="0">
                <a:solidFill>
                  <a:schemeClr val="tx2"/>
                </a:solidFill>
              </a:rPr>
              <a:pPr/>
              <a:t>23</a:t>
            </a:fld>
            <a:endParaRPr lang="en-US" altLang="en-US">
              <a:solidFill>
                <a:schemeClr val="tx2"/>
              </a:solidFill>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32206CA4-3611-FD7D-9467-A31F1BAA873A}"/>
              </a:ext>
            </a:extLst>
          </p:cNvPr>
          <p:cNvSpPr txBox="1">
            <a:spLocks/>
          </p:cNvSpPr>
          <p:nvPr/>
        </p:nvSpPr>
        <p:spPr>
          <a:xfrm>
            <a:off x="2209800" y="2819400"/>
            <a:ext cx="5105400" cy="1219200"/>
          </a:xfrm>
          <a:prstGeom prst="rect">
            <a:avLst/>
          </a:prstGeom>
          <a:solidFill>
            <a:schemeClr val="accent2">
              <a:lumMod val="20000"/>
              <a:lumOff val="80000"/>
            </a:schemeClr>
          </a:solidFill>
          <a:ln>
            <a:solidFill>
              <a:srgbClr val="C00000"/>
            </a:solidFill>
          </a:ln>
          <a:effectLst>
            <a:glow rad="101600">
              <a:schemeClr val="accent2">
                <a:satMod val="175000"/>
                <a:alpha val="40000"/>
              </a:schemeClr>
            </a:glow>
          </a:effectLst>
          <a:scene3d>
            <a:camera prst="orthographicFront"/>
            <a:lightRig rig="threePt" dir="t"/>
          </a:scene3d>
          <a:sp3d>
            <a:bevelT/>
          </a:sp3d>
        </p:spPr>
        <p:txBody>
          <a:bodyPr anchor="b"/>
          <a:lstStyle/>
          <a:p>
            <a:pPr algn="ctr" eaLnBrk="1" fontAlgn="auto" hangingPunct="1">
              <a:spcBef>
                <a:spcPts val="0"/>
              </a:spcBef>
              <a:spcAft>
                <a:spcPts val="0"/>
              </a:spcAft>
              <a:defRPr/>
            </a:pPr>
            <a:r>
              <a:rPr lang="en-US" sz="6600" b="1" spc="300">
                <a:ln w="11430" cmpd="sng">
                  <a:solidFill>
                    <a:schemeClr val="tx1">
                      <a:lumMod val="95000"/>
                      <a:lumOff val="5000"/>
                    </a:schemeClr>
                  </a:solidFill>
                  <a:prstDash val="solid"/>
                  <a:miter lim="800000"/>
                </a:ln>
                <a:solidFill>
                  <a:schemeClr val="tx2"/>
                </a:solidFill>
                <a:effectLst>
                  <a:glow rad="45500">
                    <a:schemeClr val="accent1">
                      <a:satMod val="220000"/>
                      <a:alpha val="35000"/>
                    </a:schemeClr>
                  </a:glow>
                </a:effectLst>
                <a:latin typeface="Monotype Corsiva" pitchFamily="66" charset="0"/>
                <a:ea typeface="+mj-ea"/>
                <a:cs typeface="+mj-cs"/>
              </a:rPr>
              <a:t>Thank</a:t>
            </a:r>
            <a:r>
              <a:rPr lang="en-US" sz="6600" b="1" spc="300">
                <a:ln w="11430" cmpd="sng">
                  <a:solidFill>
                    <a:schemeClr val="accent1">
                      <a:tint val="10000"/>
                    </a:schemeClr>
                  </a:solidFill>
                  <a:prstDash val="solid"/>
                  <a:miter lim="800000"/>
                </a:ln>
                <a:solidFill>
                  <a:schemeClr val="tx2"/>
                </a:solidFill>
                <a:effectLst>
                  <a:glow rad="45500">
                    <a:schemeClr val="accent1">
                      <a:satMod val="220000"/>
                      <a:alpha val="35000"/>
                    </a:schemeClr>
                  </a:glow>
                </a:effectLst>
                <a:latin typeface="Monotype Corsiva" pitchFamily="66" charset="0"/>
                <a:ea typeface="+mj-ea"/>
                <a:cs typeface="+mj-cs"/>
              </a:rPr>
              <a:t> </a:t>
            </a:r>
            <a:r>
              <a:rPr lang="en-US" sz="6600" b="1" spc="300">
                <a:ln w="11430" cmpd="sng">
                  <a:solidFill>
                    <a:schemeClr val="tx1">
                      <a:lumMod val="95000"/>
                      <a:lumOff val="5000"/>
                    </a:schemeClr>
                  </a:solidFill>
                  <a:prstDash val="solid"/>
                  <a:miter lim="800000"/>
                </a:ln>
                <a:solidFill>
                  <a:schemeClr val="tx2"/>
                </a:solidFill>
                <a:effectLst>
                  <a:glow rad="45500">
                    <a:schemeClr val="accent1">
                      <a:satMod val="220000"/>
                      <a:alpha val="35000"/>
                    </a:schemeClr>
                  </a:glow>
                </a:effectLst>
                <a:latin typeface="Monotype Corsiva" pitchFamily="66" charset="0"/>
                <a:ea typeface="+mj-ea"/>
                <a:cs typeface="+mj-cs"/>
              </a:rPr>
              <a:t>you</a:t>
            </a:r>
          </a:p>
        </p:txBody>
      </p:sp>
      <p:sp>
        <p:nvSpPr>
          <p:cNvPr id="27651" name="Date Placeholder 2">
            <a:extLst>
              <a:ext uri="{FF2B5EF4-FFF2-40B4-BE49-F238E27FC236}">
                <a16:creationId xmlns:a16="http://schemas.microsoft.com/office/drawing/2014/main" id="{BF3E6C81-13A6-5A86-DCD8-77923FE5C38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26167C-079B-5049-904D-AC1B92577A46}" type="datetime1">
              <a:rPr lang="en-US" altLang="en-US" smtClean="0">
                <a:solidFill>
                  <a:schemeClr val="tx2"/>
                </a:solidFill>
              </a:rPr>
              <a:pPr/>
              <a:t>5/26/2023</a:t>
            </a:fld>
            <a:endParaRPr lang="en-US" altLang="en-US">
              <a:solidFill>
                <a:schemeClr val="tx2"/>
              </a:solidFill>
            </a:endParaRPr>
          </a:p>
        </p:txBody>
      </p:sp>
      <p:sp>
        <p:nvSpPr>
          <p:cNvPr id="27652" name="Slide Number Placeholder 3">
            <a:extLst>
              <a:ext uri="{FF2B5EF4-FFF2-40B4-BE49-F238E27FC236}">
                <a16:creationId xmlns:a16="http://schemas.microsoft.com/office/drawing/2014/main" id="{6A77FE55-3886-B7B9-367D-3949DE9544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A7E5E3-F83C-E144-B309-8D378A573439}" type="slidenum">
              <a:rPr lang="en-US" altLang="en-US" smtClean="0">
                <a:solidFill>
                  <a:schemeClr val="tx2"/>
                </a:solidFill>
              </a:rPr>
              <a:pPr/>
              <a:t>24</a:t>
            </a:fld>
            <a:endParaRPr lang="en-US" altLang="en-US">
              <a:solidFill>
                <a:schemeClr val="tx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6CE1725E-F35B-C21C-CE94-76D89D3D9547}"/>
              </a:ext>
            </a:extLst>
          </p:cNvPr>
          <p:cNvSpPr>
            <a:spLocks noGrp="1"/>
          </p:cNvSpPr>
          <p:nvPr>
            <p:ph type="title"/>
          </p:nvPr>
        </p:nvSpPr>
        <p:spPr>
          <a:xfrm>
            <a:off x="914400" y="152400"/>
            <a:ext cx="8229600" cy="990600"/>
          </a:xfrm>
        </p:spPr>
        <p:txBody>
          <a:bodyPr/>
          <a:lstStyle/>
          <a:p>
            <a:pPr eaLnBrk="1" hangingPunct="1"/>
            <a:r>
              <a:rPr lang="en-US" altLang="en-US">
                <a:latin typeface="Algerian" panose="020F0502020204030204" pitchFamily="34" charset="0"/>
              </a:rPr>
              <a:t>Problem  statement</a:t>
            </a:r>
            <a:endParaRPr lang="en-IN" altLang="en-US">
              <a:latin typeface="Algerian" panose="020F0502020204030204" pitchFamily="34" charset="0"/>
            </a:endParaRPr>
          </a:p>
        </p:txBody>
      </p:sp>
      <p:sp>
        <p:nvSpPr>
          <p:cNvPr id="12291" name="Rectangle 3">
            <a:extLst>
              <a:ext uri="{FF2B5EF4-FFF2-40B4-BE49-F238E27FC236}">
                <a16:creationId xmlns:a16="http://schemas.microsoft.com/office/drawing/2014/main" id="{9E56C04D-5D4A-ABD8-181A-8DBD3485F44C}"/>
              </a:ext>
            </a:extLst>
          </p:cNvPr>
          <p:cNvSpPr>
            <a:spLocks noGrp="1"/>
          </p:cNvSpPr>
          <p:nvPr>
            <p:ph sz="quarter" idx="1"/>
          </p:nvPr>
        </p:nvSpPr>
        <p:spPr>
          <a:xfrm>
            <a:off x="914400" y="1447800"/>
            <a:ext cx="7877175" cy="3724275"/>
          </a:xfrm>
        </p:spPr>
        <p:txBody>
          <a:bodyPr/>
          <a:lstStyle/>
          <a:p>
            <a:pPr marL="53975" indent="-53975" algn="just" eaLnBrk="1" hangingPunct="1">
              <a:buNone/>
            </a:pPr>
            <a:r>
              <a:rPr lang="en-IN" altLang="en-US" sz="2400">
                <a:latin typeface="Times New Roman" panose="02020603050405020304" pitchFamily="18" charset="0"/>
                <a:cs typeface="Times New Roman" panose="02020603050405020304" pitchFamily="18" charset="0"/>
              </a:rPr>
              <a:t>To develop an expense sharing application, where you can add your expenses and split it among different people. The app keeps balances between people as in who owes how much to whom. </a:t>
            </a:r>
          </a:p>
        </p:txBody>
      </p:sp>
      <p:sp>
        <p:nvSpPr>
          <p:cNvPr id="12292" name="Date Placeholder 2">
            <a:extLst>
              <a:ext uri="{FF2B5EF4-FFF2-40B4-BE49-F238E27FC236}">
                <a16:creationId xmlns:a16="http://schemas.microsoft.com/office/drawing/2014/main" id="{2E903DA7-12F2-011A-C59E-3AF3A3E48F9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EA1995-F136-FE4C-9637-A011D50DF2F1}" type="datetime1">
              <a:rPr lang="en-US" altLang="en-US" smtClean="0">
                <a:solidFill>
                  <a:schemeClr val="tx2"/>
                </a:solidFill>
              </a:rPr>
              <a:pPr/>
              <a:t>5/26/2023</a:t>
            </a:fld>
            <a:endParaRPr lang="en-US" altLang="en-US">
              <a:solidFill>
                <a:schemeClr val="tx2"/>
              </a:solidFill>
            </a:endParaRPr>
          </a:p>
        </p:txBody>
      </p:sp>
      <p:sp>
        <p:nvSpPr>
          <p:cNvPr id="12293" name="Slide Number Placeholder 3">
            <a:extLst>
              <a:ext uri="{FF2B5EF4-FFF2-40B4-BE49-F238E27FC236}">
                <a16:creationId xmlns:a16="http://schemas.microsoft.com/office/drawing/2014/main" id="{4F8D8538-79B4-0926-C3D7-D07E4F4B01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77FE77-BAE1-984D-9A02-3B6DBCFDC2AD}" type="slidenum">
              <a:rPr lang="en-US" altLang="en-US" smtClean="0">
                <a:solidFill>
                  <a:schemeClr val="tx2"/>
                </a:solidFill>
              </a:rPr>
              <a:pPr/>
              <a:t>3</a:t>
            </a:fld>
            <a:endParaRPr lang="en-US" altLang="en-US">
              <a:solidFill>
                <a:schemeClr val="tx2"/>
              </a:solidFill>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7AC99-9112-2327-28F4-7F451233DF60}"/>
              </a:ext>
            </a:extLst>
          </p:cNvPr>
          <p:cNvSpPr>
            <a:spLocks noGrp="1"/>
          </p:cNvSpPr>
          <p:nvPr>
            <p:ph sz="quarter" idx="1"/>
          </p:nvPr>
        </p:nvSpPr>
        <p:spPr/>
        <p:txBody>
          <a:bodyPr/>
          <a:lstStyle/>
          <a:p>
            <a:r>
              <a:rPr lang="en-US" sz="1800" err="1">
                <a:latin typeface="Times New Roman" panose="02020603050405020304" pitchFamily="18" charset="0"/>
                <a:cs typeface="Times New Roman" panose="02020603050405020304" pitchFamily="18" charset="0"/>
              </a:rPr>
              <a:t>Splitbuddie</a:t>
            </a:r>
            <a:r>
              <a:rPr lang="en-US" sz="1800">
                <a:latin typeface="Times New Roman" panose="02020603050405020304" pitchFamily="18" charset="0"/>
                <a:cs typeface="Times New Roman" panose="02020603050405020304" pitchFamily="18" charset="0"/>
              </a:rPr>
              <a:t> app is a digital tool designed to help people manage and split shared expenses with friends, family, or colleagues. </a:t>
            </a:r>
          </a:p>
          <a:p>
            <a:r>
              <a:rPr lang="en-US" sz="1800">
                <a:latin typeface="Times New Roman" panose="02020603050405020304" pitchFamily="18" charset="0"/>
                <a:cs typeface="Times New Roman" panose="02020603050405020304" pitchFamily="18" charset="0"/>
              </a:rPr>
              <a:t>The app typically allows users to input expenses, split the costs among different users, and keep track of who owes what.</a:t>
            </a:r>
          </a:p>
          <a:p>
            <a:r>
              <a:rPr lang="en-US" sz="1800" err="1">
                <a:latin typeface="Times New Roman" panose="02020603050405020304" pitchFamily="18" charset="0"/>
                <a:cs typeface="Times New Roman" panose="02020603050405020304" pitchFamily="18" charset="0"/>
              </a:rPr>
              <a:t>Splitbuddie</a:t>
            </a:r>
            <a:r>
              <a:rPr lang="en-US" sz="1800">
                <a:latin typeface="Times New Roman" panose="02020603050405020304" pitchFamily="18" charset="0"/>
                <a:cs typeface="Times New Roman" panose="02020603050405020304" pitchFamily="18" charset="0"/>
              </a:rPr>
              <a:t> app can be used in various scenarios, such as group vacations, shared rent or utilities, or even for managing expenses for small businesses. </a:t>
            </a:r>
          </a:p>
          <a:p>
            <a:r>
              <a:rPr lang="en-US" sz="1800">
                <a:latin typeface="Times New Roman" panose="02020603050405020304" pitchFamily="18" charset="0"/>
                <a:cs typeface="Times New Roman" panose="02020603050405020304" pitchFamily="18" charset="0"/>
              </a:rPr>
              <a:t>The app can be especially useful for groups of people who share expenses but do not have a centralized way of tracking them, or for people who want to avoid awkward conversations about who owes what.</a:t>
            </a:r>
          </a:p>
          <a:p>
            <a:r>
              <a:rPr lang="en-US" sz="1800">
                <a:latin typeface="Times New Roman" panose="02020603050405020304" pitchFamily="18" charset="0"/>
                <a:cs typeface="Times New Roman" panose="02020603050405020304" pitchFamily="18" charset="0"/>
              </a:rPr>
              <a:t>Expenses splitting apps typically offer a range of features, including expense tracking, payment management.</a:t>
            </a:r>
          </a:p>
          <a:p>
            <a:r>
              <a:rPr lang="en-US" sz="1800">
                <a:latin typeface="Times New Roman" panose="02020603050405020304" pitchFamily="18" charset="0"/>
                <a:cs typeface="Times New Roman" panose="02020603050405020304" pitchFamily="18" charset="0"/>
              </a:rPr>
              <a:t>Overall, </a:t>
            </a:r>
            <a:r>
              <a:rPr lang="en-US" sz="1800" err="1">
                <a:latin typeface="Times New Roman" panose="02020603050405020304" pitchFamily="18" charset="0"/>
                <a:cs typeface="Times New Roman" panose="02020603050405020304" pitchFamily="18" charset="0"/>
              </a:rPr>
              <a:t>Splitbuddie</a:t>
            </a:r>
            <a:r>
              <a:rPr lang="en-US" sz="1800">
                <a:latin typeface="Times New Roman" panose="02020603050405020304" pitchFamily="18" charset="0"/>
                <a:cs typeface="Times New Roman" panose="02020603050405020304" pitchFamily="18" charset="0"/>
              </a:rPr>
              <a:t> app provide a convenient and efficient way to manage shared expenses and help users avoid conflicts over who owes what</a:t>
            </a:r>
            <a:br>
              <a:rPr lang="en-US" sz="2000"/>
            </a:br>
            <a:endParaRPr lang="en-US" sz="2000"/>
          </a:p>
        </p:txBody>
      </p:sp>
      <p:sp>
        <p:nvSpPr>
          <p:cNvPr id="4" name="Date Placeholder 3">
            <a:extLst>
              <a:ext uri="{FF2B5EF4-FFF2-40B4-BE49-F238E27FC236}">
                <a16:creationId xmlns:a16="http://schemas.microsoft.com/office/drawing/2014/main" id="{F2CE7F7F-1FD7-5429-D415-A29DC0B6F484}"/>
              </a:ext>
            </a:extLst>
          </p:cNvPr>
          <p:cNvSpPr>
            <a:spLocks noGrp="1"/>
          </p:cNvSpPr>
          <p:nvPr>
            <p:ph type="dt" sz="half" idx="10"/>
          </p:nvPr>
        </p:nvSpPr>
        <p:spPr/>
        <p:txBody>
          <a:bodyPr/>
          <a:lstStyle/>
          <a:p>
            <a:pPr>
              <a:defRPr/>
            </a:pPr>
            <a:fld id="{3C01E765-C1F8-3746-B731-8F9BF68A8080}" type="datetime1">
              <a:rPr lang="en-US" smtClean="0"/>
              <a:pPr>
                <a:defRPr/>
              </a:pPr>
              <a:t>5/26/2023</a:t>
            </a:fld>
            <a:endParaRPr lang="en-US"/>
          </a:p>
        </p:txBody>
      </p:sp>
      <p:sp>
        <p:nvSpPr>
          <p:cNvPr id="5" name="Slide Number Placeholder 4">
            <a:extLst>
              <a:ext uri="{FF2B5EF4-FFF2-40B4-BE49-F238E27FC236}">
                <a16:creationId xmlns:a16="http://schemas.microsoft.com/office/drawing/2014/main" id="{475FF910-69CC-E73F-9CC4-8D5267A6A8FC}"/>
              </a:ext>
            </a:extLst>
          </p:cNvPr>
          <p:cNvSpPr>
            <a:spLocks noGrp="1"/>
          </p:cNvSpPr>
          <p:nvPr>
            <p:ph type="sldNum" sz="quarter" idx="12"/>
          </p:nvPr>
        </p:nvSpPr>
        <p:spPr/>
        <p:txBody>
          <a:bodyPr/>
          <a:lstStyle/>
          <a:p>
            <a:pPr>
              <a:defRPr/>
            </a:pPr>
            <a:fld id="{5B498732-BD7B-4F44-96A7-8379514E0922}" type="slidenum">
              <a:rPr lang="en-US" altLang="en-US" smtClean="0"/>
              <a:pPr>
                <a:defRPr/>
              </a:pPr>
              <a:t>4</a:t>
            </a:fld>
            <a:endParaRPr lang="en-US" altLang="en-US"/>
          </a:p>
        </p:txBody>
      </p:sp>
      <p:sp>
        <p:nvSpPr>
          <p:cNvPr id="7" name="TextBox 6">
            <a:extLst>
              <a:ext uri="{FF2B5EF4-FFF2-40B4-BE49-F238E27FC236}">
                <a16:creationId xmlns:a16="http://schemas.microsoft.com/office/drawing/2014/main" id="{E5C4DD75-743F-59DA-F970-B6506F7985ED}"/>
              </a:ext>
            </a:extLst>
          </p:cNvPr>
          <p:cNvSpPr txBox="1"/>
          <p:nvPr/>
        </p:nvSpPr>
        <p:spPr>
          <a:xfrm>
            <a:off x="573278" y="473174"/>
            <a:ext cx="5178425" cy="646331"/>
          </a:xfrm>
          <a:prstGeom prst="rect">
            <a:avLst/>
          </a:prstGeom>
          <a:noFill/>
        </p:spPr>
        <p:txBody>
          <a:bodyPr wrap="square" rtlCol="0">
            <a:spAutoFit/>
          </a:bodyPr>
          <a:lstStyle/>
          <a:p>
            <a:r>
              <a:rPr lang="en-US" sz="3600">
                <a:solidFill>
                  <a:schemeClr val="tx2"/>
                </a:solidFill>
                <a:latin typeface="Algerian" pitchFamily="82" charset="0"/>
              </a:rPr>
              <a:t>Introduction</a:t>
            </a:r>
            <a:endParaRPr lang="en-US" sz="3600"/>
          </a:p>
        </p:txBody>
      </p:sp>
    </p:spTree>
    <p:extLst>
      <p:ext uri="{BB962C8B-B14F-4D97-AF65-F5344CB8AC3E}">
        <p14:creationId xmlns:p14="http://schemas.microsoft.com/office/powerpoint/2010/main" val="406017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0" name="Title 1">
            <a:extLst>
              <a:ext uri="{FF2B5EF4-FFF2-40B4-BE49-F238E27FC236}">
                <a16:creationId xmlns:a16="http://schemas.microsoft.com/office/drawing/2014/main" id="{CC7D4A6F-4A90-584C-BBF2-B7675D19C8E3}"/>
              </a:ext>
            </a:extLst>
          </p:cNvPr>
          <p:cNvSpPr>
            <a:spLocks noGrp="1"/>
          </p:cNvSpPr>
          <p:nvPr>
            <p:ph type="title"/>
          </p:nvPr>
        </p:nvSpPr>
        <p:spPr>
          <a:xfrm>
            <a:off x="1066800" y="-152400"/>
            <a:ext cx="7497763" cy="1143000"/>
          </a:xfrm>
        </p:spPr>
        <p:txBody>
          <a:bodyPr/>
          <a:lstStyle/>
          <a:p>
            <a:pPr eaLnBrk="1" hangingPunct="1"/>
            <a:r>
              <a:rPr lang="en-US" altLang="en-US">
                <a:latin typeface="Algerian" panose="020F0502020204030204" pitchFamily="34" charset="0"/>
              </a:rPr>
              <a:t>Literature Survey – 1</a:t>
            </a:r>
            <a:r>
              <a:rPr lang="en-US" altLang="en-US" baseline="30000">
                <a:latin typeface="Algerian" panose="020F0502020204030204" pitchFamily="34" charset="0"/>
              </a:rPr>
              <a:t>st</a:t>
            </a:r>
            <a:r>
              <a:rPr lang="en-US" altLang="en-US">
                <a:latin typeface="Algerian" panose="020F0502020204030204" pitchFamily="34" charset="0"/>
              </a:rPr>
              <a:t> method</a:t>
            </a:r>
          </a:p>
        </p:txBody>
      </p:sp>
      <p:graphicFrame>
        <p:nvGraphicFramePr>
          <p:cNvPr id="7" name="Table 7">
            <a:extLst>
              <a:ext uri="{FF2B5EF4-FFF2-40B4-BE49-F238E27FC236}">
                <a16:creationId xmlns:a16="http://schemas.microsoft.com/office/drawing/2014/main" id="{8BA2A2C0-5CC4-AA6C-381C-62BD64237DCF}"/>
              </a:ext>
            </a:extLst>
          </p:cNvPr>
          <p:cNvGraphicFramePr>
            <a:graphicFrameLocks noGrp="1"/>
          </p:cNvGraphicFramePr>
          <p:nvPr>
            <p:extLst>
              <p:ext uri="{D42A27DB-BD31-4B8C-83A1-F6EECF244321}">
                <p14:modId xmlns:p14="http://schemas.microsoft.com/office/powerpoint/2010/main" val="1282380312"/>
              </p:ext>
            </p:extLst>
          </p:nvPr>
        </p:nvGraphicFramePr>
        <p:xfrm>
          <a:off x="268472" y="1612605"/>
          <a:ext cx="8458200" cy="4973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3227449397"/>
                    </a:ext>
                  </a:extLst>
                </a:gridCol>
                <a:gridCol w="1143000">
                  <a:extLst>
                    <a:ext uri="{9D8B030D-6E8A-4147-A177-3AD203B41FA5}">
                      <a16:colId xmlns:a16="http://schemas.microsoft.com/office/drawing/2014/main" val="277376023"/>
                    </a:ext>
                  </a:extLst>
                </a:gridCol>
                <a:gridCol w="1447800">
                  <a:extLst>
                    <a:ext uri="{9D8B030D-6E8A-4147-A177-3AD203B41FA5}">
                      <a16:colId xmlns:a16="http://schemas.microsoft.com/office/drawing/2014/main" val="1161689100"/>
                    </a:ext>
                  </a:extLst>
                </a:gridCol>
                <a:gridCol w="605854">
                  <a:extLst>
                    <a:ext uri="{9D8B030D-6E8A-4147-A177-3AD203B41FA5}">
                      <a16:colId xmlns:a16="http://schemas.microsoft.com/office/drawing/2014/main" val="314570165"/>
                    </a:ext>
                  </a:extLst>
                </a:gridCol>
                <a:gridCol w="2137346">
                  <a:extLst>
                    <a:ext uri="{9D8B030D-6E8A-4147-A177-3AD203B41FA5}">
                      <a16:colId xmlns:a16="http://schemas.microsoft.com/office/drawing/2014/main" val="1087247868"/>
                    </a:ext>
                  </a:extLst>
                </a:gridCol>
                <a:gridCol w="914400">
                  <a:extLst>
                    <a:ext uri="{9D8B030D-6E8A-4147-A177-3AD203B41FA5}">
                      <a16:colId xmlns:a16="http://schemas.microsoft.com/office/drawing/2014/main" val="2114175211"/>
                    </a:ext>
                  </a:extLst>
                </a:gridCol>
                <a:gridCol w="1524000">
                  <a:extLst>
                    <a:ext uri="{9D8B030D-6E8A-4147-A177-3AD203B41FA5}">
                      <a16:colId xmlns:a16="http://schemas.microsoft.com/office/drawing/2014/main" val="2481598761"/>
                    </a:ext>
                  </a:extLst>
                </a:gridCol>
              </a:tblGrid>
              <a:tr h="736600">
                <a:tc>
                  <a:txBody>
                    <a:bodyPr/>
                    <a:lstStyle/>
                    <a:p>
                      <a:r>
                        <a:rPr lang="en-US" sz="1600">
                          <a:latin typeface="Times New Roman" panose="02020603050405020304" pitchFamily="18" charset="0"/>
                          <a:cs typeface="Times New Roman" panose="02020603050405020304" pitchFamily="18" charset="0"/>
                        </a:rPr>
                        <a:t>Sr. No</a:t>
                      </a:r>
                    </a:p>
                  </a:txBody>
                  <a:tcPr/>
                </a:tc>
                <a:tc>
                  <a:txBody>
                    <a:bodyPr/>
                    <a:lstStyle/>
                    <a:p>
                      <a:r>
                        <a:rPr lang="en-US" sz="1600">
                          <a:latin typeface="Times New Roman" panose="02020603050405020304" pitchFamily="18" charset="0"/>
                          <a:cs typeface="Times New Roman" panose="02020603050405020304" pitchFamily="18" charset="0"/>
                        </a:rPr>
                        <a:t>Title</a:t>
                      </a:r>
                    </a:p>
                  </a:txBody>
                  <a:tcPr/>
                </a:tc>
                <a:tc>
                  <a:txBody>
                    <a:bodyPr/>
                    <a:lstStyle/>
                    <a:p>
                      <a:r>
                        <a:rPr lang="en-US" sz="1600">
                          <a:latin typeface="Times New Roman" panose="02020603050405020304" pitchFamily="18" charset="0"/>
                          <a:cs typeface="Times New Roman" panose="02020603050405020304" pitchFamily="18" charset="0"/>
                        </a:rPr>
                        <a:t>Author</a:t>
                      </a:r>
                    </a:p>
                  </a:txBody>
                  <a:tcPr/>
                </a:tc>
                <a:tc>
                  <a:txBody>
                    <a:bodyPr/>
                    <a:lstStyle/>
                    <a:p>
                      <a:r>
                        <a:rPr lang="en-US" sz="1600">
                          <a:latin typeface="Times New Roman" panose="02020603050405020304" pitchFamily="18" charset="0"/>
                          <a:cs typeface="Times New Roman" panose="02020603050405020304" pitchFamily="18" charset="0"/>
                        </a:rPr>
                        <a:t>Year</a:t>
                      </a:r>
                    </a:p>
                  </a:txBody>
                  <a:tcPr/>
                </a:tc>
                <a:tc>
                  <a:txBody>
                    <a:bodyPr/>
                    <a:lstStyle/>
                    <a:p>
                      <a:r>
                        <a:rPr lang="en-US" sz="1600">
                          <a:latin typeface="Times New Roman" panose="02020603050405020304" pitchFamily="18" charset="0"/>
                          <a:cs typeface="Times New Roman" panose="02020603050405020304" pitchFamily="18" charset="0"/>
                        </a:rPr>
                        <a:t>Aim/Objective</a:t>
                      </a:r>
                    </a:p>
                  </a:txBody>
                  <a:tcPr/>
                </a:tc>
                <a:tc>
                  <a:txBody>
                    <a:bodyPr/>
                    <a:lstStyle/>
                    <a:p>
                      <a:r>
                        <a:rPr lang="en-US" sz="1600">
                          <a:latin typeface="Times New Roman" panose="02020603050405020304" pitchFamily="18" charset="0"/>
                          <a:cs typeface="Times New Roman" panose="02020603050405020304" pitchFamily="18" charset="0"/>
                        </a:rPr>
                        <a:t>Methodology</a:t>
                      </a:r>
                    </a:p>
                  </a:txBody>
                  <a:tcPr/>
                </a:tc>
                <a:tc>
                  <a:txBody>
                    <a:bodyPr/>
                    <a:lstStyle/>
                    <a:p>
                      <a:r>
                        <a:rPr lang="en-US" sz="1600">
                          <a:latin typeface="Times New Roman" panose="02020603050405020304" pitchFamily="18" charset="0"/>
                          <a:cs typeface="Times New Roman" panose="02020603050405020304" pitchFamily="18" charset="0"/>
                        </a:rPr>
                        <a:t>Gaps/Findings</a:t>
                      </a:r>
                    </a:p>
                  </a:txBody>
                  <a:tcPr/>
                </a:tc>
                <a:extLst>
                  <a:ext uri="{0D108BD9-81ED-4DB2-BD59-A6C34878D82A}">
                    <a16:rowId xmlns:a16="http://schemas.microsoft.com/office/drawing/2014/main" val="2593455767"/>
                  </a:ext>
                </a:extLst>
              </a:tr>
              <a:tr h="1526540">
                <a:tc>
                  <a:txBody>
                    <a:bodyPr/>
                    <a:lstStyle/>
                    <a:p>
                      <a:r>
                        <a:rPr lang="en-US" sz="1600">
                          <a:latin typeface="Times New Roman" panose="02020603050405020304" pitchFamily="18" charset="0"/>
                          <a:cs typeface="Times New Roman" panose="02020603050405020304" pitchFamily="18" charset="0"/>
                        </a:rPr>
                        <a:t>1</a:t>
                      </a:r>
                    </a:p>
                  </a:txBody>
                  <a:tcPr/>
                </a:tc>
                <a:tc>
                  <a:txBody>
                    <a:bodyPr/>
                    <a:lstStyle/>
                    <a:p>
                      <a:r>
                        <a:rPr lang="en-US" sz="1600">
                          <a:latin typeface="Times New Roman" panose="02020603050405020304" pitchFamily="18" charset="0"/>
                          <a:cs typeface="Times New Roman" panose="02020603050405020304" pitchFamily="18" charset="0"/>
                        </a:rPr>
                        <a:t>Expenses</a:t>
                      </a:r>
                    </a:p>
                    <a:p>
                      <a:r>
                        <a:rPr lang="en-US" sz="1600">
                          <a:latin typeface="Times New Roman" panose="02020603050405020304" pitchFamily="18" charset="0"/>
                          <a:cs typeface="Times New Roman" panose="02020603050405020304" pitchFamily="18" charset="0"/>
                        </a:rPr>
                        <a:t>Management</a:t>
                      </a:r>
                    </a:p>
                    <a:p>
                      <a:r>
                        <a:rPr lang="en-US" sz="1600">
                          <a:latin typeface="Times New Roman" panose="02020603050405020304" pitchFamily="18" charset="0"/>
                          <a:cs typeface="Times New Roman" panose="02020603050405020304" pitchFamily="18" charset="0"/>
                        </a:rPr>
                        <a:t>System</a:t>
                      </a:r>
                    </a:p>
                  </a:txBody>
                  <a:tcPr/>
                </a:tc>
                <a:tc>
                  <a:txBody>
                    <a:bodyPr/>
                    <a:lstStyle/>
                    <a:p>
                      <a:r>
                        <a:rPr lang="en-US" sz="1600">
                          <a:latin typeface="Times New Roman" panose="02020603050405020304" pitchFamily="18" charset="0"/>
                          <a:cs typeface="Times New Roman" panose="02020603050405020304" pitchFamily="18" charset="0"/>
                        </a:rPr>
                        <a:t>Sai Gowthami. A.,</a:t>
                      </a:r>
                    </a:p>
                    <a:p>
                      <a:r>
                        <a:rPr lang="en-US" sz="1600">
                          <a:latin typeface="Times New Roman" panose="02020603050405020304" pitchFamily="18" charset="0"/>
                          <a:cs typeface="Times New Roman" panose="02020603050405020304" pitchFamily="18" charset="0"/>
                        </a:rPr>
                        <a:t>M. Vanitha,</a:t>
                      </a:r>
                    </a:p>
                    <a:p>
                      <a:r>
                        <a:rPr lang="en-US" sz="1600">
                          <a:latin typeface="Times New Roman" panose="02020603050405020304" pitchFamily="18" charset="0"/>
                          <a:cs typeface="Times New Roman" panose="02020603050405020304" pitchFamily="18" charset="0"/>
                        </a:rPr>
                        <a:t>Alekhya. K .</a:t>
                      </a:r>
                    </a:p>
                  </a:txBody>
                  <a:tcPr/>
                </a:tc>
                <a:tc>
                  <a:txBody>
                    <a:bodyPr/>
                    <a:lstStyle/>
                    <a:p>
                      <a:r>
                        <a:rPr lang="en-US" sz="1600">
                          <a:latin typeface="Times New Roman" panose="02020603050405020304" pitchFamily="18" charset="0"/>
                          <a:cs typeface="Times New Roman" panose="02020603050405020304" pitchFamily="18" charset="0"/>
                        </a:rPr>
                        <a:t>2020</a:t>
                      </a:r>
                    </a:p>
                  </a:txBody>
                  <a:tcPr/>
                </a:tc>
                <a:tc>
                  <a:txBody>
                    <a:bodyPr/>
                    <a:lstStyle/>
                    <a:p>
                      <a:r>
                        <a:rPr lang="en-US" sz="1600">
                          <a:latin typeface="Times New Roman" panose="02020603050405020304" pitchFamily="18" charset="0"/>
                          <a:cs typeface="Times New Roman" panose="02020603050405020304" pitchFamily="18" charset="0"/>
                        </a:rPr>
                        <a:t>Developing an application</a:t>
                      </a:r>
                    </a:p>
                    <a:p>
                      <a:r>
                        <a:rPr lang="en-US" sz="1600">
                          <a:latin typeface="Times New Roman" panose="02020603050405020304" pitchFamily="18" charset="0"/>
                          <a:cs typeface="Times New Roman" panose="02020603050405020304" pitchFamily="18" charset="0"/>
                        </a:rPr>
                        <a:t>which will be able to keep</a:t>
                      </a:r>
                    </a:p>
                    <a:p>
                      <a:r>
                        <a:rPr lang="en-US" sz="1600">
                          <a:latin typeface="Times New Roman" panose="02020603050405020304" pitchFamily="18" charset="0"/>
                          <a:cs typeface="Times New Roman" panose="02020603050405020304" pitchFamily="18" charset="0"/>
                        </a:rPr>
                        <a:t>track on expenses and</a:t>
                      </a:r>
                    </a:p>
                    <a:p>
                      <a:r>
                        <a:rPr lang="en-US" sz="1600">
                          <a:latin typeface="Times New Roman" panose="02020603050405020304" pitchFamily="18" charset="0"/>
                          <a:cs typeface="Times New Roman" panose="02020603050405020304" pitchFamily="18" charset="0"/>
                        </a:rPr>
                        <a:t>Receivables can solve &amp;</a:t>
                      </a:r>
                    </a:p>
                    <a:p>
                      <a:r>
                        <a:rPr lang="en-US" sz="1600">
                          <a:latin typeface="Times New Roman" panose="02020603050405020304" pitchFamily="18" charset="0"/>
                          <a:cs typeface="Times New Roman" panose="02020603050405020304" pitchFamily="18" charset="0"/>
                        </a:rPr>
                        <a:t>Manage monthly expenses</a:t>
                      </a:r>
                    </a:p>
                    <a:p>
                      <a:r>
                        <a:rPr lang="en-US" sz="1600">
                          <a:latin typeface="Times New Roman" panose="02020603050405020304" pitchFamily="18" charset="0"/>
                          <a:cs typeface="Times New Roman" panose="02020603050405020304" pitchFamily="18" charset="0"/>
                        </a:rPr>
                        <a:t>problem.</a:t>
                      </a:r>
                    </a:p>
                    <a:p>
                      <a:endParaRPr lang="en-US" sz="160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1.SQLITE</a:t>
                      </a:r>
                    </a:p>
                    <a:p>
                      <a:r>
                        <a:rPr lang="en-US" sz="1600">
                          <a:latin typeface="Times New Roman" panose="02020603050405020304" pitchFamily="18" charset="0"/>
                          <a:cs typeface="Times New Roman" panose="02020603050405020304" pitchFamily="18" charset="0"/>
                        </a:rPr>
                        <a:t>Database,</a:t>
                      </a:r>
                    </a:p>
                    <a:p>
                      <a:r>
                        <a:rPr lang="en-US" sz="1600">
                          <a:latin typeface="Times New Roman" panose="02020603050405020304" pitchFamily="18" charset="0"/>
                          <a:cs typeface="Times New Roman" panose="02020603050405020304" pitchFamily="18" charset="0"/>
                        </a:rPr>
                        <a:t>2.Android</a:t>
                      </a:r>
                    </a:p>
                    <a:p>
                      <a:r>
                        <a:rPr lang="en-US" sz="1600">
                          <a:latin typeface="Times New Roman" panose="02020603050405020304" pitchFamily="18" charset="0"/>
                          <a:cs typeface="Times New Roman" panose="02020603050405020304" pitchFamily="18" charset="0"/>
                        </a:rPr>
                        <a:t>Studio</a:t>
                      </a:r>
                    </a:p>
                    <a:p>
                      <a:r>
                        <a:rPr lang="en-US" sz="1600">
                          <a:latin typeface="Times New Roman" panose="02020603050405020304" pitchFamily="18" charset="0"/>
                          <a:cs typeface="Times New Roman" panose="02020603050405020304" pitchFamily="18" charset="0"/>
                        </a:rPr>
                        <a:t>3.Login,</a:t>
                      </a:r>
                    </a:p>
                    <a:p>
                      <a:r>
                        <a:rPr lang="en-US" sz="1600">
                          <a:latin typeface="Times New Roman" panose="02020603050405020304" pitchFamily="18" charset="0"/>
                          <a:cs typeface="Times New Roman" panose="02020603050405020304" pitchFamily="18" charset="0"/>
                        </a:rPr>
                        <a:t>4.Add</a:t>
                      </a:r>
                    </a:p>
                    <a:p>
                      <a:r>
                        <a:rPr lang="en-US" sz="1600">
                          <a:latin typeface="Times New Roman" panose="02020603050405020304" pitchFamily="18" charset="0"/>
                          <a:cs typeface="Times New Roman" panose="02020603050405020304" pitchFamily="18" charset="0"/>
                        </a:rPr>
                        <a:t>expenses</a:t>
                      </a:r>
                    </a:p>
                    <a:p>
                      <a:r>
                        <a:rPr lang="en-US" sz="1600">
                          <a:latin typeface="Times New Roman" panose="02020603050405020304" pitchFamily="18" charset="0"/>
                          <a:cs typeface="Times New Roman" panose="02020603050405020304" pitchFamily="18" charset="0"/>
                        </a:rPr>
                        <a:t>5.View</a:t>
                      </a:r>
                    </a:p>
                    <a:p>
                      <a:r>
                        <a:rPr lang="en-US" sz="1600">
                          <a:latin typeface="Times New Roman" panose="02020603050405020304" pitchFamily="18" charset="0"/>
                          <a:cs typeface="Times New Roman" panose="02020603050405020304" pitchFamily="18" charset="0"/>
                        </a:rPr>
                        <a:t>expenses</a:t>
                      </a:r>
                    </a:p>
                    <a:p>
                      <a:r>
                        <a:rPr lang="en-US" sz="1600">
                          <a:latin typeface="Times New Roman" panose="02020603050405020304" pitchFamily="18" charset="0"/>
                          <a:cs typeface="Times New Roman" panose="02020603050405020304" pitchFamily="18" charset="0"/>
                        </a:rPr>
                        <a:t>6.View</a:t>
                      </a:r>
                    </a:p>
                    <a:p>
                      <a:r>
                        <a:rPr lang="en-US" sz="1600">
                          <a:latin typeface="Times New Roman" panose="02020603050405020304" pitchFamily="18" charset="0"/>
                          <a:cs typeface="Times New Roman" panose="02020603050405020304" pitchFamily="18" charset="0"/>
                        </a:rPr>
                        <a:t>Summary</a:t>
                      </a:r>
                    </a:p>
                  </a:txBody>
                  <a:tcPr/>
                </a:tc>
                <a:tc>
                  <a:txBody>
                    <a:bodyPr/>
                    <a:lstStyle/>
                    <a:p>
                      <a:r>
                        <a:rPr lang="en-US" sz="1600">
                          <a:latin typeface="Times New Roman" panose="02020603050405020304" pitchFamily="18" charset="0"/>
                          <a:cs typeface="Times New Roman" panose="02020603050405020304" pitchFamily="18" charset="0"/>
                        </a:rPr>
                        <a:t>1.Creating user</a:t>
                      </a:r>
                    </a:p>
                    <a:p>
                      <a:r>
                        <a:rPr lang="en-US" sz="1600">
                          <a:latin typeface="Times New Roman" panose="02020603050405020304" pitchFamily="18" charset="0"/>
                          <a:cs typeface="Times New Roman" panose="02020603050405020304" pitchFamily="18" charset="0"/>
                        </a:rPr>
                        <a:t>group,</a:t>
                      </a:r>
                    </a:p>
                    <a:p>
                      <a:r>
                        <a:rPr lang="en-US" sz="1600">
                          <a:latin typeface="Times New Roman" panose="02020603050405020304" pitchFamily="18" charset="0"/>
                          <a:cs typeface="Times New Roman" panose="02020603050405020304" pitchFamily="18" charset="0"/>
                        </a:rPr>
                        <a:t>2.Splitting expenses details,</a:t>
                      </a:r>
                    </a:p>
                    <a:p>
                      <a:r>
                        <a:rPr lang="en-US" sz="1600">
                          <a:latin typeface="Times New Roman" panose="02020603050405020304" pitchFamily="18" charset="0"/>
                          <a:cs typeface="Times New Roman" panose="02020603050405020304" pitchFamily="18" charset="0"/>
                        </a:rPr>
                        <a:t>3. All group expense details</a:t>
                      </a:r>
                    </a:p>
                    <a:p>
                      <a:r>
                        <a:rPr lang="en-US" sz="1600">
                          <a:latin typeface="Times New Roman" panose="02020603050405020304" pitchFamily="18" charset="0"/>
                          <a:cs typeface="Times New Roman" panose="02020603050405020304" pitchFamily="18" charset="0"/>
                        </a:rPr>
                        <a:t>4.Settlement of</a:t>
                      </a:r>
                    </a:p>
                    <a:p>
                      <a:r>
                        <a:rPr lang="en-US" sz="1600">
                          <a:latin typeface="Times New Roman" panose="02020603050405020304" pitchFamily="18" charset="0"/>
                          <a:cs typeface="Times New Roman" panose="02020603050405020304" pitchFamily="18" charset="0"/>
                        </a:rPr>
                        <a:t>shares,</a:t>
                      </a:r>
                    </a:p>
                    <a:p>
                      <a:r>
                        <a:rPr lang="en-US" sz="1600">
                          <a:latin typeface="Times New Roman" panose="02020603050405020304" pitchFamily="18" charset="0"/>
                          <a:cs typeface="Times New Roman" panose="02020603050405020304" pitchFamily="18" charset="0"/>
                        </a:rPr>
                        <a:t>5.Payment</a:t>
                      </a:r>
                    </a:p>
                    <a:p>
                      <a:r>
                        <a:rPr lang="en-US" sz="1600">
                          <a:latin typeface="Times New Roman" panose="02020603050405020304" pitchFamily="18" charset="0"/>
                          <a:cs typeface="Times New Roman" panose="02020603050405020304" pitchFamily="18" charset="0"/>
                        </a:rPr>
                        <a:t>Notifications,</a:t>
                      </a:r>
                    </a:p>
                    <a:p>
                      <a:r>
                        <a:rPr lang="en-US" sz="1600">
                          <a:latin typeface="Times New Roman" panose="02020603050405020304" pitchFamily="18" charset="0"/>
                          <a:cs typeface="Times New Roman" panose="02020603050405020304" pitchFamily="18" charset="0"/>
                        </a:rPr>
                        <a:t>6.Linking with</a:t>
                      </a:r>
                    </a:p>
                    <a:p>
                      <a:r>
                        <a:rPr lang="en-US" sz="1600">
                          <a:latin typeface="Times New Roman" panose="02020603050405020304" pitchFamily="18" charset="0"/>
                          <a:cs typeface="Times New Roman" panose="02020603050405020304" pitchFamily="18" charset="0"/>
                        </a:rPr>
                        <a:t>payment getways.</a:t>
                      </a:r>
                    </a:p>
                  </a:txBody>
                  <a:tcPr/>
                </a:tc>
                <a:extLst>
                  <a:ext uri="{0D108BD9-81ED-4DB2-BD59-A6C34878D82A}">
                    <a16:rowId xmlns:a16="http://schemas.microsoft.com/office/drawing/2014/main" val="92607465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02F5-60A6-024C-2CAE-2C1F1D7ED2C1}"/>
              </a:ext>
            </a:extLst>
          </p:cNvPr>
          <p:cNvSpPr>
            <a:spLocks noGrp="1"/>
          </p:cNvSpPr>
          <p:nvPr>
            <p:ph type="title"/>
          </p:nvPr>
        </p:nvSpPr>
        <p:spPr/>
        <p:txBody>
          <a:bodyPr/>
          <a:lstStyle/>
          <a:p>
            <a:pPr algn="ctr"/>
            <a:r>
              <a:rPr lang="en-US" altLang="en-US">
                <a:latin typeface="Algerian" panose="020F0502020204030204" pitchFamily="34" charset="0"/>
              </a:rPr>
              <a:t>Literature Survey – 2</a:t>
            </a:r>
            <a:r>
              <a:rPr lang="en-US" altLang="en-US" baseline="30000">
                <a:latin typeface="Algerian" panose="020F0502020204030204" pitchFamily="34" charset="0"/>
              </a:rPr>
              <a:t>nd</a:t>
            </a:r>
            <a:r>
              <a:rPr lang="en-US" altLang="en-US">
                <a:latin typeface="Algerian" panose="020F0502020204030204" pitchFamily="34" charset="0"/>
              </a:rPr>
              <a:t> method</a:t>
            </a:r>
            <a:endParaRPr lang="en-US"/>
          </a:p>
        </p:txBody>
      </p:sp>
      <p:graphicFrame>
        <p:nvGraphicFramePr>
          <p:cNvPr id="6" name="Table 6">
            <a:extLst>
              <a:ext uri="{FF2B5EF4-FFF2-40B4-BE49-F238E27FC236}">
                <a16:creationId xmlns:a16="http://schemas.microsoft.com/office/drawing/2014/main" id="{0BCDC6C7-F596-6BD0-2EAF-695093F1F13C}"/>
              </a:ext>
            </a:extLst>
          </p:cNvPr>
          <p:cNvGraphicFramePr>
            <a:graphicFrameLocks noGrp="1"/>
          </p:cNvGraphicFramePr>
          <p:nvPr>
            <p:ph sz="quarter" idx="1"/>
            <p:extLst>
              <p:ext uri="{D42A27DB-BD31-4B8C-83A1-F6EECF244321}">
                <p14:modId xmlns:p14="http://schemas.microsoft.com/office/powerpoint/2010/main" val="440708894"/>
              </p:ext>
            </p:extLst>
          </p:nvPr>
        </p:nvGraphicFramePr>
        <p:xfrm>
          <a:off x="457200" y="1828800"/>
          <a:ext cx="8229599" cy="48158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3361575281"/>
                    </a:ext>
                  </a:extLst>
                </a:gridCol>
                <a:gridCol w="1295400">
                  <a:extLst>
                    <a:ext uri="{9D8B030D-6E8A-4147-A177-3AD203B41FA5}">
                      <a16:colId xmlns:a16="http://schemas.microsoft.com/office/drawing/2014/main" val="226079905"/>
                    </a:ext>
                  </a:extLst>
                </a:gridCol>
                <a:gridCol w="990600">
                  <a:extLst>
                    <a:ext uri="{9D8B030D-6E8A-4147-A177-3AD203B41FA5}">
                      <a16:colId xmlns:a16="http://schemas.microsoft.com/office/drawing/2014/main" val="3752711789"/>
                    </a:ext>
                  </a:extLst>
                </a:gridCol>
                <a:gridCol w="609600">
                  <a:extLst>
                    <a:ext uri="{9D8B030D-6E8A-4147-A177-3AD203B41FA5}">
                      <a16:colId xmlns:a16="http://schemas.microsoft.com/office/drawing/2014/main" val="587252591"/>
                    </a:ext>
                  </a:extLst>
                </a:gridCol>
                <a:gridCol w="1828800">
                  <a:extLst>
                    <a:ext uri="{9D8B030D-6E8A-4147-A177-3AD203B41FA5}">
                      <a16:colId xmlns:a16="http://schemas.microsoft.com/office/drawing/2014/main" val="859592261"/>
                    </a:ext>
                  </a:extLst>
                </a:gridCol>
                <a:gridCol w="1447800">
                  <a:extLst>
                    <a:ext uri="{9D8B030D-6E8A-4147-A177-3AD203B41FA5}">
                      <a16:colId xmlns:a16="http://schemas.microsoft.com/office/drawing/2014/main" val="1390644594"/>
                    </a:ext>
                  </a:extLst>
                </a:gridCol>
                <a:gridCol w="1371599">
                  <a:extLst>
                    <a:ext uri="{9D8B030D-6E8A-4147-A177-3AD203B41FA5}">
                      <a16:colId xmlns:a16="http://schemas.microsoft.com/office/drawing/2014/main" val="172760349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Sr. No</a:t>
                      </a:r>
                    </a:p>
                    <a:p>
                      <a:endParaRPr lang="en-US" sz="160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Title</a:t>
                      </a:r>
                    </a:p>
                    <a:p>
                      <a:endParaRPr lang="en-US" sz="160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Author</a:t>
                      </a:r>
                    </a:p>
                    <a:p>
                      <a:endParaRPr lang="en-US" sz="160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Year</a:t>
                      </a:r>
                    </a:p>
                    <a:p>
                      <a:endParaRPr lang="en-US" sz="160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Aim/Objective</a:t>
                      </a:r>
                    </a:p>
                    <a:p>
                      <a:endParaRPr lang="en-US" sz="160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Methodology</a:t>
                      </a:r>
                    </a:p>
                    <a:p>
                      <a:endParaRPr lang="en-US" sz="160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Gaps/Findings</a:t>
                      </a:r>
                    </a:p>
                    <a:p>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4574636"/>
                  </a:ext>
                </a:extLst>
              </a:tr>
              <a:tr h="2524760">
                <a:tc>
                  <a:txBody>
                    <a:bodyPr/>
                    <a:lstStyle/>
                    <a:p>
                      <a:r>
                        <a:rPr lang="en-US" sz="1600">
                          <a:latin typeface="Times New Roman" panose="02020603050405020304" pitchFamily="18" charset="0"/>
                          <a:cs typeface="Times New Roman" panose="02020603050405020304" pitchFamily="18" charset="0"/>
                        </a:rPr>
                        <a:t>2.</a:t>
                      </a:r>
                    </a:p>
                  </a:txBody>
                  <a:tcPr/>
                </a:tc>
                <a:tc>
                  <a:txBody>
                    <a:bodyPr/>
                    <a:lstStyle/>
                    <a:p>
                      <a:r>
                        <a:rPr lang="en-US" sz="1600">
                          <a:latin typeface="Times New Roman" panose="02020603050405020304" pitchFamily="18" charset="0"/>
                          <a:cs typeface="Times New Roman" panose="02020603050405020304" pitchFamily="18" charset="0"/>
                        </a:rPr>
                        <a:t>Bill Splitting</a:t>
                      </a:r>
                    </a:p>
                    <a:p>
                      <a:r>
                        <a:rPr lang="en-US" sz="1600">
                          <a:latin typeface="Times New Roman" panose="02020603050405020304" pitchFamily="18" charset="0"/>
                          <a:cs typeface="Times New Roman" panose="02020603050405020304" pitchFamily="18" charset="0"/>
                        </a:rPr>
                        <a:t>and Expense</a:t>
                      </a:r>
                    </a:p>
                    <a:p>
                      <a:r>
                        <a:rPr lang="en-US" sz="1600">
                          <a:latin typeface="Times New Roman" panose="02020603050405020304" pitchFamily="18" charset="0"/>
                          <a:cs typeface="Times New Roman" panose="02020603050405020304" pitchFamily="18" charset="0"/>
                        </a:rPr>
                        <a:t>Managing</a:t>
                      </a:r>
                    </a:p>
                    <a:p>
                      <a:r>
                        <a:rPr lang="en-US" sz="1600">
                          <a:latin typeface="Times New Roman" panose="02020603050405020304" pitchFamily="18" charset="0"/>
                          <a:cs typeface="Times New Roman" panose="02020603050405020304" pitchFamily="18" charset="0"/>
                        </a:rPr>
                        <a:t>Assistant</a:t>
                      </a:r>
                    </a:p>
                  </a:txBody>
                  <a:tcPr/>
                </a:tc>
                <a:tc>
                  <a:txBody>
                    <a:bodyPr/>
                    <a:lstStyle/>
                    <a:p>
                      <a:r>
                        <a:rPr lang="en-US" sz="1600">
                          <a:latin typeface="Times New Roman" panose="02020603050405020304" pitchFamily="18" charset="0"/>
                          <a:cs typeface="Times New Roman" panose="02020603050405020304" pitchFamily="18" charset="0"/>
                        </a:rPr>
                        <a:t>Rishabh Agrawal</a:t>
                      </a:r>
                    </a:p>
                  </a:txBody>
                  <a:tcPr/>
                </a:tc>
                <a:tc>
                  <a:txBody>
                    <a:bodyPr/>
                    <a:lstStyle/>
                    <a:p>
                      <a:r>
                        <a:rPr lang="en-US" sz="1600">
                          <a:latin typeface="Times New Roman" panose="02020603050405020304" pitchFamily="18" charset="0"/>
                          <a:cs typeface="Times New Roman" panose="02020603050405020304" pitchFamily="18" charset="0"/>
                        </a:rPr>
                        <a:t>2019</a:t>
                      </a:r>
                    </a:p>
                  </a:txBody>
                  <a:tcPr/>
                </a:tc>
                <a:tc>
                  <a:txBody>
                    <a:bodyPr/>
                    <a:lstStyle/>
                    <a:p>
                      <a:r>
                        <a:rPr lang="en-US" sz="1600">
                          <a:latin typeface="Times New Roman" panose="02020603050405020304" pitchFamily="18" charset="0"/>
                          <a:cs typeface="Times New Roman" panose="02020603050405020304" pitchFamily="18" charset="0"/>
                        </a:rPr>
                        <a:t>A mobile application</a:t>
                      </a:r>
                    </a:p>
                    <a:p>
                      <a:r>
                        <a:rPr lang="en-US" sz="1600">
                          <a:latin typeface="Times New Roman" panose="02020603050405020304" pitchFamily="18" charset="0"/>
                          <a:cs typeface="Times New Roman" panose="02020603050405020304" pitchFamily="18" charset="0"/>
                        </a:rPr>
                        <a:t>that managers all your</a:t>
                      </a:r>
                    </a:p>
                    <a:p>
                      <a:r>
                        <a:rPr lang="en-US" sz="1600">
                          <a:latin typeface="Times New Roman" panose="02020603050405020304" pitchFamily="18" charset="0"/>
                          <a:cs typeface="Times New Roman" panose="02020603050405020304" pitchFamily="18" charset="0"/>
                        </a:rPr>
                        <a:t>expenses, personal</a:t>
                      </a:r>
                    </a:p>
                    <a:p>
                      <a:r>
                        <a:rPr lang="en-US" sz="1600">
                          <a:latin typeface="Times New Roman" panose="02020603050405020304" pitchFamily="18" charset="0"/>
                          <a:cs typeface="Times New Roman" panose="02020603050405020304" pitchFamily="18" charset="0"/>
                        </a:rPr>
                        <a:t>Contribution toward group expenses, maintain monthly</a:t>
                      </a:r>
                    </a:p>
                    <a:p>
                      <a:r>
                        <a:rPr lang="en-US" sz="1600">
                          <a:latin typeface="Times New Roman" panose="02020603050405020304" pitchFamily="18" charset="0"/>
                          <a:cs typeface="Times New Roman" panose="02020603050405020304" pitchFamily="18" charset="0"/>
                        </a:rPr>
                        <a:t>income, recurring and</a:t>
                      </a:r>
                    </a:p>
                    <a:p>
                      <a:r>
                        <a:rPr lang="en-US" sz="1600">
                          <a:latin typeface="Times New Roman" panose="02020603050405020304" pitchFamily="18" charset="0"/>
                          <a:cs typeface="Times New Roman" panose="02020603050405020304" pitchFamily="18" charset="0"/>
                        </a:rPr>
                        <a:t>Adhoc payment.</a:t>
                      </a:r>
                    </a:p>
                  </a:txBody>
                  <a:tcPr/>
                </a:tc>
                <a:tc>
                  <a:txBody>
                    <a:bodyPr/>
                    <a:lstStyle/>
                    <a:p>
                      <a:r>
                        <a:rPr lang="en-US" sz="1600">
                          <a:latin typeface="Times New Roman" panose="02020603050405020304" pitchFamily="18" charset="0"/>
                          <a:cs typeface="Times New Roman" panose="02020603050405020304" pitchFamily="18" charset="0"/>
                        </a:rPr>
                        <a:t>1.User</a:t>
                      </a:r>
                    </a:p>
                    <a:p>
                      <a:r>
                        <a:rPr lang="en-US" sz="1600">
                          <a:latin typeface="Times New Roman" panose="02020603050405020304" pitchFamily="18" charset="0"/>
                          <a:cs typeface="Times New Roman" panose="02020603050405020304" pitchFamily="18" charset="0"/>
                        </a:rPr>
                        <a:t>login/registration,</a:t>
                      </a:r>
                    </a:p>
                    <a:p>
                      <a:r>
                        <a:rPr lang="en-US" sz="1600">
                          <a:latin typeface="Times New Roman" panose="02020603050405020304" pitchFamily="18" charset="0"/>
                          <a:cs typeface="Times New Roman" panose="02020603050405020304" pitchFamily="18" charset="0"/>
                        </a:rPr>
                        <a:t>2.Creating</a:t>
                      </a:r>
                    </a:p>
                    <a:p>
                      <a:r>
                        <a:rPr lang="en-US" sz="1600">
                          <a:latin typeface="Times New Roman" panose="02020603050405020304" pitchFamily="18" charset="0"/>
                          <a:cs typeface="Times New Roman" panose="02020603050405020304" pitchFamily="18" charset="0"/>
                        </a:rPr>
                        <a:t>user group,</a:t>
                      </a:r>
                    </a:p>
                    <a:p>
                      <a:r>
                        <a:rPr lang="en-US" sz="1600">
                          <a:latin typeface="Times New Roman" panose="02020603050405020304" pitchFamily="18" charset="0"/>
                          <a:cs typeface="Times New Roman" panose="02020603050405020304" pitchFamily="18" charset="0"/>
                        </a:rPr>
                        <a:t>3.Adding</a:t>
                      </a:r>
                    </a:p>
                    <a:p>
                      <a:r>
                        <a:rPr lang="en-US" sz="1600">
                          <a:latin typeface="Times New Roman" panose="02020603050405020304" pitchFamily="18" charset="0"/>
                          <a:cs typeface="Times New Roman" panose="02020603050405020304" pitchFamily="18" charset="0"/>
                        </a:rPr>
                        <a:t>expenses,</a:t>
                      </a:r>
                    </a:p>
                    <a:p>
                      <a:r>
                        <a:rPr lang="en-US" sz="1600">
                          <a:latin typeface="Times New Roman" panose="02020603050405020304" pitchFamily="18" charset="0"/>
                          <a:cs typeface="Times New Roman" panose="02020603050405020304" pitchFamily="18" charset="0"/>
                        </a:rPr>
                        <a:t>4.Splitting</a:t>
                      </a:r>
                    </a:p>
                    <a:p>
                      <a:r>
                        <a:rPr lang="en-US" sz="1600">
                          <a:latin typeface="Times New Roman" panose="02020603050405020304" pitchFamily="18" charset="0"/>
                          <a:cs typeface="Times New Roman" panose="02020603050405020304" pitchFamily="18" charset="0"/>
                        </a:rPr>
                        <a:t>expenses</a:t>
                      </a:r>
                    </a:p>
                    <a:p>
                      <a:r>
                        <a:rPr lang="en-US" sz="1600">
                          <a:latin typeface="Times New Roman" panose="02020603050405020304" pitchFamily="18" charset="0"/>
                          <a:cs typeface="Times New Roman" panose="02020603050405020304" pitchFamily="18" charset="0"/>
                        </a:rPr>
                        <a:t>details,</a:t>
                      </a:r>
                    </a:p>
                    <a:p>
                      <a:r>
                        <a:rPr lang="en-US" sz="1600">
                          <a:latin typeface="Times New Roman" panose="02020603050405020304" pitchFamily="18" charset="0"/>
                          <a:cs typeface="Times New Roman" panose="02020603050405020304" pitchFamily="18" charset="0"/>
                        </a:rPr>
                        <a:t>5.Graphical</a:t>
                      </a:r>
                    </a:p>
                    <a:p>
                      <a:r>
                        <a:rPr lang="en-US" sz="1600">
                          <a:latin typeface="Times New Roman" panose="02020603050405020304" pitchFamily="18" charset="0"/>
                          <a:cs typeface="Times New Roman" panose="02020603050405020304" pitchFamily="18" charset="0"/>
                        </a:rPr>
                        <a:t>representation,</a:t>
                      </a:r>
                    </a:p>
                    <a:p>
                      <a:r>
                        <a:rPr lang="en-US" sz="1600">
                          <a:latin typeface="Times New Roman" panose="02020603050405020304" pitchFamily="18" charset="0"/>
                          <a:cs typeface="Times New Roman" panose="02020603050405020304" pitchFamily="18" charset="0"/>
                        </a:rPr>
                        <a:t>6.Collecting</a:t>
                      </a:r>
                    </a:p>
                    <a:p>
                      <a:r>
                        <a:rPr lang="en-US" sz="1600">
                          <a:latin typeface="Times New Roman" panose="02020603050405020304" pitchFamily="18" charset="0"/>
                          <a:cs typeface="Times New Roman" panose="02020603050405020304" pitchFamily="18" charset="0"/>
                        </a:rPr>
                        <a:t>user data.</a:t>
                      </a:r>
                    </a:p>
                  </a:txBody>
                  <a:tcPr/>
                </a:tc>
                <a:tc>
                  <a:txBody>
                    <a:bodyPr/>
                    <a:lstStyle/>
                    <a:p>
                      <a:r>
                        <a:rPr lang="en-US" sz="1600">
                          <a:latin typeface="Times New Roman" panose="02020603050405020304" pitchFamily="18" charset="0"/>
                          <a:cs typeface="Times New Roman" panose="02020603050405020304" pitchFamily="18" charset="0"/>
                        </a:rPr>
                        <a:t>1.Separate user</a:t>
                      </a:r>
                    </a:p>
                    <a:p>
                      <a:r>
                        <a:rPr lang="en-US" sz="1600">
                          <a:latin typeface="Times New Roman" panose="02020603050405020304" pitchFamily="18" charset="0"/>
                          <a:cs typeface="Times New Roman" panose="02020603050405020304" pitchFamily="18" charset="0"/>
                        </a:rPr>
                        <a:t>expense details,</a:t>
                      </a:r>
                    </a:p>
                    <a:p>
                      <a:r>
                        <a:rPr lang="en-US" sz="1600">
                          <a:latin typeface="Times New Roman" panose="02020603050405020304" pitchFamily="18" charset="0"/>
                          <a:cs typeface="Times New Roman" panose="02020603050405020304" pitchFamily="18" charset="0"/>
                        </a:rPr>
                        <a:t>2.All group expense</a:t>
                      </a:r>
                    </a:p>
                    <a:p>
                      <a:r>
                        <a:rPr lang="en-US" sz="1600">
                          <a:latin typeface="Times New Roman" panose="02020603050405020304" pitchFamily="18" charset="0"/>
                          <a:cs typeface="Times New Roman" panose="02020603050405020304" pitchFamily="18" charset="0"/>
                        </a:rPr>
                        <a:t>details,</a:t>
                      </a:r>
                    </a:p>
                    <a:p>
                      <a:r>
                        <a:rPr lang="en-US" sz="1600">
                          <a:latin typeface="Times New Roman" panose="02020603050405020304" pitchFamily="18" charset="0"/>
                          <a:cs typeface="Times New Roman" panose="02020603050405020304" pitchFamily="18" charset="0"/>
                        </a:rPr>
                        <a:t>3.Settlement of</a:t>
                      </a:r>
                    </a:p>
                    <a:p>
                      <a:r>
                        <a:rPr lang="en-US" sz="1600">
                          <a:latin typeface="Times New Roman" panose="02020603050405020304" pitchFamily="18" charset="0"/>
                          <a:cs typeface="Times New Roman" panose="02020603050405020304" pitchFamily="18" charset="0"/>
                        </a:rPr>
                        <a:t>shares,</a:t>
                      </a:r>
                    </a:p>
                    <a:p>
                      <a:r>
                        <a:rPr lang="en-US" sz="1600">
                          <a:latin typeface="Times New Roman" panose="02020603050405020304" pitchFamily="18" charset="0"/>
                          <a:cs typeface="Times New Roman" panose="02020603050405020304" pitchFamily="18" charset="0"/>
                        </a:rPr>
                        <a:t>4.Payment</a:t>
                      </a:r>
                    </a:p>
                    <a:p>
                      <a:r>
                        <a:rPr lang="en-US" sz="1600">
                          <a:latin typeface="Times New Roman" panose="02020603050405020304" pitchFamily="18" charset="0"/>
                          <a:cs typeface="Times New Roman" panose="02020603050405020304" pitchFamily="18" charset="0"/>
                        </a:rPr>
                        <a:t>notification,</a:t>
                      </a:r>
                    </a:p>
                    <a:p>
                      <a:r>
                        <a:rPr lang="en-US" sz="1600">
                          <a:latin typeface="Times New Roman" panose="02020603050405020304" pitchFamily="18" charset="0"/>
                          <a:cs typeface="Times New Roman" panose="02020603050405020304" pitchFamily="18" charset="0"/>
                        </a:rPr>
                        <a:t>5.Linking with</a:t>
                      </a:r>
                    </a:p>
                    <a:p>
                      <a:r>
                        <a:rPr lang="en-US" sz="1600">
                          <a:latin typeface="Times New Roman" panose="02020603050405020304" pitchFamily="18" charset="0"/>
                          <a:cs typeface="Times New Roman" panose="02020603050405020304" pitchFamily="18" charset="0"/>
                        </a:rPr>
                        <a:t>payment getways.</a:t>
                      </a:r>
                    </a:p>
                  </a:txBody>
                  <a:tcPr/>
                </a:tc>
                <a:extLst>
                  <a:ext uri="{0D108BD9-81ED-4DB2-BD59-A6C34878D82A}">
                    <a16:rowId xmlns:a16="http://schemas.microsoft.com/office/drawing/2014/main" val="3963806256"/>
                  </a:ext>
                </a:extLst>
              </a:tr>
            </a:tbl>
          </a:graphicData>
        </a:graphic>
      </p:graphicFrame>
      <p:sp>
        <p:nvSpPr>
          <p:cNvPr id="4" name="Date Placeholder 3">
            <a:extLst>
              <a:ext uri="{FF2B5EF4-FFF2-40B4-BE49-F238E27FC236}">
                <a16:creationId xmlns:a16="http://schemas.microsoft.com/office/drawing/2014/main" id="{3C532B7E-5679-BEAC-7248-88CAF8B843E1}"/>
              </a:ext>
            </a:extLst>
          </p:cNvPr>
          <p:cNvSpPr>
            <a:spLocks noGrp="1"/>
          </p:cNvSpPr>
          <p:nvPr>
            <p:ph type="dt" sz="half" idx="10"/>
          </p:nvPr>
        </p:nvSpPr>
        <p:spPr/>
        <p:txBody>
          <a:bodyPr/>
          <a:lstStyle/>
          <a:p>
            <a:pPr>
              <a:defRPr/>
            </a:pPr>
            <a:fld id="{3C01E765-C1F8-3746-B731-8F9BF68A8080}" type="datetime1">
              <a:rPr lang="en-US" smtClean="0"/>
              <a:pPr>
                <a:defRPr/>
              </a:pPr>
              <a:t>5/26/2023</a:t>
            </a:fld>
            <a:endParaRPr lang="en-US"/>
          </a:p>
        </p:txBody>
      </p:sp>
      <p:sp>
        <p:nvSpPr>
          <p:cNvPr id="5" name="Slide Number Placeholder 4">
            <a:extLst>
              <a:ext uri="{FF2B5EF4-FFF2-40B4-BE49-F238E27FC236}">
                <a16:creationId xmlns:a16="http://schemas.microsoft.com/office/drawing/2014/main" id="{F133E245-E689-72D3-E3F2-D39DE4D3DAEE}"/>
              </a:ext>
            </a:extLst>
          </p:cNvPr>
          <p:cNvSpPr>
            <a:spLocks noGrp="1"/>
          </p:cNvSpPr>
          <p:nvPr>
            <p:ph type="sldNum" sz="quarter" idx="12"/>
          </p:nvPr>
        </p:nvSpPr>
        <p:spPr/>
        <p:txBody>
          <a:bodyPr/>
          <a:lstStyle/>
          <a:p>
            <a:pPr>
              <a:defRPr/>
            </a:pPr>
            <a:fld id="{5B498732-BD7B-4F44-96A7-8379514E0922}" type="slidenum">
              <a:rPr lang="en-US" altLang="en-US" smtClean="0"/>
              <a:pPr>
                <a:defRPr/>
              </a:pPr>
              <a:t>6</a:t>
            </a:fld>
            <a:endParaRPr lang="en-US" altLang="en-US"/>
          </a:p>
        </p:txBody>
      </p:sp>
    </p:spTree>
    <p:extLst>
      <p:ext uri="{BB962C8B-B14F-4D97-AF65-F5344CB8AC3E}">
        <p14:creationId xmlns:p14="http://schemas.microsoft.com/office/powerpoint/2010/main" val="339327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557FF43C-2972-B4B1-8298-DE3E4B853CE3}"/>
              </a:ext>
            </a:extLst>
          </p:cNvPr>
          <p:cNvSpPr>
            <a:spLocks noGrp="1" noChangeArrowheads="1"/>
          </p:cNvSpPr>
          <p:nvPr>
            <p:ph type="title"/>
          </p:nvPr>
        </p:nvSpPr>
        <p:spPr>
          <a:xfrm>
            <a:off x="612775" y="-216324"/>
            <a:ext cx="7791450" cy="1143000"/>
          </a:xfrm>
        </p:spPr>
        <p:txBody>
          <a:bodyPr>
            <a:normAutofit/>
          </a:bodyPr>
          <a:lstStyle/>
          <a:p>
            <a:pPr eaLnBrk="1" fontAlgn="auto" hangingPunct="1">
              <a:spcAft>
                <a:spcPts val="0"/>
              </a:spcAft>
              <a:defRPr/>
            </a:pPr>
            <a:r>
              <a:rPr lang="en-US">
                <a:solidFill>
                  <a:schemeClr val="tx2">
                    <a:satMod val="130000"/>
                  </a:schemeClr>
                </a:solidFill>
                <a:latin typeface="Algerian" pitchFamily="82" charset="0"/>
              </a:rPr>
              <a:t>system ARCHITECTURE</a:t>
            </a:r>
            <a:endParaRPr lang="en-IN">
              <a:solidFill>
                <a:schemeClr val="tx2">
                  <a:satMod val="130000"/>
                </a:schemeClr>
              </a:solidFill>
              <a:latin typeface="Algerian" pitchFamily="82" charset="0"/>
            </a:endParaRPr>
          </a:p>
        </p:txBody>
      </p:sp>
      <p:sp>
        <p:nvSpPr>
          <p:cNvPr id="17431" name="Date Placeholder 2">
            <a:extLst>
              <a:ext uri="{FF2B5EF4-FFF2-40B4-BE49-F238E27FC236}">
                <a16:creationId xmlns:a16="http://schemas.microsoft.com/office/drawing/2014/main" id="{DACAA7CC-D644-6205-70B1-8DB4D62B2B9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430677-D0C1-4343-8504-9EBA80B9745E}" type="datetime1">
              <a:rPr lang="en-US" altLang="en-US" smtClean="0">
                <a:solidFill>
                  <a:schemeClr val="tx2"/>
                </a:solidFill>
              </a:rPr>
              <a:pPr/>
              <a:t>5/26/2023</a:t>
            </a:fld>
            <a:endParaRPr lang="en-US" altLang="en-US">
              <a:solidFill>
                <a:schemeClr val="tx2"/>
              </a:solidFill>
            </a:endParaRPr>
          </a:p>
        </p:txBody>
      </p:sp>
      <p:sp>
        <p:nvSpPr>
          <p:cNvPr id="17432" name="Slide Number Placeholder 3">
            <a:extLst>
              <a:ext uri="{FF2B5EF4-FFF2-40B4-BE49-F238E27FC236}">
                <a16:creationId xmlns:a16="http://schemas.microsoft.com/office/drawing/2014/main" id="{0A8F0978-1A34-5CDA-ED0B-8F10339FCA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C0FD55-4920-4E42-BAC1-983025D2B336}" type="slidenum">
              <a:rPr lang="en-US" altLang="en-US" smtClean="0">
                <a:solidFill>
                  <a:schemeClr val="tx2"/>
                </a:solidFill>
              </a:rPr>
              <a:pPr/>
              <a:t>7</a:t>
            </a:fld>
            <a:endParaRPr lang="en-US" altLang="en-US">
              <a:solidFill>
                <a:schemeClr val="tx2"/>
              </a:solidFill>
            </a:endParaRPr>
          </a:p>
        </p:txBody>
      </p:sp>
      <p:sp>
        <p:nvSpPr>
          <p:cNvPr id="2" name="Rectangle 1">
            <a:extLst>
              <a:ext uri="{FF2B5EF4-FFF2-40B4-BE49-F238E27FC236}">
                <a16:creationId xmlns:a16="http://schemas.microsoft.com/office/drawing/2014/main" id="{0C0A042A-9861-4B50-907E-84DB0E2A6B4C}"/>
              </a:ext>
            </a:extLst>
          </p:cNvPr>
          <p:cNvSpPr/>
          <p:nvPr/>
        </p:nvSpPr>
        <p:spPr>
          <a:xfrm>
            <a:off x="152400" y="2819400"/>
            <a:ext cx="742950" cy="5334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a:t>
            </a:r>
          </a:p>
        </p:txBody>
      </p:sp>
      <p:sp>
        <p:nvSpPr>
          <p:cNvPr id="3" name="Rectangle 2">
            <a:extLst>
              <a:ext uri="{FF2B5EF4-FFF2-40B4-BE49-F238E27FC236}">
                <a16:creationId xmlns:a16="http://schemas.microsoft.com/office/drawing/2014/main" id="{CCEB9EF4-6E4C-C132-A96C-87B100F6C25A}"/>
              </a:ext>
            </a:extLst>
          </p:cNvPr>
          <p:cNvSpPr/>
          <p:nvPr/>
        </p:nvSpPr>
        <p:spPr>
          <a:xfrm>
            <a:off x="1295400" y="2819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LOGIN</a:t>
            </a:r>
          </a:p>
        </p:txBody>
      </p:sp>
      <p:sp>
        <p:nvSpPr>
          <p:cNvPr id="4" name="Rectangle 3">
            <a:extLst>
              <a:ext uri="{FF2B5EF4-FFF2-40B4-BE49-F238E27FC236}">
                <a16:creationId xmlns:a16="http://schemas.microsoft.com/office/drawing/2014/main" id="{994C3265-DAE9-F255-28D7-48DD6F7D2449}"/>
              </a:ext>
            </a:extLst>
          </p:cNvPr>
          <p:cNvSpPr/>
          <p:nvPr/>
        </p:nvSpPr>
        <p:spPr>
          <a:xfrm>
            <a:off x="2743200" y="14478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HOME PAGE</a:t>
            </a:r>
          </a:p>
        </p:txBody>
      </p:sp>
      <p:sp>
        <p:nvSpPr>
          <p:cNvPr id="5" name="Rectangle 4">
            <a:extLst>
              <a:ext uri="{FF2B5EF4-FFF2-40B4-BE49-F238E27FC236}">
                <a16:creationId xmlns:a16="http://schemas.microsoft.com/office/drawing/2014/main" id="{62009639-88E8-1B99-E061-54A0432081F9}"/>
              </a:ext>
            </a:extLst>
          </p:cNvPr>
          <p:cNvSpPr/>
          <p:nvPr/>
        </p:nvSpPr>
        <p:spPr>
          <a:xfrm>
            <a:off x="2895600" y="2819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GROUP</a:t>
            </a:r>
          </a:p>
        </p:txBody>
      </p:sp>
      <p:sp>
        <p:nvSpPr>
          <p:cNvPr id="6" name="Rectangle 5">
            <a:extLst>
              <a:ext uri="{FF2B5EF4-FFF2-40B4-BE49-F238E27FC236}">
                <a16:creationId xmlns:a16="http://schemas.microsoft.com/office/drawing/2014/main" id="{C83D2783-126E-08CD-C24F-DCF86B49E4F4}"/>
              </a:ext>
            </a:extLst>
          </p:cNvPr>
          <p:cNvSpPr/>
          <p:nvPr/>
        </p:nvSpPr>
        <p:spPr>
          <a:xfrm>
            <a:off x="4727670" y="2066132"/>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CREATE</a:t>
            </a:r>
          </a:p>
        </p:txBody>
      </p:sp>
      <p:sp>
        <p:nvSpPr>
          <p:cNvPr id="7" name="Rectangle 6">
            <a:extLst>
              <a:ext uri="{FF2B5EF4-FFF2-40B4-BE49-F238E27FC236}">
                <a16:creationId xmlns:a16="http://schemas.microsoft.com/office/drawing/2014/main" id="{C5A5EF94-FA19-D1F8-0560-4FF513FDBD57}"/>
              </a:ext>
            </a:extLst>
          </p:cNvPr>
          <p:cNvSpPr/>
          <p:nvPr/>
        </p:nvSpPr>
        <p:spPr>
          <a:xfrm>
            <a:off x="4749927" y="3463166"/>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ADD FRIEND</a:t>
            </a:r>
          </a:p>
        </p:txBody>
      </p:sp>
      <p:sp>
        <p:nvSpPr>
          <p:cNvPr id="8" name="Rectangle 7">
            <a:extLst>
              <a:ext uri="{FF2B5EF4-FFF2-40B4-BE49-F238E27FC236}">
                <a16:creationId xmlns:a16="http://schemas.microsoft.com/office/drawing/2014/main" id="{3987A559-2ED8-0608-FBA5-185B17E676D6}"/>
              </a:ext>
            </a:extLst>
          </p:cNvPr>
          <p:cNvSpPr/>
          <p:nvPr/>
        </p:nvSpPr>
        <p:spPr>
          <a:xfrm>
            <a:off x="7254240" y="25146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HISTORY</a:t>
            </a:r>
          </a:p>
          <a:p>
            <a:pPr algn="ctr"/>
            <a:r>
              <a:rPr lang="en-US"/>
              <a:t>+</a:t>
            </a:r>
          </a:p>
          <a:p>
            <a:pPr algn="ctr"/>
            <a:r>
              <a:rPr lang="en-US"/>
              <a:t>SPLIT EXPENSES</a:t>
            </a:r>
          </a:p>
        </p:txBody>
      </p:sp>
      <p:sp>
        <p:nvSpPr>
          <p:cNvPr id="9" name="Rectangle 8">
            <a:extLst>
              <a:ext uri="{FF2B5EF4-FFF2-40B4-BE49-F238E27FC236}">
                <a16:creationId xmlns:a16="http://schemas.microsoft.com/office/drawing/2014/main" id="{E1310AE6-825F-6D9D-74C4-468B75C5B743}"/>
              </a:ext>
            </a:extLst>
          </p:cNvPr>
          <p:cNvSpPr/>
          <p:nvPr/>
        </p:nvSpPr>
        <p:spPr>
          <a:xfrm>
            <a:off x="7254240" y="47244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PAYMENT GATEWAY</a:t>
            </a:r>
          </a:p>
        </p:txBody>
      </p:sp>
      <p:sp>
        <p:nvSpPr>
          <p:cNvPr id="10" name="Rectangle 9">
            <a:extLst>
              <a:ext uri="{FF2B5EF4-FFF2-40B4-BE49-F238E27FC236}">
                <a16:creationId xmlns:a16="http://schemas.microsoft.com/office/drawing/2014/main" id="{1DF353D5-651D-3E72-75CD-581BD70507AF}"/>
              </a:ext>
            </a:extLst>
          </p:cNvPr>
          <p:cNvSpPr/>
          <p:nvPr/>
        </p:nvSpPr>
        <p:spPr>
          <a:xfrm>
            <a:off x="2201102" y="4819650"/>
            <a:ext cx="1447800" cy="9525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3">
            <a:schemeClr val="lt1"/>
          </a:lnRef>
          <a:fillRef idx="1">
            <a:schemeClr val="accent6"/>
          </a:fillRef>
          <a:effectRef idx="1">
            <a:schemeClr val="accent6"/>
          </a:effectRef>
          <a:fontRef idx="minor">
            <a:schemeClr val="lt1"/>
          </a:fontRef>
        </p:style>
        <p:txBody>
          <a:bodyPr rtlCol="0" anchor="ctr"/>
          <a:lstStyle/>
          <a:p>
            <a:pPr algn="ctr"/>
            <a:r>
              <a:rPr lang="en-US"/>
              <a:t>DATABASE</a:t>
            </a:r>
          </a:p>
        </p:txBody>
      </p:sp>
      <p:cxnSp>
        <p:nvCxnSpPr>
          <p:cNvPr id="15" name="Straight Arrow Connector 14">
            <a:extLst>
              <a:ext uri="{FF2B5EF4-FFF2-40B4-BE49-F238E27FC236}">
                <a16:creationId xmlns:a16="http://schemas.microsoft.com/office/drawing/2014/main" id="{BF884409-BD8B-DE87-BDAB-5D2601145B11}"/>
              </a:ext>
            </a:extLst>
          </p:cNvPr>
          <p:cNvCxnSpPr>
            <a:stCxn id="2" idx="3"/>
            <a:endCxn id="3" idx="1"/>
          </p:cNvCxnSpPr>
          <p:nvPr/>
        </p:nvCxnSpPr>
        <p:spPr>
          <a:xfrm>
            <a:off x="895350" y="3086100"/>
            <a:ext cx="4000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9C659AC-77C0-F2A5-10CD-ABE6BB5BDFEF}"/>
              </a:ext>
            </a:extLst>
          </p:cNvPr>
          <p:cNvCxnSpPr>
            <a:cxnSpLocks/>
            <a:stCxn id="3" idx="0"/>
            <a:endCxn id="4" idx="1"/>
          </p:cNvCxnSpPr>
          <p:nvPr/>
        </p:nvCxnSpPr>
        <p:spPr>
          <a:xfrm flipV="1">
            <a:off x="1866900" y="1714500"/>
            <a:ext cx="876300" cy="11049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B9207FE4-3AD0-7656-76F1-746CA6271F37}"/>
              </a:ext>
            </a:extLst>
          </p:cNvPr>
          <p:cNvCxnSpPr>
            <a:cxnSpLocks/>
            <a:stCxn id="4" idx="2"/>
            <a:endCxn id="5" idx="0"/>
          </p:cNvCxnSpPr>
          <p:nvPr/>
        </p:nvCxnSpPr>
        <p:spPr>
          <a:xfrm>
            <a:off x="3467100" y="1981200"/>
            <a:ext cx="0" cy="838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B19B278F-77A3-D7F5-757C-DA8B40CE14CF}"/>
              </a:ext>
            </a:extLst>
          </p:cNvPr>
          <p:cNvCxnSpPr>
            <a:cxnSpLocks/>
            <a:stCxn id="5" idx="3"/>
            <a:endCxn id="6" idx="1"/>
          </p:cNvCxnSpPr>
          <p:nvPr/>
        </p:nvCxnSpPr>
        <p:spPr>
          <a:xfrm flipV="1">
            <a:off x="4038600" y="2332832"/>
            <a:ext cx="689070" cy="7532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0976A0A1-EE0F-6111-0AE5-123CD559A982}"/>
              </a:ext>
            </a:extLst>
          </p:cNvPr>
          <p:cNvCxnSpPr>
            <a:cxnSpLocks/>
            <a:stCxn id="5" idx="3"/>
            <a:endCxn id="7" idx="1"/>
          </p:cNvCxnSpPr>
          <p:nvPr/>
        </p:nvCxnSpPr>
        <p:spPr>
          <a:xfrm>
            <a:off x="4038600" y="3086100"/>
            <a:ext cx="711327" cy="6437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0F0D9D2C-75DC-6583-7F5B-8629BF27904F}"/>
              </a:ext>
            </a:extLst>
          </p:cNvPr>
          <p:cNvCxnSpPr>
            <a:cxnSpLocks/>
            <a:endCxn id="8" idx="1"/>
          </p:cNvCxnSpPr>
          <p:nvPr/>
        </p:nvCxnSpPr>
        <p:spPr>
          <a:xfrm>
            <a:off x="6197727" y="2256028"/>
            <a:ext cx="1056513" cy="8300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DCED9087-1BA4-3FA8-711B-B444017B18C3}"/>
              </a:ext>
            </a:extLst>
          </p:cNvPr>
          <p:cNvCxnSpPr>
            <a:cxnSpLocks/>
            <a:stCxn id="7" idx="3"/>
            <a:endCxn id="8" idx="1"/>
          </p:cNvCxnSpPr>
          <p:nvPr/>
        </p:nvCxnSpPr>
        <p:spPr>
          <a:xfrm flipV="1">
            <a:off x="6197727" y="3086100"/>
            <a:ext cx="1056513" cy="6437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F9F0CBA5-813B-E52D-FD73-2D9C34A39B14}"/>
              </a:ext>
            </a:extLst>
          </p:cNvPr>
          <p:cNvCxnSpPr>
            <a:cxnSpLocks/>
            <a:stCxn id="8" idx="2"/>
            <a:endCxn id="9" idx="0"/>
          </p:cNvCxnSpPr>
          <p:nvPr/>
        </p:nvCxnSpPr>
        <p:spPr>
          <a:xfrm>
            <a:off x="7978140" y="3657600"/>
            <a:ext cx="0" cy="1066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0E594A1B-B71A-4181-F531-47FA043BD575}"/>
              </a:ext>
            </a:extLst>
          </p:cNvPr>
          <p:cNvCxnSpPr>
            <a:cxnSpLocks/>
          </p:cNvCxnSpPr>
          <p:nvPr/>
        </p:nvCxnSpPr>
        <p:spPr>
          <a:xfrm flipH="1">
            <a:off x="3648901" y="5637214"/>
            <a:ext cx="3605339"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8" name="Elbow Connector 47">
            <a:extLst>
              <a:ext uri="{FF2B5EF4-FFF2-40B4-BE49-F238E27FC236}">
                <a16:creationId xmlns:a16="http://schemas.microsoft.com/office/drawing/2014/main" id="{F588C724-451E-72AD-EB3E-9C95460E9164}"/>
              </a:ext>
            </a:extLst>
          </p:cNvPr>
          <p:cNvCxnSpPr>
            <a:cxnSpLocks/>
            <a:stCxn id="7" idx="2"/>
          </p:cNvCxnSpPr>
          <p:nvPr/>
        </p:nvCxnSpPr>
        <p:spPr>
          <a:xfrm rot="5400000">
            <a:off x="4077177" y="3568290"/>
            <a:ext cx="968375" cy="1824926"/>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a:extLst>
              <a:ext uri="{FF2B5EF4-FFF2-40B4-BE49-F238E27FC236}">
                <a16:creationId xmlns:a16="http://schemas.microsoft.com/office/drawing/2014/main" id="{1137B952-7C9E-421A-2A0C-E34466C959D6}"/>
              </a:ext>
            </a:extLst>
          </p:cNvPr>
          <p:cNvCxnSpPr>
            <a:cxnSpLocks/>
            <a:stCxn id="8" idx="2"/>
            <a:endCxn id="10" idx="3"/>
          </p:cNvCxnSpPr>
          <p:nvPr/>
        </p:nvCxnSpPr>
        <p:spPr>
          <a:xfrm rot="5400000">
            <a:off x="4994371" y="2312131"/>
            <a:ext cx="1638300" cy="4329238"/>
          </a:xfrm>
          <a:prstGeom prst="curved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49" name="Elbow Connector 6148">
            <a:extLst>
              <a:ext uri="{FF2B5EF4-FFF2-40B4-BE49-F238E27FC236}">
                <a16:creationId xmlns:a16="http://schemas.microsoft.com/office/drawing/2014/main" id="{1091E9BA-588F-8016-AA39-B2AACB9EAA30}"/>
              </a:ext>
            </a:extLst>
          </p:cNvPr>
          <p:cNvCxnSpPr>
            <a:stCxn id="3" idx="2"/>
            <a:endCxn id="10" idx="0"/>
          </p:cNvCxnSpPr>
          <p:nvPr/>
        </p:nvCxnSpPr>
        <p:spPr>
          <a:xfrm rot="16200000" flipH="1">
            <a:off x="1662526" y="3557174"/>
            <a:ext cx="1466850" cy="1058102"/>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A3E5295-E00E-46B0-9C22-B35035893DB4}"/>
              </a:ext>
            </a:extLst>
          </p:cNvPr>
          <p:cNvSpPr>
            <a:spLocks noGrp="1"/>
          </p:cNvSpPr>
          <p:nvPr>
            <p:ph type="title"/>
          </p:nvPr>
        </p:nvSpPr>
        <p:spPr>
          <a:xfrm>
            <a:off x="838200" y="152400"/>
            <a:ext cx="8229600" cy="990600"/>
          </a:xfrm>
        </p:spPr>
        <p:txBody>
          <a:bodyPr/>
          <a:lstStyle/>
          <a:p>
            <a:pPr eaLnBrk="1" hangingPunct="1"/>
            <a:r>
              <a:rPr lang="en-US" altLang="en-US">
                <a:latin typeface="Algerian" panose="020F0502020204030204" pitchFamily="34" charset="0"/>
              </a:rPr>
              <a:t>IMPLEMENTATION PLAN</a:t>
            </a:r>
            <a:endParaRPr lang="en-IN" altLang="en-US">
              <a:latin typeface="Algerian" panose="020F0502020204030204" pitchFamily="34" charset="0"/>
            </a:endParaRPr>
          </a:p>
        </p:txBody>
      </p:sp>
      <p:sp>
        <p:nvSpPr>
          <p:cNvPr id="19459" name="Content Placeholder 2">
            <a:extLst>
              <a:ext uri="{FF2B5EF4-FFF2-40B4-BE49-F238E27FC236}">
                <a16:creationId xmlns:a16="http://schemas.microsoft.com/office/drawing/2014/main" id="{A4B1F4C5-54C4-EEB8-194D-DE3842D98A43}"/>
              </a:ext>
            </a:extLst>
          </p:cNvPr>
          <p:cNvSpPr>
            <a:spLocks noGrp="1"/>
          </p:cNvSpPr>
          <p:nvPr>
            <p:ph sz="quarter" idx="1"/>
          </p:nvPr>
        </p:nvSpPr>
        <p:spPr>
          <a:xfrm>
            <a:off x="340895" y="683795"/>
            <a:ext cx="8270875" cy="5562600"/>
          </a:xfrm>
        </p:spPr>
        <p:txBody>
          <a:bodyPr/>
          <a:lstStyle/>
          <a:p>
            <a:pPr marL="0" indent="0" eaLnBrk="1" hangingPunct="1">
              <a:buNone/>
            </a:pPr>
            <a:endParaRPr lang="en-US" altLang="en-US" sz="2400">
              <a:latin typeface="Times New Roman" panose="02020603050405020304" pitchFamily="18" charset="0"/>
              <a:cs typeface="Times New Roman" panose="02020603050405020304" pitchFamily="18" charset="0"/>
            </a:endParaRPr>
          </a:p>
          <a:p>
            <a:pPr eaLnBrk="1" hangingPunct="1"/>
            <a:r>
              <a:rPr lang="en-US" altLang="en-US" sz="2400">
                <a:latin typeface="Times New Roman" panose="02020603050405020304" pitchFamily="18" charset="0"/>
                <a:cs typeface="Times New Roman" panose="02020603050405020304" pitchFamily="18" charset="0"/>
              </a:rPr>
              <a:t>Software Requirements</a:t>
            </a:r>
          </a:p>
          <a:p>
            <a:pPr lvl="1" eaLnBrk="1" hangingPunct="1"/>
            <a:r>
              <a:rPr lang="en-US" altLang="en-US" sz="2100">
                <a:latin typeface="Times New Roman" panose="02020603050405020304" pitchFamily="18" charset="0"/>
                <a:cs typeface="Times New Roman" panose="02020603050405020304" pitchFamily="18" charset="0"/>
              </a:rPr>
              <a:t>Flutter</a:t>
            </a:r>
          </a:p>
          <a:p>
            <a:pPr lvl="1" eaLnBrk="1" hangingPunct="1"/>
            <a:r>
              <a:rPr lang="en-US" altLang="en-US" sz="2100">
                <a:latin typeface="Times New Roman" panose="02020603050405020304" pitchFamily="18" charset="0"/>
                <a:cs typeface="Times New Roman" panose="02020603050405020304" pitchFamily="18" charset="0"/>
              </a:rPr>
              <a:t>MongoDB</a:t>
            </a:r>
          </a:p>
          <a:p>
            <a:pPr lvl="1" eaLnBrk="1" hangingPunct="1"/>
            <a:r>
              <a:rPr lang="en-US" altLang="en-US" sz="2100">
                <a:latin typeface="Times New Roman" panose="02020603050405020304" pitchFamily="18" charset="0"/>
                <a:cs typeface="Times New Roman" panose="02020603050405020304" pitchFamily="18" charset="0"/>
              </a:rPr>
              <a:t>Node.js</a:t>
            </a:r>
          </a:p>
          <a:p>
            <a:pPr eaLnBrk="1" hangingPunct="1"/>
            <a:r>
              <a:rPr lang="en-US" altLang="en-US" sz="2400">
                <a:latin typeface="Times New Roman" panose="02020603050405020304" pitchFamily="18" charset="0"/>
                <a:cs typeface="Times New Roman" panose="02020603050405020304" pitchFamily="18" charset="0"/>
              </a:rPr>
              <a:t>Implementation Aspects:</a:t>
            </a:r>
          </a:p>
          <a:p>
            <a:pPr eaLnBrk="1" hangingPunct="1"/>
            <a:r>
              <a:rPr lang="en-US" altLang="en-US" sz="2400">
                <a:latin typeface="Times New Roman" panose="02020603050405020304" pitchFamily="18" charset="0"/>
                <a:cs typeface="Times New Roman" panose="02020603050405020304" pitchFamily="18" charset="0"/>
              </a:rPr>
              <a:t>User Management: </a:t>
            </a:r>
            <a:r>
              <a:rPr lang="en-US" altLang="en-US" sz="2400" err="1">
                <a:latin typeface="Times New Roman" panose="02020603050405020304" pitchFamily="18" charset="0"/>
                <a:cs typeface="Times New Roman" panose="02020603050405020304" pitchFamily="18" charset="0"/>
              </a:rPr>
              <a:t>SplitBuddie</a:t>
            </a:r>
            <a:r>
              <a:rPr lang="en-US" altLang="en-US" sz="2400">
                <a:latin typeface="Times New Roman" panose="02020603050405020304" pitchFamily="18" charset="0"/>
                <a:cs typeface="Times New Roman" panose="02020603050405020304" pitchFamily="18" charset="0"/>
              </a:rPr>
              <a:t> allows users to create accounts, sign in, and manage their profiles. The app typically implements user authentication and authorization mechanisms to ensure secure access to user-specific data.</a:t>
            </a:r>
          </a:p>
          <a:p>
            <a:pPr eaLnBrk="1" hangingPunct="1"/>
            <a:r>
              <a:rPr lang="en-US" altLang="en-US" sz="2400">
                <a:latin typeface="Times New Roman" panose="02020603050405020304" pitchFamily="18" charset="0"/>
                <a:cs typeface="Times New Roman" panose="02020603050405020304" pitchFamily="18" charset="0"/>
              </a:rPr>
              <a:t>Dashboard and Activity Feed: The app typically provides a user-friendly dashboard or activity feed, where users can see a summary of their recent activities, including expenses added, payments made, and invitations to join groups.</a:t>
            </a:r>
          </a:p>
          <a:p>
            <a:pPr eaLnBrk="1" hangingPunct="1"/>
            <a:endParaRPr lang="en-US" altLang="en-US" sz="2400">
              <a:latin typeface="Times New Roman" panose="02020603050405020304" pitchFamily="18" charset="0"/>
              <a:cs typeface="Times New Roman" panose="02020603050405020304" pitchFamily="18" charset="0"/>
            </a:endParaRPr>
          </a:p>
        </p:txBody>
      </p:sp>
      <p:sp>
        <p:nvSpPr>
          <p:cNvPr id="19460" name="Date Placeholder 2">
            <a:extLst>
              <a:ext uri="{FF2B5EF4-FFF2-40B4-BE49-F238E27FC236}">
                <a16:creationId xmlns:a16="http://schemas.microsoft.com/office/drawing/2014/main" id="{CA6E3569-A779-73C5-D69F-5278C573F75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83F56E-0E0C-ED4E-8CBD-D5F1CF65DC8A}" type="datetime1">
              <a:rPr lang="en-US" altLang="en-US" smtClean="0">
                <a:solidFill>
                  <a:schemeClr val="tx2"/>
                </a:solidFill>
              </a:rPr>
              <a:pPr/>
              <a:t>5/26/2023</a:t>
            </a:fld>
            <a:endParaRPr lang="en-US" altLang="en-US">
              <a:solidFill>
                <a:schemeClr val="tx2"/>
              </a:solidFill>
            </a:endParaRPr>
          </a:p>
        </p:txBody>
      </p:sp>
      <p:sp>
        <p:nvSpPr>
          <p:cNvPr id="19461" name="Slide Number Placeholder 3">
            <a:extLst>
              <a:ext uri="{FF2B5EF4-FFF2-40B4-BE49-F238E27FC236}">
                <a16:creationId xmlns:a16="http://schemas.microsoft.com/office/drawing/2014/main" id="{8A150CA8-C90D-90F1-93D6-685065EBBD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C28BD2-933E-1A4E-A2E5-323E4A717134}" type="slidenum">
              <a:rPr lang="en-US" altLang="en-US" smtClean="0">
                <a:solidFill>
                  <a:schemeClr val="tx2"/>
                </a:solidFill>
              </a:rPr>
              <a:pPr/>
              <a:t>8</a:t>
            </a:fld>
            <a:endParaRPr lang="en-US" altLang="en-US">
              <a:solidFill>
                <a:schemeClr val="tx2"/>
              </a:solidFill>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1593D-00BC-EF64-3166-7A8BA548DAC4}"/>
              </a:ext>
            </a:extLst>
          </p:cNvPr>
          <p:cNvSpPr>
            <a:spLocks noGrp="1"/>
          </p:cNvSpPr>
          <p:nvPr>
            <p:ph sz="quarter" idx="1"/>
          </p:nvPr>
        </p:nvSpPr>
        <p:spPr>
          <a:xfrm>
            <a:off x="311972" y="136525"/>
            <a:ext cx="8374828" cy="6020435"/>
          </a:xfrm>
        </p:spPr>
        <p:txBody>
          <a:bodyPr/>
          <a:lstStyle/>
          <a:p>
            <a:r>
              <a:rPr lang="en-US" sz="2400"/>
              <a:t>Expense Creation: </a:t>
            </a:r>
            <a:r>
              <a:rPr lang="en-US" sz="2400" err="1"/>
              <a:t>SplitBuddie</a:t>
            </a:r>
            <a:r>
              <a:rPr lang="en-US" sz="2400"/>
              <a:t> enables users to create new expenses and divide them among participants. The app usually provides an interface for users to enter details such as the expense amount, description, date, and the people involved in the expense.</a:t>
            </a:r>
          </a:p>
          <a:p>
            <a:r>
              <a:rPr lang="en-US" sz="2400"/>
              <a:t>Expense Splitting: </a:t>
            </a:r>
            <a:r>
              <a:rPr lang="en-US" sz="2400" err="1"/>
              <a:t>SplitBuddie</a:t>
            </a:r>
            <a:r>
              <a:rPr lang="en-US" sz="2400"/>
              <a:t> employs various algorithms and methodologies to divide expenses fairly among participants. </a:t>
            </a:r>
          </a:p>
          <a:p>
            <a:r>
              <a:rPr lang="en-US" sz="2400"/>
              <a:t>Group Management: Users can form groups with their friends or roommates to track shared expenses easily. </a:t>
            </a:r>
            <a:r>
              <a:rPr lang="en-US" sz="2400" err="1"/>
              <a:t>SplitBuddie</a:t>
            </a:r>
            <a:r>
              <a:rPr lang="en-US" sz="2400"/>
              <a:t> allows users to create groups, invite members, and manage group settings. Payment Tracking: </a:t>
            </a:r>
            <a:r>
              <a:rPr lang="en-US" sz="2400" err="1"/>
              <a:t>SplitBuddie</a:t>
            </a:r>
            <a:r>
              <a:rPr lang="en-US" sz="2400"/>
              <a:t> helps users keep track of who owes whom and simplifies settling expenses. The app typically provides options to record payments made by individuals and updates the overall balance between participants accordingly. </a:t>
            </a:r>
          </a:p>
        </p:txBody>
      </p:sp>
      <p:sp>
        <p:nvSpPr>
          <p:cNvPr id="4" name="Date Placeholder 3">
            <a:extLst>
              <a:ext uri="{FF2B5EF4-FFF2-40B4-BE49-F238E27FC236}">
                <a16:creationId xmlns:a16="http://schemas.microsoft.com/office/drawing/2014/main" id="{53C74896-3CCA-A9B4-EDAD-9057D3D306E6}"/>
              </a:ext>
            </a:extLst>
          </p:cNvPr>
          <p:cNvSpPr>
            <a:spLocks noGrp="1"/>
          </p:cNvSpPr>
          <p:nvPr>
            <p:ph type="dt" sz="half" idx="10"/>
          </p:nvPr>
        </p:nvSpPr>
        <p:spPr/>
        <p:txBody>
          <a:bodyPr/>
          <a:lstStyle/>
          <a:p>
            <a:pPr>
              <a:defRPr/>
            </a:pPr>
            <a:fld id="{3C01E765-C1F8-3746-B731-8F9BF68A8080}" type="datetime1">
              <a:rPr lang="en-US" smtClean="0"/>
              <a:pPr>
                <a:defRPr/>
              </a:pPr>
              <a:t>5/26/2023</a:t>
            </a:fld>
            <a:endParaRPr lang="en-US"/>
          </a:p>
        </p:txBody>
      </p:sp>
      <p:sp>
        <p:nvSpPr>
          <p:cNvPr id="5" name="Slide Number Placeholder 4">
            <a:extLst>
              <a:ext uri="{FF2B5EF4-FFF2-40B4-BE49-F238E27FC236}">
                <a16:creationId xmlns:a16="http://schemas.microsoft.com/office/drawing/2014/main" id="{B2A28B73-A680-2FFC-CB6F-3C74BCDADA6D}"/>
              </a:ext>
            </a:extLst>
          </p:cNvPr>
          <p:cNvSpPr>
            <a:spLocks noGrp="1"/>
          </p:cNvSpPr>
          <p:nvPr>
            <p:ph type="sldNum" sz="quarter" idx="12"/>
          </p:nvPr>
        </p:nvSpPr>
        <p:spPr/>
        <p:txBody>
          <a:bodyPr/>
          <a:lstStyle/>
          <a:p>
            <a:pPr>
              <a:defRPr/>
            </a:pPr>
            <a:fld id="{5B498732-BD7B-4F44-96A7-8379514E0922}" type="slidenum">
              <a:rPr lang="en-US" altLang="en-US" smtClean="0"/>
              <a:pPr>
                <a:defRPr/>
              </a:pPr>
              <a:t>9</a:t>
            </a:fld>
            <a:endParaRPr lang="en-US" altLang="en-US"/>
          </a:p>
        </p:txBody>
      </p:sp>
    </p:spTree>
    <p:extLst>
      <p:ext uri="{BB962C8B-B14F-4D97-AF65-F5344CB8AC3E}">
        <p14:creationId xmlns:p14="http://schemas.microsoft.com/office/powerpoint/2010/main" val="179599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24</Slides>
  <Notes>1</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Origin</vt:lpstr>
      <vt:lpstr> </vt:lpstr>
      <vt:lpstr>Agenda</vt:lpstr>
      <vt:lpstr>Problem  statement</vt:lpstr>
      <vt:lpstr>PowerPoint Presentation</vt:lpstr>
      <vt:lpstr>Literature Survey – 1st method</vt:lpstr>
      <vt:lpstr>Literature Survey – 2nd method</vt:lpstr>
      <vt:lpstr>system ARCHITECTURE</vt:lpstr>
      <vt:lpstr>IMPLEMENTATION PLAN</vt:lpstr>
      <vt:lpstr>PowerPoint Presentation</vt:lpstr>
      <vt:lpstr>UML DIAGRAMS</vt:lpstr>
      <vt:lpstr>PowerPoint Presentation</vt:lpstr>
      <vt:lpstr>PowerPoint Presentation</vt:lpstr>
      <vt:lpstr>PowerPoint Presentation</vt:lpstr>
      <vt:lpstr>PowerPoint Presentation</vt:lpstr>
      <vt:lpstr>SNAPSHOTS</vt:lpstr>
      <vt:lpstr>PowerPoint Presentation</vt:lpstr>
      <vt:lpstr>Scope of project</vt:lpstr>
      <vt:lpstr>Project TimeLine</vt:lpstr>
      <vt:lpstr>Advantages</vt:lpstr>
      <vt:lpstr>limitations</vt:lpstr>
      <vt:lpstr>Future Scope</vt:lpstr>
      <vt:lpstr> 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  Based  SYSTEM Sponsored by Geometric ltd., Pune</dc:title>
  <dc:creator/>
  <cp:lastModifiedBy>Samir Thokal</cp:lastModifiedBy>
  <cp:revision>1</cp:revision>
  <dcterms:created xsi:type="dcterms:W3CDTF">2006-08-16T00:00:00Z</dcterms:created>
  <dcterms:modified xsi:type="dcterms:W3CDTF">2023-05-26T06:24:10Z</dcterms:modified>
</cp:coreProperties>
</file>