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drawingml.diagramLayout+xml" PartName="/ppt/diagrams/layout3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ms-office.drawingml.diagramDrawing+xml" PartName="/ppt/diagrams/drawing3.xml"/>
  <Override ContentType="application/vnd.openxmlformats-officedocument.presentationml.presProps+xml" PartName="/ppt/presProps1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02FC8-2724-4A9E-89B3-689B2FC958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503E191-4E75-4BD5-9019-2430BF69A520}">
      <dgm:prSet/>
      <dgm:spPr/>
      <dgm:t>
        <a:bodyPr/>
        <a:lstStyle/>
        <a:p>
          <a:r>
            <a:rPr lang="en-IN" b="1"/>
            <a:t>IaaS (Infrastructure as a Service)</a:t>
          </a:r>
          <a:endParaRPr lang="en-US"/>
        </a:p>
      </dgm:t>
    </dgm:pt>
    <dgm:pt modelId="{74E0D99A-A947-4F30-B1BC-A3FDADCB3A15}" type="parTrans" cxnId="{2B6F9933-251F-44E6-8445-039CDBA5364F}">
      <dgm:prSet/>
      <dgm:spPr/>
      <dgm:t>
        <a:bodyPr/>
        <a:lstStyle/>
        <a:p>
          <a:endParaRPr lang="en-US"/>
        </a:p>
      </dgm:t>
    </dgm:pt>
    <dgm:pt modelId="{0482D6F9-967E-4A54-87BE-736740218CF1}" type="sibTrans" cxnId="{2B6F9933-251F-44E6-8445-039CDBA5364F}">
      <dgm:prSet/>
      <dgm:spPr/>
      <dgm:t>
        <a:bodyPr/>
        <a:lstStyle/>
        <a:p>
          <a:endParaRPr lang="en-US"/>
        </a:p>
      </dgm:t>
    </dgm:pt>
    <dgm:pt modelId="{E3B95617-F1D3-4B1E-9DA3-13C0D43A1AB3}">
      <dgm:prSet/>
      <dgm:spPr/>
      <dgm:t>
        <a:bodyPr/>
        <a:lstStyle/>
        <a:p>
          <a:r>
            <a:rPr lang="en-IN"/>
            <a:t>Rent virtual servers, storage, and networks.</a:t>
          </a:r>
          <a:endParaRPr lang="en-US"/>
        </a:p>
      </dgm:t>
    </dgm:pt>
    <dgm:pt modelId="{FDAC16E9-B968-47E6-91A9-9689E5C054ED}" type="parTrans" cxnId="{A3A8CEF7-12F7-431D-980C-0B5BB8250B48}">
      <dgm:prSet/>
      <dgm:spPr/>
      <dgm:t>
        <a:bodyPr/>
        <a:lstStyle/>
        <a:p>
          <a:endParaRPr lang="en-US"/>
        </a:p>
      </dgm:t>
    </dgm:pt>
    <dgm:pt modelId="{DF865982-3942-4DC6-A96A-C445EED32B7C}" type="sibTrans" cxnId="{A3A8CEF7-12F7-431D-980C-0B5BB8250B48}">
      <dgm:prSet/>
      <dgm:spPr/>
      <dgm:t>
        <a:bodyPr/>
        <a:lstStyle/>
        <a:p>
          <a:endParaRPr lang="en-US"/>
        </a:p>
      </dgm:t>
    </dgm:pt>
    <dgm:pt modelId="{B710BDE2-6F90-46CF-B722-F34900169AE3}">
      <dgm:prSet/>
      <dgm:spPr/>
      <dgm:t>
        <a:bodyPr/>
        <a:lstStyle/>
        <a:p>
          <a:r>
            <a:rPr lang="en-IN"/>
            <a:t>Example: AWS EC2, Google Compute Engine.</a:t>
          </a:r>
          <a:endParaRPr lang="en-US"/>
        </a:p>
      </dgm:t>
    </dgm:pt>
    <dgm:pt modelId="{25678F2D-6369-435B-87B4-CF9E650A0DFD}" type="parTrans" cxnId="{9E322111-584E-4A34-8084-2932B2A07F3F}">
      <dgm:prSet/>
      <dgm:spPr/>
      <dgm:t>
        <a:bodyPr/>
        <a:lstStyle/>
        <a:p>
          <a:endParaRPr lang="en-US"/>
        </a:p>
      </dgm:t>
    </dgm:pt>
    <dgm:pt modelId="{4CBBCC98-B3B4-4F5D-B737-373999DFD898}" type="sibTrans" cxnId="{9E322111-584E-4A34-8084-2932B2A07F3F}">
      <dgm:prSet/>
      <dgm:spPr/>
      <dgm:t>
        <a:bodyPr/>
        <a:lstStyle/>
        <a:p>
          <a:endParaRPr lang="en-US"/>
        </a:p>
      </dgm:t>
    </dgm:pt>
    <dgm:pt modelId="{F7C18B36-E02E-458E-9B34-0E17DFFC2085}">
      <dgm:prSet/>
      <dgm:spPr/>
      <dgm:t>
        <a:bodyPr/>
        <a:lstStyle/>
        <a:p>
          <a:r>
            <a:rPr lang="en-IN" b="1" dirty="0"/>
            <a:t>PaaS (Platform as a Service)</a:t>
          </a:r>
          <a:endParaRPr lang="en-US" dirty="0"/>
        </a:p>
      </dgm:t>
    </dgm:pt>
    <dgm:pt modelId="{8539787F-23B4-45D6-BE12-8BB31597D389}" type="parTrans" cxnId="{09BB9381-B746-4F6D-91C6-191226044BD4}">
      <dgm:prSet/>
      <dgm:spPr/>
      <dgm:t>
        <a:bodyPr/>
        <a:lstStyle/>
        <a:p>
          <a:endParaRPr lang="en-US"/>
        </a:p>
      </dgm:t>
    </dgm:pt>
    <dgm:pt modelId="{8799BD38-AB89-4591-B3F2-EE5C0D53AC3F}" type="sibTrans" cxnId="{09BB9381-B746-4F6D-91C6-191226044BD4}">
      <dgm:prSet/>
      <dgm:spPr/>
      <dgm:t>
        <a:bodyPr/>
        <a:lstStyle/>
        <a:p>
          <a:endParaRPr lang="en-US"/>
        </a:p>
      </dgm:t>
    </dgm:pt>
    <dgm:pt modelId="{595C0205-9D17-41F2-A551-DBE0BE56E2CB}">
      <dgm:prSet/>
      <dgm:spPr/>
      <dgm:t>
        <a:bodyPr/>
        <a:lstStyle/>
        <a:p>
          <a:r>
            <a:rPr lang="en-IN"/>
            <a:t>Platform to build, test, and deploy apps without managing servers.</a:t>
          </a:r>
          <a:endParaRPr lang="en-US"/>
        </a:p>
      </dgm:t>
    </dgm:pt>
    <dgm:pt modelId="{8DD869D8-409A-4CE2-86AF-717A14FC13E3}" type="parTrans" cxnId="{B08A359F-222B-4334-BBDF-554A58C3768A}">
      <dgm:prSet/>
      <dgm:spPr/>
      <dgm:t>
        <a:bodyPr/>
        <a:lstStyle/>
        <a:p>
          <a:endParaRPr lang="en-US"/>
        </a:p>
      </dgm:t>
    </dgm:pt>
    <dgm:pt modelId="{E90B660A-3D37-4485-97CA-7E7193598608}" type="sibTrans" cxnId="{B08A359F-222B-4334-BBDF-554A58C3768A}">
      <dgm:prSet/>
      <dgm:spPr/>
      <dgm:t>
        <a:bodyPr/>
        <a:lstStyle/>
        <a:p>
          <a:endParaRPr lang="en-US"/>
        </a:p>
      </dgm:t>
    </dgm:pt>
    <dgm:pt modelId="{A80C66C5-BFDC-4F94-AE95-CC80584D5B31}">
      <dgm:prSet/>
      <dgm:spPr/>
      <dgm:t>
        <a:bodyPr/>
        <a:lstStyle/>
        <a:p>
          <a:r>
            <a:rPr lang="en-IN"/>
            <a:t>Example: Heroku, Google App Engine.</a:t>
          </a:r>
          <a:endParaRPr lang="en-US"/>
        </a:p>
      </dgm:t>
    </dgm:pt>
    <dgm:pt modelId="{61158BB1-D808-4E22-93DC-20FBFAA55B05}" type="parTrans" cxnId="{8592157C-49E4-44B9-9F19-6344753B9586}">
      <dgm:prSet/>
      <dgm:spPr/>
      <dgm:t>
        <a:bodyPr/>
        <a:lstStyle/>
        <a:p>
          <a:endParaRPr lang="en-US"/>
        </a:p>
      </dgm:t>
    </dgm:pt>
    <dgm:pt modelId="{EDA7AF14-10B4-435F-81F0-1C4871E61056}" type="sibTrans" cxnId="{8592157C-49E4-44B9-9F19-6344753B9586}">
      <dgm:prSet/>
      <dgm:spPr/>
      <dgm:t>
        <a:bodyPr/>
        <a:lstStyle/>
        <a:p>
          <a:endParaRPr lang="en-US"/>
        </a:p>
      </dgm:t>
    </dgm:pt>
    <dgm:pt modelId="{4C13C867-BD3C-4E9B-B6D5-16E4C5725B8F}">
      <dgm:prSet/>
      <dgm:spPr/>
      <dgm:t>
        <a:bodyPr/>
        <a:lstStyle/>
        <a:p>
          <a:r>
            <a:rPr lang="en-IN" b="1"/>
            <a:t>SaaS (Software as a Service)</a:t>
          </a:r>
          <a:endParaRPr lang="en-US"/>
        </a:p>
      </dgm:t>
    </dgm:pt>
    <dgm:pt modelId="{A733C3F7-11B1-4F10-966B-DFAFC3967B7D}" type="parTrans" cxnId="{22168E9C-1624-4834-94AD-18272A592031}">
      <dgm:prSet/>
      <dgm:spPr/>
      <dgm:t>
        <a:bodyPr/>
        <a:lstStyle/>
        <a:p>
          <a:endParaRPr lang="en-US"/>
        </a:p>
      </dgm:t>
    </dgm:pt>
    <dgm:pt modelId="{96C9D885-D38C-48B2-B84F-CF8401F1D9FC}" type="sibTrans" cxnId="{22168E9C-1624-4834-94AD-18272A592031}">
      <dgm:prSet/>
      <dgm:spPr/>
      <dgm:t>
        <a:bodyPr/>
        <a:lstStyle/>
        <a:p>
          <a:endParaRPr lang="en-US"/>
        </a:p>
      </dgm:t>
    </dgm:pt>
    <dgm:pt modelId="{BC269445-8FF7-4548-A7DD-C51E3161B69C}">
      <dgm:prSet/>
      <dgm:spPr/>
      <dgm:t>
        <a:bodyPr/>
        <a:lstStyle/>
        <a:p>
          <a:r>
            <a:rPr lang="en-IN"/>
            <a:t>Ready-to-use software accessible over the internet.</a:t>
          </a:r>
          <a:endParaRPr lang="en-US"/>
        </a:p>
      </dgm:t>
    </dgm:pt>
    <dgm:pt modelId="{3AABDCC5-2C0A-423A-B621-74F6CC9A517A}" type="parTrans" cxnId="{B5A519E4-21A9-4796-AFBA-3252B0914D7C}">
      <dgm:prSet/>
      <dgm:spPr/>
      <dgm:t>
        <a:bodyPr/>
        <a:lstStyle/>
        <a:p>
          <a:endParaRPr lang="en-US"/>
        </a:p>
      </dgm:t>
    </dgm:pt>
    <dgm:pt modelId="{FC3FE278-76C3-48DD-AB6B-3A72182D1410}" type="sibTrans" cxnId="{B5A519E4-21A9-4796-AFBA-3252B0914D7C}">
      <dgm:prSet/>
      <dgm:spPr/>
      <dgm:t>
        <a:bodyPr/>
        <a:lstStyle/>
        <a:p>
          <a:endParaRPr lang="en-US"/>
        </a:p>
      </dgm:t>
    </dgm:pt>
    <dgm:pt modelId="{077A5AEA-A321-474D-B85A-019EBBC0DB37}">
      <dgm:prSet/>
      <dgm:spPr/>
      <dgm:t>
        <a:bodyPr/>
        <a:lstStyle/>
        <a:p>
          <a:r>
            <a:rPr lang="en-IN"/>
            <a:t>Example: Gmail, Microsoft Office 365, Salesforce</a:t>
          </a:r>
          <a:endParaRPr lang="en-US"/>
        </a:p>
      </dgm:t>
    </dgm:pt>
    <dgm:pt modelId="{922A7D00-1ACC-4F6A-B986-439FFA72F9C8}" type="parTrans" cxnId="{D5117E64-B595-4AB6-BBA2-8E4A6A437A33}">
      <dgm:prSet/>
      <dgm:spPr/>
      <dgm:t>
        <a:bodyPr/>
        <a:lstStyle/>
        <a:p>
          <a:endParaRPr lang="en-US"/>
        </a:p>
      </dgm:t>
    </dgm:pt>
    <dgm:pt modelId="{58691A6E-4E18-4964-A700-A6F4BAB821A9}" type="sibTrans" cxnId="{D5117E64-B595-4AB6-BBA2-8E4A6A437A33}">
      <dgm:prSet/>
      <dgm:spPr/>
      <dgm:t>
        <a:bodyPr/>
        <a:lstStyle/>
        <a:p>
          <a:endParaRPr lang="en-US"/>
        </a:p>
      </dgm:t>
    </dgm:pt>
    <dgm:pt modelId="{E6993B61-976E-4594-8F76-86A1B4484A2C}" type="pres">
      <dgm:prSet presAssocID="{1F002FC8-2724-4A9E-89B3-689B2FC9580A}" presName="root" presStyleCnt="0">
        <dgm:presLayoutVars>
          <dgm:dir/>
          <dgm:resizeHandles val="exact"/>
        </dgm:presLayoutVars>
      </dgm:prSet>
      <dgm:spPr/>
    </dgm:pt>
    <dgm:pt modelId="{8648A3F6-99BF-41D4-9BB6-73BAEE952FF8}" type="pres">
      <dgm:prSet presAssocID="{C503E191-4E75-4BD5-9019-2430BF69A520}" presName="compNode" presStyleCnt="0"/>
      <dgm:spPr/>
    </dgm:pt>
    <dgm:pt modelId="{E04ACD56-DD36-4807-AC42-BF82CC4B2A30}" type="pres">
      <dgm:prSet presAssocID="{C503E191-4E75-4BD5-9019-2430BF69A520}" presName="bgRect" presStyleLbl="bgShp" presStyleIdx="0" presStyleCnt="3"/>
      <dgm:spPr/>
    </dgm:pt>
    <dgm:pt modelId="{2A45654F-246F-40E7-B4B8-8F31E60AB2FE}" type="pres">
      <dgm:prSet presAssocID="{C503E191-4E75-4BD5-9019-2430BF69A52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AEAB35C-9FA5-4F13-99F8-1D1C00F4D7E4}" type="pres">
      <dgm:prSet presAssocID="{C503E191-4E75-4BD5-9019-2430BF69A520}" presName="spaceRect" presStyleCnt="0"/>
      <dgm:spPr/>
    </dgm:pt>
    <dgm:pt modelId="{1696E0EC-5ACD-4061-A3F4-424A2EC6B1A8}" type="pres">
      <dgm:prSet presAssocID="{C503E191-4E75-4BD5-9019-2430BF69A520}" presName="parTx" presStyleLbl="revTx" presStyleIdx="0" presStyleCnt="6">
        <dgm:presLayoutVars>
          <dgm:chMax val="0"/>
          <dgm:chPref val="0"/>
        </dgm:presLayoutVars>
      </dgm:prSet>
      <dgm:spPr/>
    </dgm:pt>
    <dgm:pt modelId="{B259AF28-805A-4903-93CC-F2DB01E40885}" type="pres">
      <dgm:prSet presAssocID="{C503E191-4E75-4BD5-9019-2430BF69A520}" presName="desTx" presStyleLbl="revTx" presStyleIdx="1" presStyleCnt="6">
        <dgm:presLayoutVars/>
      </dgm:prSet>
      <dgm:spPr/>
    </dgm:pt>
    <dgm:pt modelId="{3B22A57A-6B83-4EE0-B0A6-9D65819E9E6C}" type="pres">
      <dgm:prSet presAssocID="{0482D6F9-967E-4A54-87BE-736740218CF1}" presName="sibTrans" presStyleCnt="0"/>
      <dgm:spPr/>
    </dgm:pt>
    <dgm:pt modelId="{07115BC0-801F-40CC-9696-F9BA66736274}" type="pres">
      <dgm:prSet presAssocID="{F7C18B36-E02E-458E-9B34-0E17DFFC2085}" presName="compNode" presStyleCnt="0"/>
      <dgm:spPr/>
    </dgm:pt>
    <dgm:pt modelId="{B0108798-BAFA-4136-8963-D61EFB44EF2D}" type="pres">
      <dgm:prSet presAssocID="{F7C18B36-E02E-458E-9B34-0E17DFFC2085}" presName="bgRect" presStyleLbl="bgShp" presStyleIdx="1" presStyleCnt="3"/>
      <dgm:spPr/>
    </dgm:pt>
    <dgm:pt modelId="{6DFE4100-8755-4C45-8E83-0769AC3C65F0}" type="pres">
      <dgm:prSet presAssocID="{F7C18B36-E02E-458E-9B34-0E17DFFC20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D3F7231-F588-4D2E-93C3-871371683B07}" type="pres">
      <dgm:prSet presAssocID="{F7C18B36-E02E-458E-9B34-0E17DFFC2085}" presName="spaceRect" presStyleCnt="0"/>
      <dgm:spPr/>
    </dgm:pt>
    <dgm:pt modelId="{4EA2E686-7B56-4D1B-A940-4F0647CAF349}" type="pres">
      <dgm:prSet presAssocID="{F7C18B36-E02E-458E-9B34-0E17DFFC2085}" presName="parTx" presStyleLbl="revTx" presStyleIdx="2" presStyleCnt="6">
        <dgm:presLayoutVars>
          <dgm:chMax val="0"/>
          <dgm:chPref val="0"/>
        </dgm:presLayoutVars>
      </dgm:prSet>
      <dgm:spPr/>
    </dgm:pt>
    <dgm:pt modelId="{AD153F4E-09EC-4A2B-AA3A-A0D47EDD02FF}" type="pres">
      <dgm:prSet presAssocID="{F7C18B36-E02E-458E-9B34-0E17DFFC2085}" presName="desTx" presStyleLbl="revTx" presStyleIdx="3" presStyleCnt="6">
        <dgm:presLayoutVars/>
      </dgm:prSet>
      <dgm:spPr/>
    </dgm:pt>
    <dgm:pt modelId="{2EDF391B-6A0B-4F49-89AD-58757DC670C6}" type="pres">
      <dgm:prSet presAssocID="{8799BD38-AB89-4591-B3F2-EE5C0D53AC3F}" presName="sibTrans" presStyleCnt="0"/>
      <dgm:spPr/>
    </dgm:pt>
    <dgm:pt modelId="{42BD29F6-ADE5-4121-B426-E5A068B91582}" type="pres">
      <dgm:prSet presAssocID="{4C13C867-BD3C-4E9B-B6D5-16E4C5725B8F}" presName="compNode" presStyleCnt="0"/>
      <dgm:spPr/>
    </dgm:pt>
    <dgm:pt modelId="{9DF5CA59-9053-43F2-B634-E257EC38BFE0}" type="pres">
      <dgm:prSet presAssocID="{4C13C867-BD3C-4E9B-B6D5-16E4C5725B8F}" presName="bgRect" presStyleLbl="bgShp" presStyleIdx="2" presStyleCnt="3"/>
      <dgm:spPr/>
    </dgm:pt>
    <dgm:pt modelId="{CBEE0153-2FF9-4D88-B117-94E1DD32315D}" type="pres">
      <dgm:prSet presAssocID="{4C13C867-BD3C-4E9B-B6D5-16E4C5725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EF24A0E8-7BF5-4CE6-8FE3-A9198BE90723}" type="pres">
      <dgm:prSet presAssocID="{4C13C867-BD3C-4E9B-B6D5-16E4C5725B8F}" presName="spaceRect" presStyleCnt="0"/>
      <dgm:spPr/>
    </dgm:pt>
    <dgm:pt modelId="{CA6904EC-8036-41A2-A957-ABC342C25B48}" type="pres">
      <dgm:prSet presAssocID="{4C13C867-BD3C-4E9B-B6D5-16E4C5725B8F}" presName="parTx" presStyleLbl="revTx" presStyleIdx="4" presStyleCnt="6">
        <dgm:presLayoutVars>
          <dgm:chMax val="0"/>
          <dgm:chPref val="0"/>
        </dgm:presLayoutVars>
      </dgm:prSet>
      <dgm:spPr/>
    </dgm:pt>
    <dgm:pt modelId="{FD7CE1B9-57A1-4C1B-A7F8-C7E0111A7ACB}" type="pres">
      <dgm:prSet presAssocID="{4C13C867-BD3C-4E9B-B6D5-16E4C5725B8F}" presName="desTx" presStyleLbl="revTx" presStyleIdx="5" presStyleCnt="6">
        <dgm:presLayoutVars/>
      </dgm:prSet>
      <dgm:spPr/>
    </dgm:pt>
  </dgm:ptLst>
  <dgm:cxnLst>
    <dgm:cxn modelId="{6C5F1E0A-347F-402A-B55D-8C109A804BAE}" type="presOf" srcId="{A80C66C5-BFDC-4F94-AE95-CC80584D5B31}" destId="{AD153F4E-09EC-4A2B-AA3A-A0D47EDD02FF}" srcOrd="0" destOrd="1" presId="urn:microsoft.com/office/officeart/2018/2/layout/IconVerticalSolidList"/>
    <dgm:cxn modelId="{9E322111-584E-4A34-8084-2932B2A07F3F}" srcId="{C503E191-4E75-4BD5-9019-2430BF69A520}" destId="{B710BDE2-6F90-46CF-B722-F34900169AE3}" srcOrd="1" destOrd="0" parTransId="{25678F2D-6369-435B-87B4-CF9E650A0DFD}" sibTransId="{4CBBCC98-B3B4-4F5D-B737-373999DFD898}"/>
    <dgm:cxn modelId="{33F1E02C-90D3-4536-AA51-426A2B4FB721}" type="presOf" srcId="{1F002FC8-2724-4A9E-89B3-689B2FC9580A}" destId="{E6993B61-976E-4594-8F76-86A1B4484A2C}" srcOrd="0" destOrd="0" presId="urn:microsoft.com/office/officeart/2018/2/layout/IconVerticalSolidList"/>
    <dgm:cxn modelId="{2B6F9933-251F-44E6-8445-039CDBA5364F}" srcId="{1F002FC8-2724-4A9E-89B3-689B2FC9580A}" destId="{C503E191-4E75-4BD5-9019-2430BF69A520}" srcOrd="0" destOrd="0" parTransId="{74E0D99A-A947-4F30-B1BC-A3FDADCB3A15}" sibTransId="{0482D6F9-967E-4A54-87BE-736740218CF1}"/>
    <dgm:cxn modelId="{D5117E64-B595-4AB6-BBA2-8E4A6A437A33}" srcId="{4C13C867-BD3C-4E9B-B6D5-16E4C5725B8F}" destId="{077A5AEA-A321-474D-B85A-019EBBC0DB37}" srcOrd="1" destOrd="0" parTransId="{922A7D00-1ACC-4F6A-B986-439FFA72F9C8}" sibTransId="{58691A6E-4E18-4964-A700-A6F4BAB821A9}"/>
    <dgm:cxn modelId="{8592157C-49E4-44B9-9F19-6344753B9586}" srcId="{F7C18B36-E02E-458E-9B34-0E17DFFC2085}" destId="{A80C66C5-BFDC-4F94-AE95-CC80584D5B31}" srcOrd="1" destOrd="0" parTransId="{61158BB1-D808-4E22-93DC-20FBFAA55B05}" sibTransId="{EDA7AF14-10B4-435F-81F0-1C4871E61056}"/>
    <dgm:cxn modelId="{09BB9381-B746-4F6D-91C6-191226044BD4}" srcId="{1F002FC8-2724-4A9E-89B3-689B2FC9580A}" destId="{F7C18B36-E02E-458E-9B34-0E17DFFC2085}" srcOrd="1" destOrd="0" parTransId="{8539787F-23B4-45D6-BE12-8BB31597D389}" sibTransId="{8799BD38-AB89-4591-B3F2-EE5C0D53AC3F}"/>
    <dgm:cxn modelId="{3412E281-DFC9-471F-9EAD-D3DCA553B4FC}" type="presOf" srcId="{4C13C867-BD3C-4E9B-B6D5-16E4C5725B8F}" destId="{CA6904EC-8036-41A2-A957-ABC342C25B48}" srcOrd="0" destOrd="0" presId="urn:microsoft.com/office/officeart/2018/2/layout/IconVerticalSolidList"/>
    <dgm:cxn modelId="{83D6AF8B-9028-49CD-9AFB-63728EC86B48}" type="presOf" srcId="{E3B95617-F1D3-4B1E-9DA3-13C0D43A1AB3}" destId="{B259AF28-805A-4903-93CC-F2DB01E40885}" srcOrd="0" destOrd="0" presId="urn:microsoft.com/office/officeart/2018/2/layout/IconVerticalSolidList"/>
    <dgm:cxn modelId="{2CFF118C-3889-4B65-BC26-E6CB09621D0F}" type="presOf" srcId="{BC269445-8FF7-4548-A7DD-C51E3161B69C}" destId="{FD7CE1B9-57A1-4C1B-A7F8-C7E0111A7ACB}" srcOrd="0" destOrd="0" presId="urn:microsoft.com/office/officeart/2018/2/layout/IconVerticalSolidList"/>
    <dgm:cxn modelId="{7C4DA791-11E9-499D-9312-B01EC79EF548}" type="presOf" srcId="{F7C18B36-E02E-458E-9B34-0E17DFFC2085}" destId="{4EA2E686-7B56-4D1B-A940-4F0647CAF349}" srcOrd="0" destOrd="0" presId="urn:microsoft.com/office/officeart/2018/2/layout/IconVerticalSolidList"/>
    <dgm:cxn modelId="{22168E9C-1624-4834-94AD-18272A592031}" srcId="{1F002FC8-2724-4A9E-89B3-689B2FC9580A}" destId="{4C13C867-BD3C-4E9B-B6D5-16E4C5725B8F}" srcOrd="2" destOrd="0" parTransId="{A733C3F7-11B1-4F10-966B-DFAFC3967B7D}" sibTransId="{96C9D885-D38C-48B2-B84F-CF8401F1D9FC}"/>
    <dgm:cxn modelId="{B08A359F-222B-4334-BBDF-554A58C3768A}" srcId="{F7C18B36-E02E-458E-9B34-0E17DFFC2085}" destId="{595C0205-9D17-41F2-A551-DBE0BE56E2CB}" srcOrd="0" destOrd="0" parTransId="{8DD869D8-409A-4CE2-86AF-717A14FC13E3}" sibTransId="{E90B660A-3D37-4485-97CA-7E7193598608}"/>
    <dgm:cxn modelId="{B575EEB6-3226-4235-9511-DC41D4C55BDF}" type="presOf" srcId="{C503E191-4E75-4BD5-9019-2430BF69A520}" destId="{1696E0EC-5ACD-4061-A3F4-424A2EC6B1A8}" srcOrd="0" destOrd="0" presId="urn:microsoft.com/office/officeart/2018/2/layout/IconVerticalSolidList"/>
    <dgm:cxn modelId="{FE4B9BC3-2B4C-468E-8C5A-817EA0723BAC}" type="presOf" srcId="{077A5AEA-A321-474D-B85A-019EBBC0DB37}" destId="{FD7CE1B9-57A1-4C1B-A7F8-C7E0111A7ACB}" srcOrd="0" destOrd="1" presId="urn:microsoft.com/office/officeart/2018/2/layout/IconVerticalSolidList"/>
    <dgm:cxn modelId="{B5A519E4-21A9-4796-AFBA-3252B0914D7C}" srcId="{4C13C867-BD3C-4E9B-B6D5-16E4C5725B8F}" destId="{BC269445-8FF7-4548-A7DD-C51E3161B69C}" srcOrd="0" destOrd="0" parTransId="{3AABDCC5-2C0A-423A-B621-74F6CC9A517A}" sibTransId="{FC3FE278-76C3-48DD-AB6B-3A72182D1410}"/>
    <dgm:cxn modelId="{A3A8CEF7-12F7-431D-980C-0B5BB8250B48}" srcId="{C503E191-4E75-4BD5-9019-2430BF69A520}" destId="{E3B95617-F1D3-4B1E-9DA3-13C0D43A1AB3}" srcOrd="0" destOrd="0" parTransId="{FDAC16E9-B968-47E6-91A9-9689E5C054ED}" sibTransId="{DF865982-3942-4DC6-A96A-C445EED32B7C}"/>
    <dgm:cxn modelId="{AFBD97FE-690E-4542-B373-72FC5C14DFE1}" type="presOf" srcId="{595C0205-9D17-41F2-A551-DBE0BE56E2CB}" destId="{AD153F4E-09EC-4A2B-AA3A-A0D47EDD02FF}" srcOrd="0" destOrd="0" presId="urn:microsoft.com/office/officeart/2018/2/layout/IconVerticalSolidList"/>
    <dgm:cxn modelId="{1B24CEFE-F0CA-4212-B1E8-44DAA544DEA4}" type="presOf" srcId="{B710BDE2-6F90-46CF-B722-F34900169AE3}" destId="{B259AF28-805A-4903-93CC-F2DB01E40885}" srcOrd="0" destOrd="1" presId="urn:microsoft.com/office/officeart/2018/2/layout/IconVerticalSolidList"/>
    <dgm:cxn modelId="{9C3003A2-B895-4339-89E7-AB3F389DF23F}" type="presParOf" srcId="{E6993B61-976E-4594-8F76-86A1B4484A2C}" destId="{8648A3F6-99BF-41D4-9BB6-73BAEE952FF8}" srcOrd="0" destOrd="0" presId="urn:microsoft.com/office/officeart/2018/2/layout/IconVerticalSolidList"/>
    <dgm:cxn modelId="{43D9E4EC-5A0A-436E-B9CE-79BD770B3B07}" type="presParOf" srcId="{8648A3F6-99BF-41D4-9BB6-73BAEE952FF8}" destId="{E04ACD56-DD36-4807-AC42-BF82CC4B2A30}" srcOrd="0" destOrd="0" presId="urn:microsoft.com/office/officeart/2018/2/layout/IconVerticalSolidList"/>
    <dgm:cxn modelId="{C7EBB4CD-383F-4227-B7CF-C08D82F39D22}" type="presParOf" srcId="{8648A3F6-99BF-41D4-9BB6-73BAEE952FF8}" destId="{2A45654F-246F-40E7-B4B8-8F31E60AB2FE}" srcOrd="1" destOrd="0" presId="urn:microsoft.com/office/officeart/2018/2/layout/IconVerticalSolidList"/>
    <dgm:cxn modelId="{B3FDDAAA-586F-413D-BC3E-8D866B01CEDA}" type="presParOf" srcId="{8648A3F6-99BF-41D4-9BB6-73BAEE952FF8}" destId="{7AEAB35C-9FA5-4F13-99F8-1D1C00F4D7E4}" srcOrd="2" destOrd="0" presId="urn:microsoft.com/office/officeart/2018/2/layout/IconVerticalSolidList"/>
    <dgm:cxn modelId="{F39F033B-DAF4-4171-A926-C26240CCF4F6}" type="presParOf" srcId="{8648A3F6-99BF-41D4-9BB6-73BAEE952FF8}" destId="{1696E0EC-5ACD-4061-A3F4-424A2EC6B1A8}" srcOrd="3" destOrd="0" presId="urn:microsoft.com/office/officeart/2018/2/layout/IconVerticalSolidList"/>
    <dgm:cxn modelId="{DF5E71BA-1EAF-4798-B187-D3DA07A20CF4}" type="presParOf" srcId="{8648A3F6-99BF-41D4-9BB6-73BAEE952FF8}" destId="{B259AF28-805A-4903-93CC-F2DB01E40885}" srcOrd="4" destOrd="0" presId="urn:microsoft.com/office/officeart/2018/2/layout/IconVerticalSolidList"/>
    <dgm:cxn modelId="{307476AF-4041-4F53-A9D2-DB1D19D60927}" type="presParOf" srcId="{E6993B61-976E-4594-8F76-86A1B4484A2C}" destId="{3B22A57A-6B83-4EE0-B0A6-9D65819E9E6C}" srcOrd="1" destOrd="0" presId="urn:microsoft.com/office/officeart/2018/2/layout/IconVerticalSolidList"/>
    <dgm:cxn modelId="{D00D7FD0-6E79-4F8A-9231-5F2E9CFA9EDB}" type="presParOf" srcId="{E6993B61-976E-4594-8F76-86A1B4484A2C}" destId="{07115BC0-801F-40CC-9696-F9BA66736274}" srcOrd="2" destOrd="0" presId="urn:microsoft.com/office/officeart/2018/2/layout/IconVerticalSolidList"/>
    <dgm:cxn modelId="{98E97373-3E05-4B04-ABA7-55958BB81ED2}" type="presParOf" srcId="{07115BC0-801F-40CC-9696-F9BA66736274}" destId="{B0108798-BAFA-4136-8963-D61EFB44EF2D}" srcOrd="0" destOrd="0" presId="urn:microsoft.com/office/officeart/2018/2/layout/IconVerticalSolidList"/>
    <dgm:cxn modelId="{2F241184-092C-4DBD-B153-C9EF7A7AC28A}" type="presParOf" srcId="{07115BC0-801F-40CC-9696-F9BA66736274}" destId="{6DFE4100-8755-4C45-8E83-0769AC3C65F0}" srcOrd="1" destOrd="0" presId="urn:microsoft.com/office/officeart/2018/2/layout/IconVerticalSolidList"/>
    <dgm:cxn modelId="{36EE3CF8-8981-4524-9F2C-553333813A2F}" type="presParOf" srcId="{07115BC0-801F-40CC-9696-F9BA66736274}" destId="{3D3F7231-F588-4D2E-93C3-871371683B07}" srcOrd="2" destOrd="0" presId="urn:microsoft.com/office/officeart/2018/2/layout/IconVerticalSolidList"/>
    <dgm:cxn modelId="{D71980C4-6327-4646-ADFE-F77E7694A7A0}" type="presParOf" srcId="{07115BC0-801F-40CC-9696-F9BA66736274}" destId="{4EA2E686-7B56-4D1B-A940-4F0647CAF349}" srcOrd="3" destOrd="0" presId="urn:microsoft.com/office/officeart/2018/2/layout/IconVerticalSolidList"/>
    <dgm:cxn modelId="{F6AA834C-0176-4B4E-9548-8567AD655346}" type="presParOf" srcId="{07115BC0-801F-40CC-9696-F9BA66736274}" destId="{AD153F4E-09EC-4A2B-AA3A-A0D47EDD02FF}" srcOrd="4" destOrd="0" presId="urn:microsoft.com/office/officeart/2018/2/layout/IconVerticalSolidList"/>
    <dgm:cxn modelId="{FB6CE3DF-B41C-414E-A5C2-8346190E726B}" type="presParOf" srcId="{E6993B61-976E-4594-8F76-86A1B4484A2C}" destId="{2EDF391B-6A0B-4F49-89AD-58757DC670C6}" srcOrd="3" destOrd="0" presId="urn:microsoft.com/office/officeart/2018/2/layout/IconVerticalSolidList"/>
    <dgm:cxn modelId="{C40FDC5D-15D9-43D4-A0B0-4FC2D8C679B4}" type="presParOf" srcId="{E6993B61-976E-4594-8F76-86A1B4484A2C}" destId="{42BD29F6-ADE5-4121-B426-E5A068B91582}" srcOrd="4" destOrd="0" presId="urn:microsoft.com/office/officeart/2018/2/layout/IconVerticalSolidList"/>
    <dgm:cxn modelId="{85A9BDBC-F693-46CA-96F6-47E38F45DD6D}" type="presParOf" srcId="{42BD29F6-ADE5-4121-B426-E5A068B91582}" destId="{9DF5CA59-9053-43F2-B634-E257EC38BFE0}" srcOrd="0" destOrd="0" presId="urn:microsoft.com/office/officeart/2018/2/layout/IconVerticalSolidList"/>
    <dgm:cxn modelId="{77497216-B742-4C44-944D-3AC6AAFA4C03}" type="presParOf" srcId="{42BD29F6-ADE5-4121-B426-E5A068B91582}" destId="{CBEE0153-2FF9-4D88-B117-94E1DD32315D}" srcOrd="1" destOrd="0" presId="urn:microsoft.com/office/officeart/2018/2/layout/IconVerticalSolidList"/>
    <dgm:cxn modelId="{9DA4AFEF-573B-4B29-84CD-F20A815C5618}" type="presParOf" srcId="{42BD29F6-ADE5-4121-B426-E5A068B91582}" destId="{EF24A0E8-7BF5-4CE6-8FE3-A9198BE90723}" srcOrd="2" destOrd="0" presId="urn:microsoft.com/office/officeart/2018/2/layout/IconVerticalSolidList"/>
    <dgm:cxn modelId="{374EDEF7-29DE-42EC-98B3-50E2952460FB}" type="presParOf" srcId="{42BD29F6-ADE5-4121-B426-E5A068B91582}" destId="{CA6904EC-8036-41A2-A957-ABC342C25B48}" srcOrd="3" destOrd="0" presId="urn:microsoft.com/office/officeart/2018/2/layout/IconVerticalSolidList"/>
    <dgm:cxn modelId="{BB5EAA8D-FC72-4A58-BFB5-6FCAE4934502}" type="presParOf" srcId="{42BD29F6-ADE5-4121-B426-E5A068B91582}" destId="{FD7CE1B9-57A1-4C1B-A7F8-C7E0111A7AC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1A4932-E319-47E2-B711-4F63FEB60CE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20F241-1CCF-41B7-90FC-92597E7334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Public Cloud</a:t>
          </a:r>
          <a:r>
            <a:rPr lang="en-IN"/>
            <a:t> 🚌</a:t>
          </a:r>
          <a:endParaRPr lang="en-US"/>
        </a:p>
      </dgm:t>
    </dgm:pt>
    <dgm:pt modelId="{7D43300F-996C-4E4B-B769-83919CEF0935}" type="parTrans" cxnId="{3BF3C6CE-B2AE-4C1C-B24F-BCFC345A504E}">
      <dgm:prSet/>
      <dgm:spPr/>
      <dgm:t>
        <a:bodyPr/>
        <a:lstStyle/>
        <a:p>
          <a:endParaRPr lang="en-US"/>
        </a:p>
      </dgm:t>
    </dgm:pt>
    <dgm:pt modelId="{7C0AC1FA-C2D8-4F49-B519-6341CA044009}" type="sibTrans" cxnId="{3BF3C6CE-B2AE-4C1C-B24F-BCFC345A504E}">
      <dgm:prSet/>
      <dgm:spPr/>
      <dgm:t>
        <a:bodyPr/>
        <a:lstStyle/>
        <a:p>
          <a:endParaRPr lang="en-US"/>
        </a:p>
      </dgm:t>
    </dgm:pt>
    <dgm:pt modelId="{EA49ADF6-6036-4BF8-93E5-55F449B0BBA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Owned and operated by providers like AWS, Azure, GCP.</a:t>
          </a:r>
          <a:endParaRPr lang="en-US"/>
        </a:p>
      </dgm:t>
    </dgm:pt>
    <dgm:pt modelId="{DDFE863A-1AF5-4E83-BA1E-E4FD0C185BC2}" type="parTrans" cxnId="{CD4C23FF-4707-4894-8D2E-0E56D4A90878}">
      <dgm:prSet/>
      <dgm:spPr/>
      <dgm:t>
        <a:bodyPr/>
        <a:lstStyle/>
        <a:p>
          <a:endParaRPr lang="en-US"/>
        </a:p>
      </dgm:t>
    </dgm:pt>
    <dgm:pt modelId="{999AEEBC-EC10-47C1-BD8E-7170CB458EB0}" type="sibTrans" cxnId="{CD4C23FF-4707-4894-8D2E-0E56D4A90878}">
      <dgm:prSet/>
      <dgm:spPr/>
      <dgm:t>
        <a:bodyPr/>
        <a:lstStyle/>
        <a:p>
          <a:endParaRPr lang="en-US"/>
        </a:p>
      </dgm:t>
    </dgm:pt>
    <dgm:pt modelId="{77817EE6-6F53-4A1C-86F6-9627F71292C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Shared infrastructure (multi-tenant).</a:t>
          </a:r>
          <a:endParaRPr lang="en-US"/>
        </a:p>
      </dgm:t>
    </dgm:pt>
    <dgm:pt modelId="{20F510CD-5D23-49D1-B7B6-392080D0987A}" type="parTrans" cxnId="{1074DDAB-1C89-4DF1-B14E-49FEE0B3C822}">
      <dgm:prSet/>
      <dgm:spPr/>
      <dgm:t>
        <a:bodyPr/>
        <a:lstStyle/>
        <a:p>
          <a:endParaRPr lang="en-US"/>
        </a:p>
      </dgm:t>
    </dgm:pt>
    <dgm:pt modelId="{46C61641-2F77-46B0-9590-B493B3D3EA28}" type="sibTrans" cxnId="{1074DDAB-1C89-4DF1-B14E-49FEE0B3C822}">
      <dgm:prSet/>
      <dgm:spPr/>
      <dgm:t>
        <a:bodyPr/>
        <a:lstStyle/>
        <a:p>
          <a:endParaRPr lang="en-US"/>
        </a:p>
      </dgm:t>
    </dgm:pt>
    <dgm:pt modelId="{FF5CDD1E-126C-47F5-89BE-6BD8AD6F690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Pros:</a:t>
          </a:r>
          <a:r>
            <a:rPr lang="en-IN"/>
            <a:t> Cost-effective, massive scale, no maintenance.</a:t>
          </a:r>
          <a:endParaRPr lang="en-US"/>
        </a:p>
      </dgm:t>
    </dgm:pt>
    <dgm:pt modelId="{256C762F-1738-4579-83A9-5502DBC85416}" type="parTrans" cxnId="{472C9C34-BB41-4F44-AF17-8631DCB372BB}">
      <dgm:prSet/>
      <dgm:spPr/>
      <dgm:t>
        <a:bodyPr/>
        <a:lstStyle/>
        <a:p>
          <a:endParaRPr lang="en-US"/>
        </a:p>
      </dgm:t>
    </dgm:pt>
    <dgm:pt modelId="{03714D7C-5194-4407-A302-04841B4DFA42}" type="sibTrans" cxnId="{472C9C34-BB41-4F44-AF17-8631DCB372BB}">
      <dgm:prSet/>
      <dgm:spPr/>
      <dgm:t>
        <a:bodyPr/>
        <a:lstStyle/>
        <a:p>
          <a:endParaRPr lang="en-US"/>
        </a:p>
      </dgm:t>
    </dgm:pt>
    <dgm:pt modelId="{E49C2785-FE48-462D-9449-25DC9E07BE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Best for:</a:t>
          </a:r>
          <a:r>
            <a:rPr lang="en-IN" dirty="0"/>
            <a:t> Websites, development, non-sensitive data.</a:t>
          </a:r>
          <a:endParaRPr lang="en-US" dirty="0"/>
        </a:p>
      </dgm:t>
    </dgm:pt>
    <dgm:pt modelId="{4611F7C1-7BEF-4AE7-98F3-C1865C9D43FE}" type="parTrans" cxnId="{A5BD3FB6-594A-4CF3-889B-7E0D3CBC5F0F}">
      <dgm:prSet/>
      <dgm:spPr/>
      <dgm:t>
        <a:bodyPr/>
        <a:lstStyle/>
        <a:p>
          <a:endParaRPr lang="en-US"/>
        </a:p>
      </dgm:t>
    </dgm:pt>
    <dgm:pt modelId="{9EFD52E1-CFC9-4567-B20B-814B1F4793BE}" type="sibTrans" cxnId="{A5BD3FB6-594A-4CF3-889B-7E0D3CBC5F0F}">
      <dgm:prSet/>
      <dgm:spPr/>
      <dgm:t>
        <a:bodyPr/>
        <a:lstStyle/>
        <a:p>
          <a:endParaRPr lang="en-US"/>
        </a:p>
      </dgm:t>
    </dgm:pt>
    <dgm:pt modelId="{59149D0A-60FA-4715-B96A-3B3F243922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dirty="0"/>
            <a:t>Private Cloud</a:t>
          </a:r>
          <a:r>
            <a:rPr lang="en-IN" dirty="0"/>
            <a:t> 🚗</a:t>
          </a:r>
          <a:endParaRPr lang="en-US" dirty="0"/>
        </a:p>
      </dgm:t>
    </dgm:pt>
    <dgm:pt modelId="{BC11D94C-910A-4D5C-A116-D890BCF0B5F2}" type="parTrans" cxnId="{E946DB10-BA51-45AC-9506-65E3E68DFAFF}">
      <dgm:prSet/>
      <dgm:spPr/>
      <dgm:t>
        <a:bodyPr/>
        <a:lstStyle/>
        <a:p>
          <a:endParaRPr lang="en-US"/>
        </a:p>
      </dgm:t>
    </dgm:pt>
    <dgm:pt modelId="{59451C98-4F63-4B72-8123-438A4F161569}" type="sibTrans" cxnId="{E946DB10-BA51-45AC-9506-65E3E68DFAFF}">
      <dgm:prSet/>
      <dgm:spPr/>
      <dgm:t>
        <a:bodyPr/>
        <a:lstStyle/>
        <a:p>
          <a:endParaRPr lang="en-US"/>
        </a:p>
      </dgm:t>
    </dgm:pt>
    <dgm:pt modelId="{45399CA1-32C0-42E1-87D3-3C6623CC10B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Infrastructure is dedicated to a single organization.</a:t>
          </a:r>
          <a:endParaRPr lang="en-US"/>
        </a:p>
      </dgm:t>
    </dgm:pt>
    <dgm:pt modelId="{AF51EE60-6EF5-4225-AB9C-AFDC46595C09}" type="parTrans" cxnId="{37ECB090-669A-4E5A-9227-7157453F0A7B}">
      <dgm:prSet/>
      <dgm:spPr/>
      <dgm:t>
        <a:bodyPr/>
        <a:lstStyle/>
        <a:p>
          <a:endParaRPr lang="en-US"/>
        </a:p>
      </dgm:t>
    </dgm:pt>
    <dgm:pt modelId="{F58B6177-0539-42D6-8489-1E6ECF41DBCE}" type="sibTrans" cxnId="{37ECB090-669A-4E5A-9227-7157453F0A7B}">
      <dgm:prSet/>
      <dgm:spPr/>
      <dgm:t>
        <a:bodyPr/>
        <a:lstStyle/>
        <a:p>
          <a:endParaRPr lang="en-US"/>
        </a:p>
      </dgm:t>
    </dgm:pt>
    <dgm:pt modelId="{26A3EFD9-F2A4-47CE-BB13-3011A84DDF8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Can be on-premises or hosted by a 3rd party.</a:t>
          </a:r>
          <a:endParaRPr lang="en-US"/>
        </a:p>
      </dgm:t>
    </dgm:pt>
    <dgm:pt modelId="{51060D8A-1DD4-4C63-BCC3-E8670DE96E91}" type="parTrans" cxnId="{DAAD03A1-DE9C-49EB-BF66-90372256EE6B}">
      <dgm:prSet/>
      <dgm:spPr/>
      <dgm:t>
        <a:bodyPr/>
        <a:lstStyle/>
        <a:p>
          <a:endParaRPr lang="en-US"/>
        </a:p>
      </dgm:t>
    </dgm:pt>
    <dgm:pt modelId="{3B69FEAE-6373-46AB-8AC7-E888EDEB0AF7}" type="sibTrans" cxnId="{DAAD03A1-DE9C-49EB-BF66-90372256EE6B}">
      <dgm:prSet/>
      <dgm:spPr/>
      <dgm:t>
        <a:bodyPr/>
        <a:lstStyle/>
        <a:p>
          <a:endParaRPr lang="en-US"/>
        </a:p>
      </dgm:t>
    </dgm:pt>
    <dgm:pt modelId="{9C5D49D5-95D2-4289-BFF1-ED5AB5F25ED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Pros:</a:t>
          </a:r>
          <a:r>
            <a:rPr lang="en-IN"/>
            <a:t> Maximum control, security, and compliance.</a:t>
          </a:r>
          <a:endParaRPr lang="en-US"/>
        </a:p>
      </dgm:t>
    </dgm:pt>
    <dgm:pt modelId="{6C1B8B90-B623-4402-88F0-795270D870CB}" type="parTrans" cxnId="{370E9CE3-38C5-43E9-BC67-EAEE5AF4EDD9}">
      <dgm:prSet/>
      <dgm:spPr/>
      <dgm:t>
        <a:bodyPr/>
        <a:lstStyle/>
        <a:p>
          <a:endParaRPr lang="en-US"/>
        </a:p>
      </dgm:t>
    </dgm:pt>
    <dgm:pt modelId="{AF9A1F73-F93E-4BB7-A061-D976DEB96B99}" type="sibTrans" cxnId="{370E9CE3-38C5-43E9-BC67-EAEE5AF4EDD9}">
      <dgm:prSet/>
      <dgm:spPr/>
      <dgm:t>
        <a:bodyPr/>
        <a:lstStyle/>
        <a:p>
          <a:endParaRPr lang="en-US"/>
        </a:p>
      </dgm:t>
    </dgm:pt>
    <dgm:pt modelId="{7DC13C44-4C59-41CA-8226-D4982D1B1DB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Best for:</a:t>
          </a:r>
          <a:r>
            <a:rPr lang="en-IN"/>
            <a:t> Sensitive data, regulated industries (finance, healthcare).</a:t>
          </a:r>
          <a:endParaRPr lang="en-US"/>
        </a:p>
      </dgm:t>
    </dgm:pt>
    <dgm:pt modelId="{38FDC16E-C481-4608-B505-7BEC6204F0FD}" type="parTrans" cxnId="{10C903E8-04A1-4898-BB1C-32108D848DC7}">
      <dgm:prSet/>
      <dgm:spPr/>
      <dgm:t>
        <a:bodyPr/>
        <a:lstStyle/>
        <a:p>
          <a:endParaRPr lang="en-US"/>
        </a:p>
      </dgm:t>
    </dgm:pt>
    <dgm:pt modelId="{65A3FFFA-426A-470E-81E8-8C586F11EA33}" type="sibTrans" cxnId="{10C903E8-04A1-4898-BB1C-32108D848DC7}">
      <dgm:prSet/>
      <dgm:spPr/>
      <dgm:t>
        <a:bodyPr/>
        <a:lstStyle/>
        <a:p>
          <a:endParaRPr lang="en-US"/>
        </a:p>
      </dgm:t>
    </dgm:pt>
    <dgm:pt modelId="{3C78D359-3625-47C4-95D6-4CCC21AA1442}" type="pres">
      <dgm:prSet presAssocID="{DD1A4932-E319-47E2-B711-4F63FEB60CE5}" presName="root" presStyleCnt="0">
        <dgm:presLayoutVars>
          <dgm:dir/>
          <dgm:resizeHandles val="exact"/>
        </dgm:presLayoutVars>
      </dgm:prSet>
      <dgm:spPr/>
    </dgm:pt>
    <dgm:pt modelId="{EEED8AC2-716F-42FD-B2AF-5BCE9C47F79E}" type="pres">
      <dgm:prSet presAssocID="{5720F241-1CCF-41B7-90FC-92597E73346D}" presName="compNode" presStyleCnt="0"/>
      <dgm:spPr/>
    </dgm:pt>
    <dgm:pt modelId="{47AD72B5-0DFA-4ED7-BBD3-64DD05DCDDFC}" type="pres">
      <dgm:prSet presAssocID="{5720F241-1CCF-41B7-90FC-92597E7334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93D0C07-DC64-4A54-981F-DA46E68461F9}" type="pres">
      <dgm:prSet presAssocID="{5720F241-1CCF-41B7-90FC-92597E73346D}" presName="iconSpace" presStyleCnt="0"/>
      <dgm:spPr/>
    </dgm:pt>
    <dgm:pt modelId="{768F5C41-F0CB-41CC-842D-8103560240F0}" type="pres">
      <dgm:prSet presAssocID="{5720F241-1CCF-41B7-90FC-92597E73346D}" presName="parTx" presStyleLbl="revTx" presStyleIdx="0" presStyleCnt="4">
        <dgm:presLayoutVars>
          <dgm:chMax val="0"/>
          <dgm:chPref val="0"/>
        </dgm:presLayoutVars>
      </dgm:prSet>
      <dgm:spPr/>
    </dgm:pt>
    <dgm:pt modelId="{7B886982-DEC3-4813-ABBF-BCB82D99AAFC}" type="pres">
      <dgm:prSet presAssocID="{5720F241-1CCF-41B7-90FC-92597E73346D}" presName="txSpace" presStyleCnt="0"/>
      <dgm:spPr/>
    </dgm:pt>
    <dgm:pt modelId="{F7860509-DF05-4E61-922F-225EFD1D06C4}" type="pres">
      <dgm:prSet presAssocID="{5720F241-1CCF-41B7-90FC-92597E73346D}" presName="desTx" presStyleLbl="revTx" presStyleIdx="1" presStyleCnt="4">
        <dgm:presLayoutVars/>
      </dgm:prSet>
      <dgm:spPr/>
    </dgm:pt>
    <dgm:pt modelId="{CFA8BCBF-60E0-4CEC-A362-978105DB0319}" type="pres">
      <dgm:prSet presAssocID="{7C0AC1FA-C2D8-4F49-B519-6341CA044009}" presName="sibTrans" presStyleCnt="0"/>
      <dgm:spPr/>
    </dgm:pt>
    <dgm:pt modelId="{A414FDB5-B78C-4E28-B36F-01DE033F33A5}" type="pres">
      <dgm:prSet presAssocID="{59149D0A-60FA-4715-B96A-3B3F2439222A}" presName="compNode" presStyleCnt="0"/>
      <dgm:spPr/>
    </dgm:pt>
    <dgm:pt modelId="{BD086B50-F128-4AAC-8F29-3A9755796828}" type="pres">
      <dgm:prSet presAssocID="{59149D0A-60FA-4715-B96A-3B3F243922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86DCB26-7A40-48EF-8261-B2492CF3DE49}" type="pres">
      <dgm:prSet presAssocID="{59149D0A-60FA-4715-B96A-3B3F2439222A}" presName="iconSpace" presStyleCnt="0"/>
      <dgm:spPr/>
    </dgm:pt>
    <dgm:pt modelId="{0B612E85-BEC3-43AE-93AF-9B30F73FCF03}" type="pres">
      <dgm:prSet presAssocID="{59149D0A-60FA-4715-B96A-3B3F2439222A}" presName="parTx" presStyleLbl="revTx" presStyleIdx="2" presStyleCnt="4">
        <dgm:presLayoutVars>
          <dgm:chMax val="0"/>
          <dgm:chPref val="0"/>
        </dgm:presLayoutVars>
      </dgm:prSet>
      <dgm:spPr/>
    </dgm:pt>
    <dgm:pt modelId="{3E2A86E3-38A7-4763-BAAA-BDF25E0E8E52}" type="pres">
      <dgm:prSet presAssocID="{59149D0A-60FA-4715-B96A-3B3F2439222A}" presName="txSpace" presStyleCnt="0"/>
      <dgm:spPr/>
    </dgm:pt>
    <dgm:pt modelId="{7C9719C1-0066-4D33-B392-E1885B5835E7}" type="pres">
      <dgm:prSet presAssocID="{59149D0A-60FA-4715-B96A-3B3F2439222A}" presName="desTx" presStyleLbl="revTx" presStyleIdx="3" presStyleCnt="4">
        <dgm:presLayoutVars/>
      </dgm:prSet>
      <dgm:spPr/>
    </dgm:pt>
  </dgm:ptLst>
  <dgm:cxnLst>
    <dgm:cxn modelId="{0D5F8305-072E-4C17-BA6A-189CC2B73E7B}" type="presOf" srcId="{E49C2785-FE48-462D-9449-25DC9E07BE68}" destId="{F7860509-DF05-4E61-922F-225EFD1D06C4}" srcOrd="0" destOrd="3" presId="urn:microsoft.com/office/officeart/2018/2/layout/IconLabelDescriptionList"/>
    <dgm:cxn modelId="{BD281B0B-E20C-4A14-97CB-7B796E615FB6}" type="presOf" srcId="{9C5D49D5-95D2-4289-BFF1-ED5AB5F25ED8}" destId="{7C9719C1-0066-4D33-B392-E1885B5835E7}" srcOrd="0" destOrd="2" presId="urn:microsoft.com/office/officeart/2018/2/layout/IconLabelDescriptionList"/>
    <dgm:cxn modelId="{D371910E-FB64-464D-A65B-61E4FE9E9FC8}" type="presOf" srcId="{77817EE6-6F53-4A1C-86F6-9627F71292C2}" destId="{F7860509-DF05-4E61-922F-225EFD1D06C4}" srcOrd="0" destOrd="1" presId="urn:microsoft.com/office/officeart/2018/2/layout/IconLabelDescriptionList"/>
    <dgm:cxn modelId="{E946DB10-BA51-45AC-9506-65E3E68DFAFF}" srcId="{DD1A4932-E319-47E2-B711-4F63FEB60CE5}" destId="{59149D0A-60FA-4715-B96A-3B3F2439222A}" srcOrd="1" destOrd="0" parTransId="{BC11D94C-910A-4D5C-A116-D890BCF0B5F2}" sibTransId="{59451C98-4F63-4B72-8123-438A4F161569}"/>
    <dgm:cxn modelId="{472C9C34-BB41-4F44-AF17-8631DCB372BB}" srcId="{5720F241-1CCF-41B7-90FC-92597E73346D}" destId="{FF5CDD1E-126C-47F5-89BE-6BD8AD6F6904}" srcOrd="2" destOrd="0" parTransId="{256C762F-1738-4579-83A9-5502DBC85416}" sibTransId="{03714D7C-5194-4407-A302-04841B4DFA42}"/>
    <dgm:cxn modelId="{50D4FB34-8749-41AB-A490-11463733560B}" type="presOf" srcId="{DD1A4932-E319-47E2-B711-4F63FEB60CE5}" destId="{3C78D359-3625-47C4-95D6-4CCC21AA1442}" srcOrd="0" destOrd="0" presId="urn:microsoft.com/office/officeart/2018/2/layout/IconLabelDescriptionList"/>
    <dgm:cxn modelId="{F209E05C-E5EC-4876-8AE5-A82A31FBB598}" type="presOf" srcId="{45399CA1-32C0-42E1-87D3-3C6623CC10B8}" destId="{7C9719C1-0066-4D33-B392-E1885B5835E7}" srcOrd="0" destOrd="0" presId="urn:microsoft.com/office/officeart/2018/2/layout/IconLabelDescriptionList"/>
    <dgm:cxn modelId="{BF4C8761-EE88-4A61-A77F-4A9AB4389FD7}" type="presOf" srcId="{FF5CDD1E-126C-47F5-89BE-6BD8AD6F6904}" destId="{F7860509-DF05-4E61-922F-225EFD1D06C4}" srcOrd="0" destOrd="2" presId="urn:microsoft.com/office/officeart/2018/2/layout/IconLabelDescriptionList"/>
    <dgm:cxn modelId="{EA9B4E63-F753-4694-B422-4DCE11FA5788}" type="presOf" srcId="{59149D0A-60FA-4715-B96A-3B3F2439222A}" destId="{0B612E85-BEC3-43AE-93AF-9B30F73FCF03}" srcOrd="0" destOrd="0" presId="urn:microsoft.com/office/officeart/2018/2/layout/IconLabelDescriptionList"/>
    <dgm:cxn modelId="{E7E59E64-1C37-495D-B917-E57822604A83}" type="presOf" srcId="{26A3EFD9-F2A4-47CE-BB13-3011A84DDF8A}" destId="{7C9719C1-0066-4D33-B392-E1885B5835E7}" srcOrd="0" destOrd="1" presId="urn:microsoft.com/office/officeart/2018/2/layout/IconLabelDescriptionList"/>
    <dgm:cxn modelId="{5449C78A-9E7B-4944-BFD2-CFD6C42A101D}" type="presOf" srcId="{7DC13C44-4C59-41CA-8226-D4982D1B1DB9}" destId="{7C9719C1-0066-4D33-B392-E1885B5835E7}" srcOrd="0" destOrd="3" presId="urn:microsoft.com/office/officeart/2018/2/layout/IconLabelDescriptionList"/>
    <dgm:cxn modelId="{37ECB090-669A-4E5A-9227-7157453F0A7B}" srcId="{59149D0A-60FA-4715-B96A-3B3F2439222A}" destId="{45399CA1-32C0-42E1-87D3-3C6623CC10B8}" srcOrd="0" destOrd="0" parTransId="{AF51EE60-6EF5-4225-AB9C-AFDC46595C09}" sibTransId="{F58B6177-0539-42D6-8489-1E6ECF41DBCE}"/>
    <dgm:cxn modelId="{DAAD03A1-DE9C-49EB-BF66-90372256EE6B}" srcId="{59149D0A-60FA-4715-B96A-3B3F2439222A}" destId="{26A3EFD9-F2A4-47CE-BB13-3011A84DDF8A}" srcOrd="1" destOrd="0" parTransId="{51060D8A-1DD4-4C63-BCC3-E8670DE96E91}" sibTransId="{3B69FEAE-6373-46AB-8AC7-E888EDEB0AF7}"/>
    <dgm:cxn modelId="{1074DDAB-1C89-4DF1-B14E-49FEE0B3C822}" srcId="{5720F241-1CCF-41B7-90FC-92597E73346D}" destId="{77817EE6-6F53-4A1C-86F6-9627F71292C2}" srcOrd="1" destOrd="0" parTransId="{20F510CD-5D23-49D1-B7B6-392080D0987A}" sibTransId="{46C61641-2F77-46B0-9590-B493B3D3EA28}"/>
    <dgm:cxn modelId="{A5BD3FB6-594A-4CF3-889B-7E0D3CBC5F0F}" srcId="{5720F241-1CCF-41B7-90FC-92597E73346D}" destId="{E49C2785-FE48-462D-9449-25DC9E07BE68}" srcOrd="3" destOrd="0" parTransId="{4611F7C1-7BEF-4AE7-98F3-C1865C9D43FE}" sibTransId="{9EFD52E1-CFC9-4567-B20B-814B1F4793BE}"/>
    <dgm:cxn modelId="{6F74C1C5-916A-42D1-9724-D2FA064725D6}" type="presOf" srcId="{EA49ADF6-6036-4BF8-93E5-55F449B0BBAC}" destId="{F7860509-DF05-4E61-922F-225EFD1D06C4}" srcOrd="0" destOrd="0" presId="urn:microsoft.com/office/officeart/2018/2/layout/IconLabelDescriptionList"/>
    <dgm:cxn modelId="{3BF3C6CE-B2AE-4C1C-B24F-BCFC345A504E}" srcId="{DD1A4932-E319-47E2-B711-4F63FEB60CE5}" destId="{5720F241-1CCF-41B7-90FC-92597E73346D}" srcOrd="0" destOrd="0" parTransId="{7D43300F-996C-4E4B-B769-83919CEF0935}" sibTransId="{7C0AC1FA-C2D8-4F49-B519-6341CA044009}"/>
    <dgm:cxn modelId="{F02D0DD2-FDC5-4050-9FF7-5F200CE63378}" type="presOf" srcId="{5720F241-1CCF-41B7-90FC-92597E73346D}" destId="{768F5C41-F0CB-41CC-842D-8103560240F0}" srcOrd="0" destOrd="0" presId="urn:microsoft.com/office/officeart/2018/2/layout/IconLabelDescriptionList"/>
    <dgm:cxn modelId="{370E9CE3-38C5-43E9-BC67-EAEE5AF4EDD9}" srcId="{59149D0A-60FA-4715-B96A-3B3F2439222A}" destId="{9C5D49D5-95D2-4289-BFF1-ED5AB5F25ED8}" srcOrd="2" destOrd="0" parTransId="{6C1B8B90-B623-4402-88F0-795270D870CB}" sibTransId="{AF9A1F73-F93E-4BB7-A061-D976DEB96B99}"/>
    <dgm:cxn modelId="{10C903E8-04A1-4898-BB1C-32108D848DC7}" srcId="{59149D0A-60FA-4715-B96A-3B3F2439222A}" destId="{7DC13C44-4C59-41CA-8226-D4982D1B1DB9}" srcOrd="3" destOrd="0" parTransId="{38FDC16E-C481-4608-B505-7BEC6204F0FD}" sibTransId="{65A3FFFA-426A-470E-81E8-8C586F11EA33}"/>
    <dgm:cxn modelId="{CD4C23FF-4707-4894-8D2E-0E56D4A90878}" srcId="{5720F241-1CCF-41B7-90FC-92597E73346D}" destId="{EA49ADF6-6036-4BF8-93E5-55F449B0BBAC}" srcOrd="0" destOrd="0" parTransId="{DDFE863A-1AF5-4E83-BA1E-E4FD0C185BC2}" sibTransId="{999AEEBC-EC10-47C1-BD8E-7170CB458EB0}"/>
    <dgm:cxn modelId="{91DCB27E-95FE-4736-9F95-BB9844C80024}" type="presParOf" srcId="{3C78D359-3625-47C4-95D6-4CCC21AA1442}" destId="{EEED8AC2-716F-42FD-B2AF-5BCE9C47F79E}" srcOrd="0" destOrd="0" presId="urn:microsoft.com/office/officeart/2018/2/layout/IconLabelDescriptionList"/>
    <dgm:cxn modelId="{7BA47090-D258-4313-A441-A728523039EC}" type="presParOf" srcId="{EEED8AC2-716F-42FD-B2AF-5BCE9C47F79E}" destId="{47AD72B5-0DFA-4ED7-BBD3-64DD05DCDDFC}" srcOrd="0" destOrd="0" presId="urn:microsoft.com/office/officeart/2018/2/layout/IconLabelDescriptionList"/>
    <dgm:cxn modelId="{C81FAB15-09B6-4EE4-99C4-70EDB2DF48AC}" type="presParOf" srcId="{EEED8AC2-716F-42FD-B2AF-5BCE9C47F79E}" destId="{193D0C07-DC64-4A54-981F-DA46E68461F9}" srcOrd="1" destOrd="0" presId="urn:microsoft.com/office/officeart/2018/2/layout/IconLabelDescriptionList"/>
    <dgm:cxn modelId="{B69088FE-7411-441E-B1FD-AB8052A3AC89}" type="presParOf" srcId="{EEED8AC2-716F-42FD-B2AF-5BCE9C47F79E}" destId="{768F5C41-F0CB-41CC-842D-8103560240F0}" srcOrd="2" destOrd="0" presId="urn:microsoft.com/office/officeart/2018/2/layout/IconLabelDescriptionList"/>
    <dgm:cxn modelId="{C8D88317-5E0B-440D-994F-60CC4159DDBF}" type="presParOf" srcId="{EEED8AC2-716F-42FD-B2AF-5BCE9C47F79E}" destId="{7B886982-DEC3-4813-ABBF-BCB82D99AAFC}" srcOrd="3" destOrd="0" presId="urn:microsoft.com/office/officeart/2018/2/layout/IconLabelDescriptionList"/>
    <dgm:cxn modelId="{9386644B-F654-4CCC-9DC7-D0346D2D44CB}" type="presParOf" srcId="{EEED8AC2-716F-42FD-B2AF-5BCE9C47F79E}" destId="{F7860509-DF05-4E61-922F-225EFD1D06C4}" srcOrd="4" destOrd="0" presId="urn:microsoft.com/office/officeart/2018/2/layout/IconLabelDescriptionList"/>
    <dgm:cxn modelId="{2BDC2F8B-737F-459F-90D2-025DCF295FF1}" type="presParOf" srcId="{3C78D359-3625-47C4-95D6-4CCC21AA1442}" destId="{CFA8BCBF-60E0-4CEC-A362-978105DB0319}" srcOrd="1" destOrd="0" presId="urn:microsoft.com/office/officeart/2018/2/layout/IconLabelDescriptionList"/>
    <dgm:cxn modelId="{AFED8891-0CF3-4F08-A791-67442A450102}" type="presParOf" srcId="{3C78D359-3625-47C4-95D6-4CCC21AA1442}" destId="{A414FDB5-B78C-4E28-B36F-01DE033F33A5}" srcOrd="2" destOrd="0" presId="urn:microsoft.com/office/officeart/2018/2/layout/IconLabelDescriptionList"/>
    <dgm:cxn modelId="{BCAA0550-37FA-4300-9343-F01A86163517}" type="presParOf" srcId="{A414FDB5-B78C-4E28-B36F-01DE033F33A5}" destId="{BD086B50-F128-4AAC-8F29-3A9755796828}" srcOrd="0" destOrd="0" presId="urn:microsoft.com/office/officeart/2018/2/layout/IconLabelDescriptionList"/>
    <dgm:cxn modelId="{C4876007-1DB7-4ACD-BD23-3A1D280369AE}" type="presParOf" srcId="{A414FDB5-B78C-4E28-B36F-01DE033F33A5}" destId="{B86DCB26-7A40-48EF-8261-B2492CF3DE49}" srcOrd="1" destOrd="0" presId="urn:microsoft.com/office/officeart/2018/2/layout/IconLabelDescriptionList"/>
    <dgm:cxn modelId="{3322866B-3B82-4E98-A1BF-88CD2C1DDF34}" type="presParOf" srcId="{A414FDB5-B78C-4E28-B36F-01DE033F33A5}" destId="{0B612E85-BEC3-43AE-93AF-9B30F73FCF03}" srcOrd="2" destOrd="0" presId="urn:microsoft.com/office/officeart/2018/2/layout/IconLabelDescriptionList"/>
    <dgm:cxn modelId="{B1A70F64-3C41-4A88-930D-BC77E8B840B4}" type="presParOf" srcId="{A414FDB5-B78C-4E28-B36F-01DE033F33A5}" destId="{3E2A86E3-38A7-4763-BAAA-BDF25E0E8E52}" srcOrd="3" destOrd="0" presId="urn:microsoft.com/office/officeart/2018/2/layout/IconLabelDescriptionList"/>
    <dgm:cxn modelId="{FDAC4585-5C29-4AF0-93FE-8EE13E4C369D}" type="presParOf" srcId="{A414FDB5-B78C-4E28-B36F-01DE033F33A5}" destId="{7C9719C1-0066-4D33-B392-E1885B5835E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0600AF-2C14-485E-A494-8D9A6456AE7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0FCC27D-0113-4F5C-8561-9EAADE4FE0B3}">
      <dgm:prSet/>
      <dgm:spPr/>
      <dgm:t>
        <a:bodyPr/>
        <a:lstStyle/>
        <a:p>
          <a:pPr>
            <a:defRPr b="1"/>
          </a:pPr>
          <a:r>
            <a:rPr lang="en-IN" b="1"/>
            <a:t>Virtualization:</a:t>
          </a:r>
          <a:endParaRPr lang="en-US"/>
        </a:p>
      </dgm:t>
    </dgm:pt>
    <dgm:pt modelId="{086399DC-F3F7-4BD3-8438-0A3EA8894F9F}" type="parTrans" cxnId="{39197CB6-C418-4403-ADAC-4C92B0087F4C}">
      <dgm:prSet/>
      <dgm:spPr/>
      <dgm:t>
        <a:bodyPr/>
        <a:lstStyle/>
        <a:p>
          <a:endParaRPr lang="en-US"/>
        </a:p>
      </dgm:t>
    </dgm:pt>
    <dgm:pt modelId="{7F9385DF-16C6-4BCE-A9CD-365AE5335530}" type="sibTrans" cxnId="{39197CB6-C418-4403-ADAC-4C92B0087F4C}">
      <dgm:prSet/>
      <dgm:spPr/>
      <dgm:t>
        <a:bodyPr/>
        <a:lstStyle/>
        <a:p>
          <a:endParaRPr lang="en-US"/>
        </a:p>
      </dgm:t>
    </dgm:pt>
    <dgm:pt modelId="{7D34F44E-EABF-46DC-B6C5-70339EA42B53}">
      <dgm:prSet/>
      <dgm:spPr/>
      <dgm:t>
        <a:bodyPr/>
        <a:lstStyle/>
        <a:p>
          <a:r>
            <a:rPr lang="en-IN"/>
            <a:t>The foundation of cloud!</a:t>
          </a:r>
          <a:endParaRPr lang="en-US"/>
        </a:p>
      </dgm:t>
    </dgm:pt>
    <dgm:pt modelId="{4CC514C8-9860-4017-AA5D-12BC7CE008E2}" type="parTrans" cxnId="{C4CAE9ED-A0E7-4645-860E-120D49BD904F}">
      <dgm:prSet/>
      <dgm:spPr/>
      <dgm:t>
        <a:bodyPr/>
        <a:lstStyle/>
        <a:p>
          <a:endParaRPr lang="en-US"/>
        </a:p>
      </dgm:t>
    </dgm:pt>
    <dgm:pt modelId="{A97A5079-0510-4DF8-B5C6-AA475D17C3C6}" type="sibTrans" cxnId="{C4CAE9ED-A0E7-4645-860E-120D49BD904F}">
      <dgm:prSet/>
      <dgm:spPr/>
      <dgm:t>
        <a:bodyPr/>
        <a:lstStyle/>
        <a:p>
          <a:endParaRPr lang="en-US"/>
        </a:p>
      </dgm:t>
    </dgm:pt>
    <dgm:pt modelId="{C1ACA34B-80AF-463B-8530-E47795668A5B}">
      <dgm:prSet/>
      <dgm:spPr/>
      <dgm:t>
        <a:bodyPr/>
        <a:lstStyle/>
        <a:p>
          <a:r>
            <a:rPr lang="en-IN"/>
            <a:t>A </a:t>
          </a:r>
          <a:r>
            <a:rPr lang="en-IN" b="1"/>
            <a:t>Hypervisor</a:t>
          </a:r>
          <a:r>
            <a:rPr lang="en-IN"/>
            <a:t> allows one physical machine to run multiple </a:t>
          </a:r>
          <a:r>
            <a:rPr lang="en-IN" b="1"/>
            <a:t>Virtual Machines (VMs)</a:t>
          </a:r>
          <a:r>
            <a:rPr lang="en-IN"/>
            <a:t>.</a:t>
          </a:r>
          <a:endParaRPr lang="en-US"/>
        </a:p>
      </dgm:t>
    </dgm:pt>
    <dgm:pt modelId="{9B9D8454-1514-4790-8C17-5545D0BE8CB1}" type="parTrans" cxnId="{DB0D1B3B-40BA-46D7-8440-AD5EE8ADC3FD}">
      <dgm:prSet/>
      <dgm:spPr/>
      <dgm:t>
        <a:bodyPr/>
        <a:lstStyle/>
        <a:p>
          <a:endParaRPr lang="en-US"/>
        </a:p>
      </dgm:t>
    </dgm:pt>
    <dgm:pt modelId="{1950562C-1F36-439E-B67C-DA1878A0C8B8}" type="sibTrans" cxnId="{DB0D1B3B-40BA-46D7-8440-AD5EE8ADC3FD}">
      <dgm:prSet/>
      <dgm:spPr/>
      <dgm:t>
        <a:bodyPr/>
        <a:lstStyle/>
        <a:p>
          <a:endParaRPr lang="en-US"/>
        </a:p>
      </dgm:t>
    </dgm:pt>
    <dgm:pt modelId="{A5B5D416-7189-4707-9D56-31F5478278C5}">
      <dgm:prSet/>
      <dgm:spPr/>
      <dgm:t>
        <a:bodyPr/>
        <a:lstStyle/>
        <a:p>
          <a:r>
            <a:rPr lang="en-IN"/>
            <a:t>It abstracts the hardware.</a:t>
          </a:r>
          <a:endParaRPr lang="en-US"/>
        </a:p>
      </dgm:t>
    </dgm:pt>
    <dgm:pt modelId="{F9437237-CF8E-4A9F-9C64-D6F241EA05C9}" type="parTrans" cxnId="{6FCAACC8-869F-4A1D-95AD-D9901B5D09AE}">
      <dgm:prSet/>
      <dgm:spPr/>
      <dgm:t>
        <a:bodyPr/>
        <a:lstStyle/>
        <a:p>
          <a:endParaRPr lang="en-US"/>
        </a:p>
      </dgm:t>
    </dgm:pt>
    <dgm:pt modelId="{EA90BDE0-F8DD-4D8E-B19D-132F49DE7217}" type="sibTrans" cxnId="{6FCAACC8-869F-4A1D-95AD-D9901B5D09AE}">
      <dgm:prSet/>
      <dgm:spPr/>
      <dgm:t>
        <a:bodyPr/>
        <a:lstStyle/>
        <a:p>
          <a:endParaRPr lang="en-US"/>
        </a:p>
      </dgm:t>
    </dgm:pt>
    <dgm:pt modelId="{8393F732-7CA3-4C88-BDBA-AC292FD44EA9}">
      <dgm:prSet/>
      <dgm:spPr/>
      <dgm:t>
        <a:bodyPr/>
        <a:lstStyle/>
        <a:p>
          <a:pPr>
            <a:defRPr b="1"/>
          </a:pPr>
          <a:r>
            <a:rPr lang="en-IN" b="1"/>
            <a:t>Containerization:</a:t>
          </a:r>
          <a:endParaRPr lang="en-US"/>
        </a:p>
      </dgm:t>
    </dgm:pt>
    <dgm:pt modelId="{01B1229B-00E5-46F5-A3A7-2BCE6562F521}" type="parTrans" cxnId="{5D2C2563-3588-4F39-8F59-F6F10060E81B}">
      <dgm:prSet/>
      <dgm:spPr/>
      <dgm:t>
        <a:bodyPr/>
        <a:lstStyle/>
        <a:p>
          <a:endParaRPr lang="en-US"/>
        </a:p>
      </dgm:t>
    </dgm:pt>
    <dgm:pt modelId="{3C9C8B75-42E9-40A5-BD9A-8336715ACA77}" type="sibTrans" cxnId="{5D2C2563-3588-4F39-8F59-F6F10060E81B}">
      <dgm:prSet/>
      <dgm:spPr/>
      <dgm:t>
        <a:bodyPr/>
        <a:lstStyle/>
        <a:p>
          <a:endParaRPr lang="en-US"/>
        </a:p>
      </dgm:t>
    </dgm:pt>
    <dgm:pt modelId="{DE4B766B-9DE2-47B1-BBF5-FD261D434C38}">
      <dgm:prSet/>
      <dgm:spPr/>
      <dgm:t>
        <a:bodyPr/>
        <a:lstStyle/>
        <a:p>
          <a:r>
            <a:rPr lang="en-IN"/>
            <a:t>The modern evolution. More lightweight than VMs.</a:t>
          </a:r>
          <a:endParaRPr lang="en-US"/>
        </a:p>
      </dgm:t>
    </dgm:pt>
    <dgm:pt modelId="{B9E7B81D-EAF5-49DB-BD57-EA2671564DDC}" type="parTrans" cxnId="{EE44A88B-F7EE-4409-B8F9-4CBB2645C6EF}">
      <dgm:prSet/>
      <dgm:spPr/>
      <dgm:t>
        <a:bodyPr/>
        <a:lstStyle/>
        <a:p>
          <a:endParaRPr lang="en-US"/>
        </a:p>
      </dgm:t>
    </dgm:pt>
    <dgm:pt modelId="{07F44D1A-EFA2-444A-9B32-BCC054C18E46}" type="sibTrans" cxnId="{EE44A88B-F7EE-4409-B8F9-4CBB2645C6EF}">
      <dgm:prSet/>
      <dgm:spPr/>
      <dgm:t>
        <a:bodyPr/>
        <a:lstStyle/>
        <a:p>
          <a:endParaRPr lang="en-US"/>
        </a:p>
      </dgm:t>
    </dgm:pt>
    <dgm:pt modelId="{061BBBBD-D376-42DE-AEF8-E18954CF4246}">
      <dgm:prSet/>
      <dgm:spPr/>
      <dgm:t>
        <a:bodyPr/>
        <a:lstStyle/>
        <a:p>
          <a:r>
            <a:rPr lang="en-IN" b="1"/>
            <a:t>Docker</a:t>
          </a:r>
          <a:r>
            <a:rPr lang="en-IN"/>
            <a:t> packages an app and its dependencies.</a:t>
          </a:r>
          <a:endParaRPr lang="en-US"/>
        </a:p>
      </dgm:t>
    </dgm:pt>
    <dgm:pt modelId="{24E8CE8D-ED31-4309-B2CA-60E3D428B83E}" type="parTrans" cxnId="{77171207-008D-4805-B639-3A7C1BBD4F0F}">
      <dgm:prSet/>
      <dgm:spPr/>
      <dgm:t>
        <a:bodyPr/>
        <a:lstStyle/>
        <a:p>
          <a:endParaRPr lang="en-US"/>
        </a:p>
      </dgm:t>
    </dgm:pt>
    <dgm:pt modelId="{DE33B33E-CDCE-4012-9731-E7BF7354BC28}" type="sibTrans" cxnId="{77171207-008D-4805-B639-3A7C1BBD4F0F}">
      <dgm:prSet/>
      <dgm:spPr/>
      <dgm:t>
        <a:bodyPr/>
        <a:lstStyle/>
        <a:p>
          <a:endParaRPr lang="en-US"/>
        </a:p>
      </dgm:t>
    </dgm:pt>
    <dgm:pt modelId="{CB6EED57-4D44-4FBA-AC64-59AD1AC71F80}">
      <dgm:prSet/>
      <dgm:spPr/>
      <dgm:t>
        <a:bodyPr/>
        <a:lstStyle/>
        <a:p>
          <a:r>
            <a:rPr lang="en-IN" b="1"/>
            <a:t>Kubernetes</a:t>
          </a:r>
          <a:r>
            <a:rPr lang="en-IN"/>
            <a:t> is the industry standard for managing containers at scale.</a:t>
          </a:r>
          <a:endParaRPr lang="en-US"/>
        </a:p>
      </dgm:t>
    </dgm:pt>
    <dgm:pt modelId="{16E7EA56-C1AF-4EFB-ABB0-B498363F3370}" type="parTrans" cxnId="{0342F977-FC80-4382-B50F-EF14B6FA25F0}">
      <dgm:prSet/>
      <dgm:spPr/>
      <dgm:t>
        <a:bodyPr/>
        <a:lstStyle/>
        <a:p>
          <a:endParaRPr lang="en-US"/>
        </a:p>
      </dgm:t>
    </dgm:pt>
    <dgm:pt modelId="{5F8DE3A7-1B7F-4F4A-9E39-DF8B9A0EDCEF}" type="sibTrans" cxnId="{0342F977-FC80-4382-B50F-EF14B6FA25F0}">
      <dgm:prSet/>
      <dgm:spPr/>
      <dgm:t>
        <a:bodyPr/>
        <a:lstStyle/>
        <a:p>
          <a:endParaRPr lang="en-US"/>
        </a:p>
      </dgm:t>
    </dgm:pt>
    <dgm:pt modelId="{3AD1290C-BC39-4AFC-9E25-7BBD127BE80B}" type="pres">
      <dgm:prSet presAssocID="{650600AF-2C14-485E-A494-8D9A6456AE7F}" presName="root" presStyleCnt="0">
        <dgm:presLayoutVars>
          <dgm:dir/>
          <dgm:resizeHandles val="exact"/>
        </dgm:presLayoutVars>
      </dgm:prSet>
      <dgm:spPr/>
    </dgm:pt>
    <dgm:pt modelId="{340249CE-CA53-4ED0-B338-34FC5B37755A}" type="pres">
      <dgm:prSet presAssocID="{90FCC27D-0113-4F5C-8561-9EAADE4FE0B3}" presName="compNode" presStyleCnt="0"/>
      <dgm:spPr/>
    </dgm:pt>
    <dgm:pt modelId="{F6A98CD3-448D-4FAA-AB13-1AA014146523}" type="pres">
      <dgm:prSet presAssocID="{90FCC27D-0113-4F5C-8561-9EAADE4FE0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1E251F3-3D40-44B0-B4D6-E535F97737B1}" type="pres">
      <dgm:prSet presAssocID="{90FCC27D-0113-4F5C-8561-9EAADE4FE0B3}" presName="iconSpace" presStyleCnt="0"/>
      <dgm:spPr/>
    </dgm:pt>
    <dgm:pt modelId="{850101FD-9DDE-4820-9A70-A9AB18F1CDA1}" type="pres">
      <dgm:prSet presAssocID="{90FCC27D-0113-4F5C-8561-9EAADE4FE0B3}" presName="parTx" presStyleLbl="revTx" presStyleIdx="0" presStyleCnt="4">
        <dgm:presLayoutVars>
          <dgm:chMax val="0"/>
          <dgm:chPref val="0"/>
        </dgm:presLayoutVars>
      </dgm:prSet>
      <dgm:spPr/>
    </dgm:pt>
    <dgm:pt modelId="{A5257964-7312-4BA5-957F-623FBBD26DF3}" type="pres">
      <dgm:prSet presAssocID="{90FCC27D-0113-4F5C-8561-9EAADE4FE0B3}" presName="txSpace" presStyleCnt="0"/>
      <dgm:spPr/>
    </dgm:pt>
    <dgm:pt modelId="{9ADBF14F-8D0D-4A77-BBBB-C9DF99AB700C}" type="pres">
      <dgm:prSet presAssocID="{90FCC27D-0113-4F5C-8561-9EAADE4FE0B3}" presName="desTx" presStyleLbl="revTx" presStyleIdx="1" presStyleCnt="4">
        <dgm:presLayoutVars/>
      </dgm:prSet>
      <dgm:spPr/>
    </dgm:pt>
    <dgm:pt modelId="{11975522-49E6-42A1-95BE-AC007C27C4FE}" type="pres">
      <dgm:prSet presAssocID="{7F9385DF-16C6-4BCE-A9CD-365AE5335530}" presName="sibTrans" presStyleCnt="0"/>
      <dgm:spPr/>
    </dgm:pt>
    <dgm:pt modelId="{9FC43CAE-326E-4BA3-8534-D6B74106F104}" type="pres">
      <dgm:prSet presAssocID="{8393F732-7CA3-4C88-BDBA-AC292FD44EA9}" presName="compNode" presStyleCnt="0"/>
      <dgm:spPr/>
    </dgm:pt>
    <dgm:pt modelId="{E497ABB4-C960-421A-9824-8D3E1B2BC95A}" type="pres">
      <dgm:prSet presAssocID="{8393F732-7CA3-4C88-BDBA-AC292FD44E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1F21F111-AC72-429A-A647-B768A545BA6B}" type="pres">
      <dgm:prSet presAssocID="{8393F732-7CA3-4C88-BDBA-AC292FD44EA9}" presName="iconSpace" presStyleCnt="0"/>
      <dgm:spPr/>
    </dgm:pt>
    <dgm:pt modelId="{7467096B-9683-4A59-8A37-C340ADF35545}" type="pres">
      <dgm:prSet presAssocID="{8393F732-7CA3-4C88-BDBA-AC292FD44EA9}" presName="parTx" presStyleLbl="revTx" presStyleIdx="2" presStyleCnt="4">
        <dgm:presLayoutVars>
          <dgm:chMax val="0"/>
          <dgm:chPref val="0"/>
        </dgm:presLayoutVars>
      </dgm:prSet>
      <dgm:spPr/>
    </dgm:pt>
    <dgm:pt modelId="{21FC3AA2-B558-48A0-9A16-87F376406CB3}" type="pres">
      <dgm:prSet presAssocID="{8393F732-7CA3-4C88-BDBA-AC292FD44EA9}" presName="txSpace" presStyleCnt="0"/>
      <dgm:spPr/>
    </dgm:pt>
    <dgm:pt modelId="{226CF60A-0C2D-4415-8931-41CFEE7A34EE}" type="pres">
      <dgm:prSet presAssocID="{8393F732-7CA3-4C88-BDBA-AC292FD44EA9}" presName="desTx" presStyleLbl="revTx" presStyleIdx="3" presStyleCnt="4">
        <dgm:presLayoutVars/>
      </dgm:prSet>
      <dgm:spPr/>
    </dgm:pt>
  </dgm:ptLst>
  <dgm:cxnLst>
    <dgm:cxn modelId="{77171207-008D-4805-B639-3A7C1BBD4F0F}" srcId="{8393F732-7CA3-4C88-BDBA-AC292FD44EA9}" destId="{061BBBBD-D376-42DE-AEF8-E18954CF4246}" srcOrd="1" destOrd="0" parTransId="{24E8CE8D-ED31-4309-B2CA-60E3D428B83E}" sibTransId="{DE33B33E-CDCE-4012-9731-E7BF7354BC28}"/>
    <dgm:cxn modelId="{58B9BC11-4089-4348-8DC3-7BC6AEDB1E27}" type="presOf" srcId="{7D34F44E-EABF-46DC-B6C5-70339EA42B53}" destId="{9ADBF14F-8D0D-4A77-BBBB-C9DF99AB700C}" srcOrd="0" destOrd="0" presId="urn:microsoft.com/office/officeart/2018/2/layout/IconLabelDescriptionList"/>
    <dgm:cxn modelId="{A32B3F14-E01F-46BB-A4F1-7B5C9948BE3E}" type="presOf" srcId="{C1ACA34B-80AF-463B-8530-E47795668A5B}" destId="{9ADBF14F-8D0D-4A77-BBBB-C9DF99AB700C}" srcOrd="0" destOrd="1" presId="urn:microsoft.com/office/officeart/2018/2/layout/IconLabelDescriptionList"/>
    <dgm:cxn modelId="{DB0D1B3B-40BA-46D7-8440-AD5EE8ADC3FD}" srcId="{90FCC27D-0113-4F5C-8561-9EAADE4FE0B3}" destId="{C1ACA34B-80AF-463B-8530-E47795668A5B}" srcOrd="1" destOrd="0" parTransId="{9B9D8454-1514-4790-8C17-5545D0BE8CB1}" sibTransId="{1950562C-1F36-439E-B67C-DA1878A0C8B8}"/>
    <dgm:cxn modelId="{ED09405C-3B97-4CA0-B82F-4066E87BDF70}" type="presOf" srcId="{650600AF-2C14-485E-A494-8D9A6456AE7F}" destId="{3AD1290C-BC39-4AFC-9E25-7BBD127BE80B}" srcOrd="0" destOrd="0" presId="urn:microsoft.com/office/officeart/2018/2/layout/IconLabelDescriptionList"/>
    <dgm:cxn modelId="{5D2C2563-3588-4F39-8F59-F6F10060E81B}" srcId="{650600AF-2C14-485E-A494-8D9A6456AE7F}" destId="{8393F732-7CA3-4C88-BDBA-AC292FD44EA9}" srcOrd="1" destOrd="0" parTransId="{01B1229B-00E5-46F5-A3A7-2BCE6562F521}" sibTransId="{3C9C8B75-42E9-40A5-BD9A-8336715ACA77}"/>
    <dgm:cxn modelId="{4FD67B6F-91C4-44A2-8AC7-2FE2D4D20354}" type="presOf" srcId="{8393F732-7CA3-4C88-BDBA-AC292FD44EA9}" destId="{7467096B-9683-4A59-8A37-C340ADF35545}" srcOrd="0" destOrd="0" presId="urn:microsoft.com/office/officeart/2018/2/layout/IconLabelDescriptionList"/>
    <dgm:cxn modelId="{0342F977-FC80-4382-B50F-EF14B6FA25F0}" srcId="{8393F732-7CA3-4C88-BDBA-AC292FD44EA9}" destId="{CB6EED57-4D44-4FBA-AC64-59AD1AC71F80}" srcOrd="2" destOrd="0" parTransId="{16E7EA56-C1AF-4EFB-ABB0-B498363F3370}" sibTransId="{5F8DE3A7-1B7F-4F4A-9E39-DF8B9A0EDCEF}"/>
    <dgm:cxn modelId="{6E02A479-1EE7-4406-A6C8-6A645D7A7090}" type="presOf" srcId="{90FCC27D-0113-4F5C-8561-9EAADE4FE0B3}" destId="{850101FD-9DDE-4820-9A70-A9AB18F1CDA1}" srcOrd="0" destOrd="0" presId="urn:microsoft.com/office/officeart/2018/2/layout/IconLabelDescriptionList"/>
    <dgm:cxn modelId="{368AC985-1BFC-4DD7-B10A-ADEFBAF58AE4}" type="presOf" srcId="{A5B5D416-7189-4707-9D56-31F5478278C5}" destId="{9ADBF14F-8D0D-4A77-BBBB-C9DF99AB700C}" srcOrd="0" destOrd="2" presId="urn:microsoft.com/office/officeart/2018/2/layout/IconLabelDescriptionList"/>
    <dgm:cxn modelId="{EE44A88B-F7EE-4409-B8F9-4CBB2645C6EF}" srcId="{8393F732-7CA3-4C88-BDBA-AC292FD44EA9}" destId="{DE4B766B-9DE2-47B1-BBF5-FD261D434C38}" srcOrd="0" destOrd="0" parTransId="{B9E7B81D-EAF5-49DB-BD57-EA2671564DDC}" sibTransId="{07F44D1A-EFA2-444A-9B32-BCC054C18E46}"/>
    <dgm:cxn modelId="{B5DD73B5-5077-478C-AE95-E6ECAE48E2F0}" type="presOf" srcId="{DE4B766B-9DE2-47B1-BBF5-FD261D434C38}" destId="{226CF60A-0C2D-4415-8931-41CFEE7A34EE}" srcOrd="0" destOrd="0" presId="urn:microsoft.com/office/officeart/2018/2/layout/IconLabelDescriptionList"/>
    <dgm:cxn modelId="{39197CB6-C418-4403-ADAC-4C92B0087F4C}" srcId="{650600AF-2C14-485E-A494-8D9A6456AE7F}" destId="{90FCC27D-0113-4F5C-8561-9EAADE4FE0B3}" srcOrd="0" destOrd="0" parTransId="{086399DC-F3F7-4BD3-8438-0A3EA8894F9F}" sibTransId="{7F9385DF-16C6-4BCE-A9CD-365AE5335530}"/>
    <dgm:cxn modelId="{6FCAACC8-869F-4A1D-95AD-D9901B5D09AE}" srcId="{90FCC27D-0113-4F5C-8561-9EAADE4FE0B3}" destId="{A5B5D416-7189-4707-9D56-31F5478278C5}" srcOrd="2" destOrd="0" parTransId="{F9437237-CF8E-4A9F-9C64-D6F241EA05C9}" sibTransId="{EA90BDE0-F8DD-4D8E-B19D-132F49DE7217}"/>
    <dgm:cxn modelId="{EEA0FBE9-5928-43A3-B7E7-FE07ED806E8B}" type="presOf" srcId="{CB6EED57-4D44-4FBA-AC64-59AD1AC71F80}" destId="{226CF60A-0C2D-4415-8931-41CFEE7A34EE}" srcOrd="0" destOrd="2" presId="urn:microsoft.com/office/officeart/2018/2/layout/IconLabelDescriptionList"/>
    <dgm:cxn modelId="{C4CAE9ED-A0E7-4645-860E-120D49BD904F}" srcId="{90FCC27D-0113-4F5C-8561-9EAADE4FE0B3}" destId="{7D34F44E-EABF-46DC-B6C5-70339EA42B53}" srcOrd="0" destOrd="0" parTransId="{4CC514C8-9860-4017-AA5D-12BC7CE008E2}" sibTransId="{A97A5079-0510-4DF8-B5C6-AA475D17C3C6}"/>
    <dgm:cxn modelId="{75B26DFE-416D-4EFE-8B35-2D25814091C8}" type="presOf" srcId="{061BBBBD-D376-42DE-AEF8-E18954CF4246}" destId="{226CF60A-0C2D-4415-8931-41CFEE7A34EE}" srcOrd="0" destOrd="1" presId="urn:microsoft.com/office/officeart/2018/2/layout/IconLabelDescriptionList"/>
    <dgm:cxn modelId="{54F28541-B104-436E-804A-604E2FA8F3E0}" type="presParOf" srcId="{3AD1290C-BC39-4AFC-9E25-7BBD127BE80B}" destId="{340249CE-CA53-4ED0-B338-34FC5B37755A}" srcOrd="0" destOrd="0" presId="urn:microsoft.com/office/officeart/2018/2/layout/IconLabelDescriptionList"/>
    <dgm:cxn modelId="{10F592F8-DE45-4740-826A-817681F4D49C}" type="presParOf" srcId="{340249CE-CA53-4ED0-B338-34FC5B37755A}" destId="{F6A98CD3-448D-4FAA-AB13-1AA014146523}" srcOrd="0" destOrd="0" presId="urn:microsoft.com/office/officeart/2018/2/layout/IconLabelDescriptionList"/>
    <dgm:cxn modelId="{57F202B3-D8E1-4407-9D1E-9EBBD81B182C}" type="presParOf" srcId="{340249CE-CA53-4ED0-B338-34FC5B37755A}" destId="{31E251F3-3D40-44B0-B4D6-E535F97737B1}" srcOrd="1" destOrd="0" presId="urn:microsoft.com/office/officeart/2018/2/layout/IconLabelDescriptionList"/>
    <dgm:cxn modelId="{104C8CEA-5AF5-4140-B81A-5D75EA901AB5}" type="presParOf" srcId="{340249CE-CA53-4ED0-B338-34FC5B37755A}" destId="{850101FD-9DDE-4820-9A70-A9AB18F1CDA1}" srcOrd="2" destOrd="0" presId="urn:microsoft.com/office/officeart/2018/2/layout/IconLabelDescriptionList"/>
    <dgm:cxn modelId="{0D07E469-3B3F-4ABE-B9DE-275394457B67}" type="presParOf" srcId="{340249CE-CA53-4ED0-B338-34FC5B37755A}" destId="{A5257964-7312-4BA5-957F-623FBBD26DF3}" srcOrd="3" destOrd="0" presId="urn:microsoft.com/office/officeart/2018/2/layout/IconLabelDescriptionList"/>
    <dgm:cxn modelId="{428958A5-44A9-4418-BEF9-94E592C1A065}" type="presParOf" srcId="{340249CE-CA53-4ED0-B338-34FC5B37755A}" destId="{9ADBF14F-8D0D-4A77-BBBB-C9DF99AB700C}" srcOrd="4" destOrd="0" presId="urn:microsoft.com/office/officeart/2018/2/layout/IconLabelDescriptionList"/>
    <dgm:cxn modelId="{35B6B2FA-2A58-4818-8E68-3A80B0BB301D}" type="presParOf" srcId="{3AD1290C-BC39-4AFC-9E25-7BBD127BE80B}" destId="{11975522-49E6-42A1-95BE-AC007C27C4FE}" srcOrd="1" destOrd="0" presId="urn:microsoft.com/office/officeart/2018/2/layout/IconLabelDescriptionList"/>
    <dgm:cxn modelId="{C7AC7164-8EDE-41FF-9ECE-33D147C3FEAB}" type="presParOf" srcId="{3AD1290C-BC39-4AFC-9E25-7BBD127BE80B}" destId="{9FC43CAE-326E-4BA3-8534-D6B74106F104}" srcOrd="2" destOrd="0" presId="urn:microsoft.com/office/officeart/2018/2/layout/IconLabelDescriptionList"/>
    <dgm:cxn modelId="{BF228683-12CC-4AED-B87C-D5E3B5655552}" type="presParOf" srcId="{9FC43CAE-326E-4BA3-8534-D6B74106F104}" destId="{E497ABB4-C960-421A-9824-8D3E1B2BC95A}" srcOrd="0" destOrd="0" presId="urn:microsoft.com/office/officeart/2018/2/layout/IconLabelDescriptionList"/>
    <dgm:cxn modelId="{44B44DFF-312A-44BF-BCE3-9C89C32C4FB2}" type="presParOf" srcId="{9FC43CAE-326E-4BA3-8534-D6B74106F104}" destId="{1F21F111-AC72-429A-A647-B768A545BA6B}" srcOrd="1" destOrd="0" presId="urn:microsoft.com/office/officeart/2018/2/layout/IconLabelDescriptionList"/>
    <dgm:cxn modelId="{A70B81CA-199F-42FB-A11A-11A69368AD21}" type="presParOf" srcId="{9FC43CAE-326E-4BA3-8534-D6B74106F104}" destId="{7467096B-9683-4A59-8A37-C340ADF35545}" srcOrd="2" destOrd="0" presId="urn:microsoft.com/office/officeart/2018/2/layout/IconLabelDescriptionList"/>
    <dgm:cxn modelId="{2C6566CC-8245-413A-B6E7-BF47E5E7805C}" type="presParOf" srcId="{9FC43CAE-326E-4BA3-8534-D6B74106F104}" destId="{21FC3AA2-B558-48A0-9A16-87F376406CB3}" srcOrd="3" destOrd="0" presId="urn:microsoft.com/office/officeart/2018/2/layout/IconLabelDescriptionList"/>
    <dgm:cxn modelId="{A97AFDB6-BD56-44B1-BA3A-5E0B459ADD77}" type="presParOf" srcId="{9FC43CAE-326E-4BA3-8534-D6B74106F104}" destId="{226CF60A-0C2D-4415-8931-41CFEE7A34E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ACD56-DD36-4807-AC42-BF82CC4B2A30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5654F-246F-40E7-B4B8-8F31E60AB2F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6E0EC-5ACD-4061-A3F4-424A2EC6B1A8}">
      <dsp:nvSpPr>
        <dsp:cNvPr id="0" name=""/>
        <dsp:cNvSpPr/>
      </dsp:nvSpPr>
      <dsp:spPr>
        <a:xfrm>
          <a:off x="1435590" y="531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IaaS (Infrastructure as a Service)</a:t>
          </a:r>
          <a:endParaRPr lang="en-US" sz="2500" kern="1200"/>
        </a:p>
      </dsp:txBody>
      <dsp:txXfrm>
        <a:off x="1435590" y="531"/>
        <a:ext cx="3549015" cy="1242935"/>
      </dsp:txXfrm>
    </dsp:sp>
    <dsp:sp modelId="{B259AF28-805A-4903-93CC-F2DB01E40885}">
      <dsp:nvSpPr>
        <dsp:cNvPr id="0" name=""/>
        <dsp:cNvSpPr/>
      </dsp:nvSpPr>
      <dsp:spPr>
        <a:xfrm>
          <a:off x="4984605" y="531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Rent virtual servers, storage, and networks.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Example: AWS EC2, Google Compute Engine.</a:t>
          </a:r>
          <a:endParaRPr lang="en-US" sz="1300" kern="1200"/>
        </a:p>
      </dsp:txBody>
      <dsp:txXfrm>
        <a:off x="4984605" y="531"/>
        <a:ext cx="2902094" cy="1242935"/>
      </dsp:txXfrm>
    </dsp:sp>
    <dsp:sp modelId="{B0108798-BAFA-4136-8963-D61EFB44EF2D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4100-8755-4C45-8E83-0769AC3C65F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2E686-7B56-4D1B-A940-4F0647CAF349}">
      <dsp:nvSpPr>
        <dsp:cNvPr id="0" name=""/>
        <dsp:cNvSpPr/>
      </dsp:nvSpPr>
      <dsp:spPr>
        <a:xfrm>
          <a:off x="1435590" y="1554201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PaaS (Platform as a Service)</a:t>
          </a:r>
          <a:endParaRPr lang="en-US" sz="2500" kern="1200" dirty="0"/>
        </a:p>
      </dsp:txBody>
      <dsp:txXfrm>
        <a:off x="1435590" y="1554201"/>
        <a:ext cx="3549015" cy="1242935"/>
      </dsp:txXfrm>
    </dsp:sp>
    <dsp:sp modelId="{AD153F4E-09EC-4A2B-AA3A-A0D47EDD02FF}">
      <dsp:nvSpPr>
        <dsp:cNvPr id="0" name=""/>
        <dsp:cNvSpPr/>
      </dsp:nvSpPr>
      <dsp:spPr>
        <a:xfrm>
          <a:off x="4984605" y="1554201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Platform to build, test, and deploy apps without managing servers.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Example: Heroku, Google App Engine.</a:t>
          </a:r>
          <a:endParaRPr lang="en-US" sz="1300" kern="1200"/>
        </a:p>
      </dsp:txBody>
      <dsp:txXfrm>
        <a:off x="4984605" y="1554201"/>
        <a:ext cx="2902094" cy="1242935"/>
      </dsp:txXfrm>
    </dsp:sp>
    <dsp:sp modelId="{9DF5CA59-9053-43F2-B634-E257EC38BFE0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E0153-2FF9-4D88-B117-94E1DD32315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04EC-8036-41A2-A957-ABC342C25B48}">
      <dsp:nvSpPr>
        <dsp:cNvPr id="0" name=""/>
        <dsp:cNvSpPr/>
      </dsp:nvSpPr>
      <dsp:spPr>
        <a:xfrm>
          <a:off x="1435590" y="3107870"/>
          <a:ext cx="3549015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SaaS (Software as a Service)</a:t>
          </a:r>
          <a:endParaRPr lang="en-US" sz="2500" kern="1200"/>
        </a:p>
      </dsp:txBody>
      <dsp:txXfrm>
        <a:off x="1435590" y="3107870"/>
        <a:ext cx="3549015" cy="1242935"/>
      </dsp:txXfrm>
    </dsp:sp>
    <dsp:sp modelId="{FD7CE1B9-57A1-4C1B-A7F8-C7E0111A7ACB}">
      <dsp:nvSpPr>
        <dsp:cNvPr id="0" name=""/>
        <dsp:cNvSpPr/>
      </dsp:nvSpPr>
      <dsp:spPr>
        <a:xfrm>
          <a:off x="4984605" y="3107870"/>
          <a:ext cx="2902094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Ready-to-use software accessible over the internet.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Example: Gmail, Microsoft Office 365, Salesforce</a:t>
          </a:r>
          <a:endParaRPr lang="en-US" sz="1300" kern="1200"/>
        </a:p>
      </dsp:txBody>
      <dsp:txXfrm>
        <a:off x="4984605" y="3107870"/>
        <a:ext cx="2902094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72B5-0DFA-4ED7-BBD3-64DD05DCDDFC}">
      <dsp:nvSpPr>
        <dsp:cNvPr id="0" name=""/>
        <dsp:cNvSpPr/>
      </dsp:nvSpPr>
      <dsp:spPr>
        <a:xfrm>
          <a:off x="8947" y="0"/>
          <a:ext cx="1315996" cy="127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F5C41-F0CB-41CC-842D-8103560240F0}">
      <dsp:nvSpPr>
        <dsp:cNvPr id="0" name=""/>
        <dsp:cNvSpPr/>
      </dsp:nvSpPr>
      <dsp:spPr>
        <a:xfrm>
          <a:off x="8947" y="1453233"/>
          <a:ext cx="3759989" cy="54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/>
            <a:t>Public Cloud</a:t>
          </a:r>
          <a:r>
            <a:rPr lang="en-IN" sz="3100" kern="1200"/>
            <a:t> 🚌</a:t>
          </a:r>
          <a:endParaRPr lang="en-US" sz="3100" kern="1200"/>
        </a:p>
      </dsp:txBody>
      <dsp:txXfrm>
        <a:off x="8947" y="1453233"/>
        <a:ext cx="3759989" cy="547834"/>
      </dsp:txXfrm>
    </dsp:sp>
    <dsp:sp modelId="{F7860509-DF05-4E61-922F-225EFD1D06C4}">
      <dsp:nvSpPr>
        <dsp:cNvPr id="0" name=""/>
        <dsp:cNvSpPr/>
      </dsp:nvSpPr>
      <dsp:spPr>
        <a:xfrm>
          <a:off x="8947" y="2082441"/>
          <a:ext cx="3759989" cy="211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Owned and operated by providers like AWS, Azure, GCP.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Shared infrastructure (multi-tenant).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Pros:</a:t>
          </a:r>
          <a:r>
            <a:rPr lang="en-IN" sz="1700" kern="1200"/>
            <a:t> Cost-effective, massive scale, no maintenance.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Best for:</a:t>
          </a:r>
          <a:r>
            <a:rPr lang="en-IN" sz="1700" kern="1200" dirty="0"/>
            <a:t> Websites, development, non-sensitive data.</a:t>
          </a:r>
          <a:endParaRPr lang="en-US" sz="1700" kern="1200" dirty="0"/>
        </a:p>
      </dsp:txBody>
      <dsp:txXfrm>
        <a:off x="8947" y="2082441"/>
        <a:ext cx="3759989" cy="2110363"/>
      </dsp:txXfrm>
    </dsp:sp>
    <dsp:sp modelId="{BD086B50-F128-4AAC-8F29-3A9755796828}">
      <dsp:nvSpPr>
        <dsp:cNvPr id="0" name=""/>
        <dsp:cNvSpPr/>
      </dsp:nvSpPr>
      <dsp:spPr>
        <a:xfrm>
          <a:off x="4426934" y="0"/>
          <a:ext cx="1315996" cy="127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12E85-BEC3-43AE-93AF-9B30F73FCF03}">
      <dsp:nvSpPr>
        <dsp:cNvPr id="0" name=""/>
        <dsp:cNvSpPr/>
      </dsp:nvSpPr>
      <dsp:spPr>
        <a:xfrm>
          <a:off x="4426934" y="1453233"/>
          <a:ext cx="3759989" cy="54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100" b="1" kern="1200" dirty="0"/>
            <a:t>Private Cloud</a:t>
          </a:r>
          <a:r>
            <a:rPr lang="en-IN" sz="3100" kern="1200" dirty="0"/>
            <a:t> 🚗</a:t>
          </a:r>
          <a:endParaRPr lang="en-US" sz="3100" kern="1200" dirty="0"/>
        </a:p>
      </dsp:txBody>
      <dsp:txXfrm>
        <a:off x="4426934" y="1453233"/>
        <a:ext cx="3759989" cy="547834"/>
      </dsp:txXfrm>
    </dsp:sp>
    <dsp:sp modelId="{7C9719C1-0066-4D33-B392-E1885B5835E7}">
      <dsp:nvSpPr>
        <dsp:cNvPr id="0" name=""/>
        <dsp:cNvSpPr/>
      </dsp:nvSpPr>
      <dsp:spPr>
        <a:xfrm>
          <a:off x="4426934" y="2082441"/>
          <a:ext cx="3759989" cy="211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Infrastructure is dedicated to a single organization.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Can be on-premises or hosted by a 3rd party.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Pros:</a:t>
          </a:r>
          <a:r>
            <a:rPr lang="en-IN" sz="1700" kern="1200"/>
            <a:t> Maximum control, security, and compliance.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Best for:</a:t>
          </a:r>
          <a:r>
            <a:rPr lang="en-IN" sz="1700" kern="1200"/>
            <a:t> Sensitive data, regulated industries (finance, healthcare).</a:t>
          </a:r>
          <a:endParaRPr lang="en-US" sz="1700" kern="1200"/>
        </a:p>
      </dsp:txBody>
      <dsp:txXfrm>
        <a:off x="4426934" y="2082441"/>
        <a:ext cx="3759989" cy="2110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98CD3-448D-4FAA-AB13-1AA014146523}">
      <dsp:nvSpPr>
        <dsp:cNvPr id="0" name=""/>
        <dsp:cNvSpPr/>
      </dsp:nvSpPr>
      <dsp:spPr>
        <a:xfrm>
          <a:off x="949" y="230879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101FD-9DDE-4820-9A70-A9AB18F1CDA1}">
      <dsp:nvSpPr>
        <dsp:cNvPr id="0" name=""/>
        <dsp:cNvSpPr/>
      </dsp:nvSpPr>
      <dsp:spPr>
        <a:xfrm>
          <a:off x="949" y="1709884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Virtualization:</a:t>
          </a:r>
          <a:endParaRPr lang="en-US" sz="3600" kern="1200"/>
        </a:p>
      </dsp:txBody>
      <dsp:txXfrm>
        <a:off x="949" y="1709884"/>
        <a:ext cx="3767343" cy="565101"/>
      </dsp:txXfrm>
    </dsp:sp>
    <dsp:sp modelId="{9ADBF14F-8D0D-4A77-BBBB-C9DF99AB700C}">
      <dsp:nvSpPr>
        <dsp:cNvPr id="0" name=""/>
        <dsp:cNvSpPr/>
      </dsp:nvSpPr>
      <dsp:spPr>
        <a:xfrm>
          <a:off x="949" y="2349607"/>
          <a:ext cx="3767343" cy="161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foundation of cloud!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 </a:t>
          </a:r>
          <a:r>
            <a:rPr lang="en-IN" sz="1700" b="1" kern="1200"/>
            <a:t>Hypervisor</a:t>
          </a:r>
          <a:r>
            <a:rPr lang="en-IN" sz="1700" kern="1200"/>
            <a:t> allows one physical machine to run multiple </a:t>
          </a:r>
          <a:r>
            <a:rPr lang="en-IN" sz="1700" b="1" kern="1200"/>
            <a:t>Virtual Machines (VMs)</a:t>
          </a:r>
          <a:r>
            <a:rPr lang="en-IN" sz="1700" kern="1200"/>
            <a:t>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It abstracts the hardware.</a:t>
          </a:r>
          <a:endParaRPr lang="en-US" sz="1700" kern="1200"/>
        </a:p>
      </dsp:txBody>
      <dsp:txXfrm>
        <a:off x="949" y="2349607"/>
        <a:ext cx="3767343" cy="1612318"/>
      </dsp:txXfrm>
    </dsp:sp>
    <dsp:sp modelId="{E497ABB4-C960-421A-9824-8D3E1B2BC95A}">
      <dsp:nvSpPr>
        <dsp:cNvPr id="0" name=""/>
        <dsp:cNvSpPr/>
      </dsp:nvSpPr>
      <dsp:spPr>
        <a:xfrm>
          <a:off x="4427578" y="230879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7096B-9683-4A59-8A37-C340ADF35545}">
      <dsp:nvSpPr>
        <dsp:cNvPr id="0" name=""/>
        <dsp:cNvSpPr/>
      </dsp:nvSpPr>
      <dsp:spPr>
        <a:xfrm>
          <a:off x="4427578" y="1709884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Containerization:</a:t>
          </a:r>
          <a:endParaRPr lang="en-US" sz="3600" kern="1200"/>
        </a:p>
      </dsp:txBody>
      <dsp:txXfrm>
        <a:off x="4427578" y="1709884"/>
        <a:ext cx="3767343" cy="565101"/>
      </dsp:txXfrm>
    </dsp:sp>
    <dsp:sp modelId="{226CF60A-0C2D-4415-8931-41CFEE7A34EE}">
      <dsp:nvSpPr>
        <dsp:cNvPr id="0" name=""/>
        <dsp:cNvSpPr/>
      </dsp:nvSpPr>
      <dsp:spPr>
        <a:xfrm>
          <a:off x="4427578" y="2349607"/>
          <a:ext cx="3767343" cy="1612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modern evolution. More lightweight than VMs.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Docker</a:t>
          </a:r>
          <a:r>
            <a:rPr lang="en-IN" sz="1700" kern="1200"/>
            <a:t> packages an app and its dependencies.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Kubernetes</a:t>
          </a:r>
          <a:r>
            <a:rPr lang="en-IN" sz="1700" kern="1200"/>
            <a:t> is the industry standard for managing containers at scale.</a:t>
          </a:r>
          <a:endParaRPr lang="en-US" sz="1700" kern="1200"/>
        </a:p>
      </dsp:txBody>
      <dsp:txXfrm>
        <a:off x="4427578" y="2349607"/>
        <a:ext cx="3767343" cy="1612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8BB6-B624-C209-E635-9B1D0962D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05BF9-93E9-C3FB-3533-2BAF1F49C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24DA9-3FFC-B190-DC75-0E72F98A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1B6D9-3990-9331-4B2A-05E62D3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7F46-024F-D0FF-6F31-A2D8099A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5861-975D-EDDF-67A2-87835CC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BE86C-663D-B370-8897-63AF9FCF2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FB4EE-2460-2C4E-3575-8B4E1181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ED6D-1D35-ED32-C9F6-2222F8F4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2F85-A2DE-8144-B1C0-F0686F1A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6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73A0F-47C8-A5B5-554B-E3F2D9A70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2B2AB-7F7A-3457-83E2-5B393A969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00A7E-E690-8447-31E7-34741618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AA122-B5CD-F301-B43E-A220B988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F196-1DEC-C55A-5802-02049EFD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3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8A24-A7A9-67E8-96CA-38DCB46E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9E7F-4D99-AA26-4794-E8D915D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3206-9DB3-F992-C01F-4ACEAEB3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EFAA-3657-3122-71D0-3085608B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5ACB-A26A-4666-10F8-36E5CC2E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0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DA7B-FF4B-C36C-9B47-FB647239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0314-F78D-191C-A168-313DF5E0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8F5D-23B9-8924-1CCC-A80BF5E1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41AC9-8065-7C33-588B-CE7C26335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14E82-43C8-250F-FCF4-F9A9A4F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9052-5780-7EBA-4427-E42FAD23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DF427-62A8-C450-61C5-756FA1A25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7F72-E46B-AF48-BC6F-AEF6F13CC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776F-2E72-620D-8FBC-BE4459AE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852F6-FA4B-661B-F598-EDB03AB2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0364F-FF97-D889-3AAE-01C20B44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C9BC-C4C7-2BB0-FA56-274C551B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B0CF3-D0BC-FD83-0DAA-80A05BD3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7F3DC-00DE-085C-21B0-551CFAF9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51AE4-8182-5633-3F6A-66CC3838E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DB21F-6CF0-3215-96B9-3DA6B45EC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BD02B-3493-B783-CA68-D8D6A07A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AA4C-4772-87C5-F55D-632104AD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BE288-7702-79E0-BF1D-977180BB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6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3D54-7AF8-62D5-6D43-577FE19D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A378C-C24D-D5C5-E569-037D4499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BB07B-AE39-8DE8-4ADB-3E956904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339E1-8D3D-8684-D683-92975EA4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E7AC6-A7BA-C92B-0796-EDD310DB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313C-5AFF-6F9E-AD5F-1B0DAABB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48BA-F25A-9446-B37A-3C27FCE7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BCBC-41C3-AF7C-259E-4031704C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0ABBD-B21A-22A4-5E33-DD98BD82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AEA7E-614C-86CF-35B0-287922F13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1816-AAA2-35A8-276A-89B45F91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3412A-B09B-F501-C37D-FE860EC8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4A17D-6F49-D17D-5D7A-91FCB526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3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28EC-676C-2DC8-7226-A9C8EB5B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FAB8D-319B-7385-DF76-DBBD51A55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04C85-CDEA-494B-62B4-C24513A6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66A5-E68D-9571-68E0-F610A366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2D6CA-9274-474C-7453-4E451A3F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BFCFE-9D3A-A15B-F7AC-EFD8746B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E2D76-CBED-C739-9F48-40601D5E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136D0-A75E-5C0F-1A66-FDCE719CA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2CC3-B6FB-510E-5B32-16A66826F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8327-FA89-23D9-B594-AAE6D6284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88C7-5932-54AD-6A08-C4558546C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34C49FD-318D-49AE-BAC7-5634695CC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44DC2E-9E72-4669-878E-AF93DF307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56A799-9BBA-4BC7-8D47-C6251FDDF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9EA9C1F-2B28-4DEA-8EF8-4D0A06E28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AD021B0-C307-4067-887D-35DF4544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148" y="549275"/>
            <a:ext cx="8316514" cy="57579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710" y="1065210"/>
            <a:ext cx="3537347" cy="112954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l"/>
            <a:r>
              <a:rPr lang="en-US" sz="3700" dirty="0"/>
              <a:t>Cloud Computing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817" y="2368296"/>
            <a:ext cx="3537347" cy="3342198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114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500" dirty="0">
                <a:solidFill>
                  <a:schemeClr val="tx1">
                    <a:alpha val="60000"/>
                  </a:schemeClr>
                </a:solidFill>
              </a:rPr>
              <a:t>What it is </a:t>
            </a:r>
          </a:p>
          <a:p>
            <a:pPr marL="114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500" dirty="0">
                <a:solidFill>
                  <a:schemeClr val="tx1">
                    <a:alpha val="60000"/>
                  </a:schemeClr>
                </a:solidFill>
              </a:rPr>
              <a:t>How it works</a:t>
            </a:r>
          </a:p>
          <a:p>
            <a:pPr marL="1143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500" dirty="0">
                <a:solidFill>
                  <a:schemeClr val="tx1">
                    <a:alpha val="60000"/>
                  </a:schemeClr>
                </a:solidFill>
              </a:rPr>
              <a:t>Why it matters.</a:t>
            </a:r>
          </a:p>
          <a:p>
            <a:pPr indent="-228600" algn="l">
              <a:buFont typeface="Arial"/>
              <a:buChar char="•"/>
            </a:pPr>
            <a:endParaRPr lang="en-US" sz="3500" dirty="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3CC9DA-C742-47CF-8965-06B4D836A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87502" y="549273"/>
            <a:ext cx="3943153" cy="5757924"/>
            <a:chOff x="4656138" y="0"/>
            <a:chExt cx="6983409" cy="63087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27219E4-2868-4D53-9258-78813DDFD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2794" cy="63087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7272C0A-7EBF-4D41-9851-D1B8A23DF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AD8EFA-1927-489C-803F-6F7684B61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4656138" y="0"/>
              <a:ext cx="6983409" cy="6308725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41" name="Graphic 40" descr="Cloud">
            <a:extLst>
              <a:ext uri="{FF2B5EF4-FFF2-40B4-BE49-F238E27FC236}">
                <a16:creationId xmlns:a16="http://schemas.microsoft.com/office/drawing/2014/main" id="{820C0B40-CCE9-DF13-AFB0-7BDFA0FDA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7502" y="1456651"/>
            <a:ext cx="3941644" cy="394164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115" y="741391"/>
            <a:ext cx="5028904" cy="1616203"/>
          </a:xfrm>
        </p:spPr>
        <p:txBody>
          <a:bodyPr anchor="ctr">
            <a:normAutofit/>
          </a:bodyPr>
          <a:lstStyle/>
          <a:p>
            <a:pPr algn="ctr"/>
            <a:r>
              <a:rPr lang="en-IN" sz="2800" b="1"/>
              <a:t>The Fundamentals - Why Cloud? (Traditional vs. Cloud)</a:t>
            </a:r>
            <a:br>
              <a:rPr lang="en-IN" sz="2800" b="1"/>
            </a:br>
            <a:endParaRPr lang="en-US" sz="28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7ED9EE-380C-224B-8619-61C6C01B1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EA0657-2676-EBD0-330D-2DE1D716D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BD4BE5-70D5-796C-F818-10F0570E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A666E60-E55C-07A9-A285-5C328FC5F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350032"/>
              </p:ext>
            </p:extLst>
          </p:nvPr>
        </p:nvGraphicFramePr>
        <p:xfrm>
          <a:off x="839146" y="2553371"/>
          <a:ext cx="7437134" cy="356323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628113">
                  <a:extLst>
                    <a:ext uri="{9D8B030D-6E8A-4147-A177-3AD203B41FA5}">
                      <a16:colId xmlns:a16="http://schemas.microsoft.com/office/drawing/2014/main" val="3219213536"/>
                    </a:ext>
                  </a:extLst>
                </a:gridCol>
                <a:gridCol w="3809021">
                  <a:extLst>
                    <a:ext uri="{9D8B030D-6E8A-4147-A177-3AD203B41FA5}">
                      <a16:colId xmlns:a16="http://schemas.microsoft.com/office/drawing/2014/main" val="3663697522"/>
                    </a:ext>
                  </a:extLst>
                </a:gridCol>
              </a:tblGrid>
              <a:tr h="584438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all" spc="6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Traditional IT (On-Premises)</a:t>
                      </a:r>
                      <a:endParaRPr lang="en-IN" sz="16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124348" marB="124348" anchor="b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all" spc="6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Cloud Computing</a:t>
                      </a:r>
                      <a:endParaRPr lang="en-IN" sz="1600" b="1" i="0" u="none" strike="noStrike" cap="all" spc="6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124348" marB="12434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573778"/>
                  </a:ext>
                </a:extLst>
              </a:tr>
              <a:tr h="59576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🏢</a:t>
                      </a:r>
                      <a:r>
                        <a:rPr lang="en-IN" sz="16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High Upfront Costs (Capex)</a:t>
                      </a:r>
                      <a:endParaRPr lang="en-I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b="0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💸</a:t>
                      </a:r>
                      <a:r>
                        <a:rPr lang="en-IN" sz="2200" b="0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IN" sz="22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Pay-as-you-go (</a:t>
                      </a:r>
                      <a:r>
                        <a:rPr lang="en-IN" sz="2200" b="1" i="0" u="none" strike="noStrike" kern="100" cap="none" spc="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Opex</a:t>
                      </a:r>
                      <a:r>
                        <a:rPr lang="en-IN" sz="22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)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924203"/>
                  </a:ext>
                </a:extLst>
              </a:tr>
              <a:tr h="59576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Segoe UI Emoji" panose="020B0502040204020203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⏳</a:t>
                      </a:r>
                      <a:r>
                        <a:rPr lang="en-IN" sz="16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Slow Deployment</a:t>
                      </a:r>
                      <a:endParaRPr lang="en-I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⚡</a:t>
                      </a:r>
                      <a:r>
                        <a:rPr lang="en-IN" sz="22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IN" sz="22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Instant Provisioning</a:t>
                      </a:r>
                      <a:endParaRPr lang="en-IN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21764"/>
                  </a:ext>
                </a:extLst>
              </a:tr>
              <a:tr h="59576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📈</a:t>
                      </a:r>
                      <a:r>
                        <a:rPr lang="en-IN" sz="16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Guessing Capacity</a:t>
                      </a:r>
                      <a:endParaRPr lang="en-I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☁️</a:t>
                      </a:r>
                      <a:r>
                        <a:rPr lang="en-IN" sz="22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IN" sz="22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Elastic Scalability</a:t>
                      </a:r>
                      <a:endParaRPr lang="en-IN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98747"/>
                  </a:ext>
                </a:extLst>
              </a:tr>
              <a:tr h="59576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👨‍🔧</a:t>
                      </a:r>
                      <a:r>
                        <a:rPr lang="en-IN" sz="16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Heavy Maintenance Burden</a:t>
                      </a:r>
                      <a:endParaRPr lang="en-I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⚙️</a:t>
                      </a:r>
                      <a:r>
                        <a:rPr lang="en-IN" sz="2200" b="0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IN" sz="2200" b="1" i="0" u="none" strike="noStrike" kern="100" cap="none" spc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Managed by Provider</a:t>
                      </a:r>
                      <a:endParaRPr lang="en-IN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234717"/>
                  </a:ext>
                </a:extLst>
              </a:tr>
              <a:tr h="595760"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🌍</a:t>
                      </a:r>
                      <a:r>
                        <a:rPr lang="en-IN" sz="16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Fixed Location</a:t>
                      </a:r>
                      <a:endParaRPr lang="en-I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b="0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Segoe UI Emoji" panose="020B0502040204020203" pitchFamily="34" charset="0"/>
                        </a:rPr>
                        <a:t>🌐</a:t>
                      </a:r>
                      <a:r>
                        <a:rPr lang="en-IN" sz="2200" b="0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IN" sz="2200" b="1" i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Mangal" panose="02040503050203030202" pitchFamily="18" charset="0"/>
                        </a:rPr>
                        <a:t>Global Reach in Minutes</a:t>
                      </a:r>
                      <a:endParaRPr lang="en-IN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181" marR="38422" marT="40337" marB="12434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8292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5BF9E-7529-FEFB-E3DA-CB3BB5135DD8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Models of Cloud Computing</a:t>
            </a:r>
          </a:p>
        </p:txBody>
      </p:sp>
      <p:graphicFrame>
        <p:nvGraphicFramePr>
          <p:cNvPr id="25" name="Content Placeholder 5">
            <a:extLst>
              <a:ext uri="{FF2B5EF4-FFF2-40B4-BE49-F238E27FC236}">
                <a16:creationId xmlns:a16="http://schemas.microsoft.com/office/drawing/2014/main" id="{BC5892F9-DEA6-088E-BBC9-678856653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76120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000" b="1">
                <a:solidFill>
                  <a:srgbClr val="FFFFFF"/>
                </a:solidFill>
              </a:rPr>
              <a:t>Deployment Models - Where the Cloud Lives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45624-9EBA-55E0-F8D2-493176D40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5530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 b="1">
                <a:solidFill>
                  <a:srgbClr val="FFFFFF"/>
                </a:solidFill>
              </a:rPr>
              <a:t>Key Technologies - Under the Hood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18390C-1058-4E2E-6403-936F24A5D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3059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17" descr="A diagram of a cloud security framework">
            <a:extLst>
              <a:ext uri="{FF2B5EF4-FFF2-40B4-BE49-F238E27FC236}">
                <a16:creationId xmlns:a16="http://schemas.microsoft.com/office/drawing/2014/main" id="{1AFBB2DD-B065-6E79-83AA-72928129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79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5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