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3B4BD-19F0-432F-80CA-12A55F0B5D3E}" v="209" dt="2024-02-17T02:36:2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raj Patil" userId="ecda372d6acdd2df" providerId="LiveId" clId="{6B83B4BD-19F0-432F-80CA-12A55F0B5D3E}"/>
    <pc:docChg chg="undo custSel addSld delSld modSld sldOrd">
      <pc:chgData name="Dhiraj Patil" userId="ecda372d6acdd2df" providerId="LiveId" clId="{6B83B4BD-19F0-432F-80CA-12A55F0B5D3E}" dt="2024-02-17T02:52:12.883" v="1316" actId="1076"/>
      <pc:docMkLst>
        <pc:docMk/>
      </pc:docMkLst>
      <pc:sldChg chg="addSp delSp modSp mod ord">
        <pc:chgData name="Dhiraj Patil" userId="ecda372d6acdd2df" providerId="LiveId" clId="{6B83B4BD-19F0-432F-80CA-12A55F0B5D3E}" dt="2024-02-16T16:11:13.140" v="452"/>
        <pc:sldMkLst>
          <pc:docMk/>
          <pc:sldMk cId="1019774024" sldId="256"/>
        </pc:sldMkLst>
        <pc:spChg chg="mod">
          <ac:chgData name="Dhiraj Patil" userId="ecda372d6acdd2df" providerId="LiveId" clId="{6B83B4BD-19F0-432F-80CA-12A55F0B5D3E}" dt="2024-02-16T16:08:36.465" v="422" actId="113"/>
          <ac:spMkLst>
            <pc:docMk/>
            <pc:sldMk cId="1019774024" sldId="256"/>
            <ac:spMk id="2" creationId="{CCD4619E-0968-68BA-6333-BE88F337F8A4}"/>
          </ac:spMkLst>
        </pc:spChg>
        <pc:spChg chg="mod">
          <ac:chgData name="Dhiraj Patil" userId="ecda372d6acdd2df" providerId="LiveId" clId="{6B83B4BD-19F0-432F-80CA-12A55F0B5D3E}" dt="2024-02-16T16:09:05.736" v="428" actId="113"/>
          <ac:spMkLst>
            <pc:docMk/>
            <pc:sldMk cId="1019774024" sldId="256"/>
            <ac:spMk id="3" creationId="{DA54EC43-760B-D1CD-D5F3-F160AAB38DB6}"/>
          </ac:spMkLst>
        </pc:spChg>
        <pc:spChg chg="add mod">
          <ac:chgData name="Dhiraj Patil" userId="ecda372d6acdd2df" providerId="LiveId" clId="{6B83B4BD-19F0-432F-80CA-12A55F0B5D3E}" dt="2024-02-16T16:09:32.214" v="430" actId="33987"/>
          <ac:spMkLst>
            <pc:docMk/>
            <pc:sldMk cId="1019774024" sldId="256"/>
            <ac:spMk id="6" creationId="{8C6C63D1-7443-982B-81D3-97BADCCCD1A8}"/>
          </ac:spMkLst>
        </pc:spChg>
        <pc:spChg chg="mod ord">
          <ac:chgData name="Dhiraj Patil" userId="ecda372d6acdd2df" providerId="LiveId" clId="{6B83B4BD-19F0-432F-80CA-12A55F0B5D3E}" dt="2024-02-16T16:10:58.664" v="450" actId="170"/>
          <ac:spMkLst>
            <pc:docMk/>
            <pc:sldMk cId="1019774024" sldId="256"/>
            <ac:spMk id="7" creationId="{809803A3-59FE-6375-92DE-E02196EA5D67}"/>
          </ac:spMkLst>
        </pc:spChg>
        <pc:spChg chg="add del mod">
          <ac:chgData name="Dhiraj Patil" userId="ecda372d6acdd2df" providerId="LiveId" clId="{6B83B4BD-19F0-432F-80CA-12A55F0B5D3E}" dt="2024-02-16T16:10:44.565" v="448" actId="478"/>
          <ac:spMkLst>
            <pc:docMk/>
            <pc:sldMk cId="1019774024" sldId="256"/>
            <ac:spMk id="8" creationId="{42DA9D8D-6F35-4952-A248-C73FB0C4990C}"/>
          </ac:spMkLst>
        </pc:spChg>
        <pc:spChg chg="del mod">
          <ac:chgData name="Dhiraj Patil" userId="ecda372d6acdd2df" providerId="LiveId" clId="{6B83B4BD-19F0-432F-80CA-12A55F0B5D3E}" dt="2024-02-16T16:09:50.476" v="436" actId="478"/>
          <ac:spMkLst>
            <pc:docMk/>
            <pc:sldMk cId="1019774024" sldId="256"/>
            <ac:spMk id="10" creationId="{8E66DAE1-96B6-DAD8-BEA3-81BD8DBBCEC9}"/>
          </ac:spMkLst>
        </pc:spChg>
        <pc:spChg chg="del mod">
          <ac:chgData name="Dhiraj Patil" userId="ecda372d6acdd2df" providerId="LiveId" clId="{6B83B4BD-19F0-432F-80CA-12A55F0B5D3E}" dt="2024-02-16T16:09:42.674" v="434" actId="478"/>
          <ac:spMkLst>
            <pc:docMk/>
            <pc:sldMk cId="1019774024" sldId="256"/>
            <ac:spMk id="12" creationId="{050E0665-F3B0-2182-6B5D-CF34746756EE}"/>
          </ac:spMkLst>
        </pc:spChg>
        <pc:picChg chg="add mod">
          <ac:chgData name="Dhiraj Patil" userId="ecda372d6acdd2df" providerId="LiveId" clId="{6B83B4BD-19F0-432F-80CA-12A55F0B5D3E}" dt="2024-02-16T16:07:57.134" v="418"/>
          <ac:picMkLst>
            <pc:docMk/>
            <pc:sldMk cId="1019774024" sldId="256"/>
            <ac:picMk id="4" creationId="{1A66121D-20EE-87F0-27CB-3E235D98162C}"/>
          </ac:picMkLst>
        </pc:picChg>
        <pc:picChg chg="add mod">
          <ac:chgData name="Dhiraj Patil" userId="ecda372d6acdd2df" providerId="LiveId" clId="{6B83B4BD-19F0-432F-80CA-12A55F0B5D3E}" dt="2024-02-16T16:08:17.926" v="419"/>
          <ac:picMkLst>
            <pc:docMk/>
            <pc:sldMk cId="1019774024" sldId="256"/>
            <ac:picMk id="5" creationId="{B18FFF23-611F-19E7-AA67-A8BF03ACF5E4}"/>
          </ac:picMkLst>
        </pc:picChg>
      </pc:sldChg>
      <pc:sldChg chg="addSp delSp modSp new mod setBg">
        <pc:chgData name="Dhiraj Patil" userId="ecda372d6acdd2df" providerId="LiveId" clId="{6B83B4BD-19F0-432F-80CA-12A55F0B5D3E}" dt="2024-02-16T16:13:24.208" v="469" actId="14100"/>
        <pc:sldMkLst>
          <pc:docMk/>
          <pc:sldMk cId="2336694907" sldId="257"/>
        </pc:sldMkLst>
        <pc:spChg chg="del mod">
          <ac:chgData name="Dhiraj Patil" userId="ecda372d6acdd2df" providerId="LiveId" clId="{6B83B4BD-19F0-432F-80CA-12A55F0B5D3E}" dt="2024-02-16T15:56:00.134" v="21" actId="478"/>
          <ac:spMkLst>
            <pc:docMk/>
            <pc:sldMk cId="2336694907" sldId="257"/>
            <ac:spMk id="2" creationId="{EFC9E59C-0C0D-EB9C-BF2B-7AD852E13D00}"/>
          </ac:spMkLst>
        </pc:spChg>
        <pc:spChg chg="del mod">
          <ac:chgData name="Dhiraj Patil" userId="ecda372d6acdd2df" providerId="LiveId" clId="{6B83B4BD-19F0-432F-80CA-12A55F0B5D3E}" dt="2024-02-16T15:56:03.979" v="22" actId="478"/>
          <ac:spMkLst>
            <pc:docMk/>
            <pc:sldMk cId="2336694907" sldId="257"/>
            <ac:spMk id="3" creationId="{246A2963-67A7-D0F5-945A-5428DE4E37E5}"/>
          </ac:spMkLst>
        </pc:spChg>
        <pc:spChg chg="add mod">
          <ac:chgData name="Dhiraj Patil" userId="ecda372d6acdd2df" providerId="LiveId" clId="{6B83B4BD-19F0-432F-80CA-12A55F0B5D3E}" dt="2024-02-16T16:12:29.029" v="461" actId="14100"/>
          <ac:spMkLst>
            <pc:docMk/>
            <pc:sldMk cId="2336694907" sldId="257"/>
            <ac:spMk id="5" creationId="{095FB7AA-7D40-A01A-D749-4B5A96C09746}"/>
          </ac:spMkLst>
        </pc:spChg>
        <pc:picChg chg="add mod">
          <ac:chgData name="Dhiraj Patil" userId="ecda372d6acdd2df" providerId="LiveId" clId="{6B83B4BD-19F0-432F-80CA-12A55F0B5D3E}" dt="2024-02-16T16:11:18.920" v="453"/>
          <ac:picMkLst>
            <pc:docMk/>
            <pc:sldMk cId="2336694907" sldId="257"/>
            <ac:picMk id="6" creationId="{25ADBFFD-78F8-4226-481B-205F76297A31}"/>
          </ac:picMkLst>
        </pc:picChg>
        <pc:picChg chg="add mod">
          <ac:chgData name="Dhiraj Patil" userId="ecda372d6acdd2df" providerId="LiveId" clId="{6B83B4BD-19F0-432F-80CA-12A55F0B5D3E}" dt="2024-02-16T16:11:31.682" v="455"/>
          <ac:picMkLst>
            <pc:docMk/>
            <pc:sldMk cId="2336694907" sldId="257"/>
            <ac:picMk id="7" creationId="{D1BEE8EF-645F-8519-C9CB-4A02CC685AC2}"/>
          </ac:picMkLst>
        </pc:picChg>
        <pc:picChg chg="add mod">
          <ac:chgData name="Dhiraj Patil" userId="ecda372d6acdd2df" providerId="LiveId" clId="{6B83B4BD-19F0-432F-80CA-12A55F0B5D3E}" dt="2024-02-16T16:13:24.208" v="469" actId="14100"/>
          <ac:picMkLst>
            <pc:docMk/>
            <pc:sldMk cId="2336694907" sldId="257"/>
            <ac:picMk id="1026" creationId="{2999139A-8261-E462-D82C-897319C98A6D}"/>
          </ac:picMkLst>
        </pc:picChg>
      </pc:sldChg>
      <pc:sldChg chg="addSp delSp modSp new mod ord modClrScheme chgLayout">
        <pc:chgData name="Dhiraj Patil" userId="ecda372d6acdd2df" providerId="LiveId" clId="{6B83B4BD-19F0-432F-80CA-12A55F0B5D3E}" dt="2024-02-16T20:10:24.393" v="1263" actId="1076"/>
        <pc:sldMkLst>
          <pc:docMk/>
          <pc:sldMk cId="3048235798" sldId="258"/>
        </pc:sldMkLst>
        <pc:spChg chg="mod ord">
          <ac:chgData name="Dhiraj Patil" userId="ecda372d6acdd2df" providerId="LiveId" clId="{6B83B4BD-19F0-432F-80CA-12A55F0B5D3E}" dt="2024-02-16T20:09:09.791" v="1250" actId="207"/>
          <ac:spMkLst>
            <pc:docMk/>
            <pc:sldMk cId="3048235798" sldId="258"/>
            <ac:spMk id="2" creationId="{5A46A41C-D907-D0FD-9077-97355340A15C}"/>
          </ac:spMkLst>
        </pc:spChg>
        <pc:spChg chg="mod ord">
          <ac:chgData name="Dhiraj Patil" userId="ecda372d6acdd2df" providerId="LiveId" clId="{6B83B4BD-19F0-432F-80CA-12A55F0B5D3E}" dt="2024-02-16T20:08:49.268" v="1245" actId="1076"/>
          <ac:spMkLst>
            <pc:docMk/>
            <pc:sldMk cId="3048235798" sldId="258"/>
            <ac:spMk id="3" creationId="{4D6DCDB4-7A7E-8B09-E05F-AB2B78096912}"/>
          </ac:spMkLst>
        </pc:spChg>
        <pc:spChg chg="add del mod ord">
          <ac:chgData name="Dhiraj Patil" userId="ecda372d6acdd2df" providerId="LiveId" clId="{6B83B4BD-19F0-432F-80CA-12A55F0B5D3E}" dt="2024-02-16T16:06:01.727" v="400" actId="478"/>
          <ac:spMkLst>
            <pc:docMk/>
            <pc:sldMk cId="3048235798" sldId="258"/>
            <ac:spMk id="4" creationId="{9EA5A91B-7634-51EA-9DB9-6F1E32E16853}"/>
          </ac:spMkLst>
        </pc:spChg>
        <pc:spChg chg="add del mod ord">
          <ac:chgData name="Dhiraj Patil" userId="ecda372d6acdd2df" providerId="LiveId" clId="{6B83B4BD-19F0-432F-80CA-12A55F0B5D3E}" dt="2024-02-16T16:06:08.725" v="401" actId="478"/>
          <ac:spMkLst>
            <pc:docMk/>
            <pc:sldMk cId="3048235798" sldId="258"/>
            <ac:spMk id="5" creationId="{52F8735F-4FA2-891F-EB87-16C89E72F3E9}"/>
          </ac:spMkLst>
        </pc:spChg>
        <pc:spChg chg="add del mod ord">
          <ac:chgData name="Dhiraj Patil" userId="ecda372d6acdd2df" providerId="LiveId" clId="{6B83B4BD-19F0-432F-80CA-12A55F0B5D3E}" dt="2024-02-16T16:13:59.193" v="471"/>
          <ac:spMkLst>
            <pc:docMk/>
            <pc:sldMk cId="3048235798" sldId="258"/>
            <ac:spMk id="6" creationId="{4A324DDB-A9D6-7C6C-4FB4-810C6DC66465}"/>
          </ac:spMkLst>
        </pc:spChg>
        <pc:spChg chg="add del mod">
          <ac:chgData name="Dhiraj Patil" userId="ecda372d6acdd2df" providerId="LiveId" clId="{6B83B4BD-19F0-432F-80CA-12A55F0B5D3E}" dt="2024-02-16T16:16:42.239" v="510" actId="478"/>
          <ac:spMkLst>
            <pc:docMk/>
            <pc:sldMk cId="3048235798" sldId="258"/>
            <ac:spMk id="9" creationId="{925C715B-E62D-6B51-42E2-24DC6C725B23}"/>
          </ac:spMkLst>
        </pc:spChg>
        <pc:picChg chg="add mod">
          <ac:chgData name="Dhiraj Patil" userId="ecda372d6acdd2df" providerId="LiveId" clId="{6B83B4BD-19F0-432F-80CA-12A55F0B5D3E}" dt="2024-02-16T20:08:51.251" v="1246" actId="1076"/>
          <ac:picMkLst>
            <pc:docMk/>
            <pc:sldMk cId="3048235798" sldId="258"/>
            <ac:picMk id="4" creationId="{7F9F4540-5418-84A9-7F89-A409776FBC90}"/>
          </ac:picMkLst>
        </pc:picChg>
        <pc:picChg chg="add mod">
          <ac:chgData name="Dhiraj Patil" userId="ecda372d6acdd2df" providerId="LiveId" clId="{6B83B4BD-19F0-432F-80CA-12A55F0B5D3E}" dt="2024-02-16T20:09:35.783" v="1254" actId="1076"/>
          <ac:picMkLst>
            <pc:docMk/>
            <pc:sldMk cId="3048235798" sldId="258"/>
            <ac:picMk id="5" creationId="{5789B00A-5468-D593-674E-B7FDAB632383}"/>
          </ac:picMkLst>
        </pc:picChg>
        <pc:picChg chg="add mod">
          <ac:chgData name="Dhiraj Patil" userId="ecda372d6acdd2df" providerId="LiveId" clId="{6B83B4BD-19F0-432F-80CA-12A55F0B5D3E}" dt="2024-02-16T20:09:57.774" v="1258" actId="1076"/>
          <ac:picMkLst>
            <pc:docMk/>
            <pc:sldMk cId="3048235798" sldId="258"/>
            <ac:picMk id="6" creationId="{AF1B2A0F-78BB-55D8-0197-8679968CB488}"/>
          </ac:picMkLst>
        </pc:picChg>
        <pc:picChg chg="add mod">
          <ac:chgData name="Dhiraj Patil" userId="ecda372d6acdd2df" providerId="LiveId" clId="{6B83B4BD-19F0-432F-80CA-12A55F0B5D3E}" dt="2024-02-16T16:11:24.335" v="454"/>
          <ac:picMkLst>
            <pc:docMk/>
            <pc:sldMk cId="3048235798" sldId="258"/>
            <ac:picMk id="7" creationId="{C101DDE5-7F85-653E-EBE3-14AFF9CE3FC7}"/>
          </ac:picMkLst>
        </pc:picChg>
        <pc:picChg chg="add mod">
          <ac:chgData name="Dhiraj Patil" userId="ecda372d6acdd2df" providerId="LiveId" clId="{6B83B4BD-19F0-432F-80CA-12A55F0B5D3E}" dt="2024-02-16T16:11:34.451" v="456"/>
          <ac:picMkLst>
            <pc:docMk/>
            <pc:sldMk cId="3048235798" sldId="258"/>
            <ac:picMk id="8" creationId="{6B6D2260-AA4C-CCCC-385A-92C4B40F41CD}"/>
          </ac:picMkLst>
        </pc:picChg>
        <pc:picChg chg="add mod">
          <ac:chgData name="Dhiraj Patil" userId="ecda372d6acdd2df" providerId="LiveId" clId="{6B83B4BD-19F0-432F-80CA-12A55F0B5D3E}" dt="2024-02-16T20:10:24.393" v="1263" actId="1076"/>
          <ac:picMkLst>
            <pc:docMk/>
            <pc:sldMk cId="3048235798" sldId="258"/>
            <ac:picMk id="9" creationId="{5421F797-45F3-7D96-0F2D-510AC999B289}"/>
          </ac:picMkLst>
        </pc:picChg>
        <pc:picChg chg="add del mod">
          <ac:chgData name="Dhiraj Patil" userId="ecda372d6acdd2df" providerId="LiveId" clId="{6B83B4BD-19F0-432F-80CA-12A55F0B5D3E}" dt="2024-02-16T16:16:37.753" v="509" actId="478"/>
          <ac:picMkLst>
            <pc:docMk/>
            <pc:sldMk cId="3048235798" sldId="258"/>
            <ac:picMk id="2050" creationId="{2952B72B-2714-A8C2-AD6A-D4387FC25E6A}"/>
          </ac:picMkLst>
        </pc:picChg>
        <pc:picChg chg="add del mod">
          <ac:chgData name="Dhiraj Patil" userId="ecda372d6acdd2df" providerId="LiveId" clId="{6B83B4BD-19F0-432F-80CA-12A55F0B5D3E}" dt="2024-02-16T16:16:44.446" v="511" actId="478"/>
          <ac:picMkLst>
            <pc:docMk/>
            <pc:sldMk cId="3048235798" sldId="258"/>
            <ac:picMk id="2052" creationId="{872CA196-82D2-F495-1A72-C52527BF7BBC}"/>
          </ac:picMkLst>
        </pc:picChg>
      </pc:sldChg>
      <pc:sldChg chg="addSp delSp modSp add mod ord">
        <pc:chgData name="Dhiraj Patil" userId="ecda372d6acdd2df" providerId="LiveId" clId="{6B83B4BD-19F0-432F-80CA-12A55F0B5D3E}" dt="2024-02-16T20:02:50.030" v="1063"/>
        <pc:sldMkLst>
          <pc:docMk/>
          <pc:sldMk cId="2783329757" sldId="259"/>
        </pc:sldMkLst>
        <pc:spChg chg="mod">
          <ac:chgData name="Dhiraj Patil" userId="ecda372d6acdd2df" providerId="LiveId" clId="{6B83B4BD-19F0-432F-80CA-12A55F0B5D3E}" dt="2024-02-16T20:01:28.538" v="957" actId="20577"/>
          <ac:spMkLst>
            <pc:docMk/>
            <pc:sldMk cId="2783329757" sldId="259"/>
            <ac:spMk id="2" creationId="{E085EED3-1502-A17D-EF02-CDDA412C21B6}"/>
          </ac:spMkLst>
        </pc:spChg>
        <pc:spChg chg="del mod">
          <ac:chgData name="Dhiraj Patil" userId="ecda372d6acdd2df" providerId="LiveId" clId="{6B83B4BD-19F0-432F-80CA-12A55F0B5D3E}" dt="2024-02-16T16:18:36.871" v="561"/>
          <ac:spMkLst>
            <pc:docMk/>
            <pc:sldMk cId="2783329757" sldId="259"/>
            <ac:spMk id="3" creationId="{7A09F281-7CBB-35EA-DFCC-92D4B74538A0}"/>
          </ac:spMkLst>
        </pc:spChg>
        <pc:spChg chg="add mod">
          <ac:chgData name="Dhiraj Patil" userId="ecda372d6acdd2df" providerId="LiveId" clId="{6B83B4BD-19F0-432F-80CA-12A55F0B5D3E}" dt="2024-02-16T20:02:34.460" v="1059" actId="14100"/>
          <ac:spMkLst>
            <pc:docMk/>
            <pc:sldMk cId="2783329757" sldId="259"/>
            <ac:spMk id="3" creationId="{DF484076-26D7-FFE1-8DBB-C01D379AA282}"/>
          </ac:spMkLst>
        </pc:spChg>
        <pc:spChg chg="add del mod">
          <ac:chgData name="Dhiraj Patil" userId="ecda372d6acdd2df" providerId="LiveId" clId="{6B83B4BD-19F0-432F-80CA-12A55F0B5D3E}" dt="2024-02-16T16:19:03.698" v="565" actId="478"/>
          <ac:spMkLst>
            <pc:docMk/>
            <pc:sldMk cId="2783329757" sldId="259"/>
            <ac:spMk id="4" creationId="{B5F969C0-F461-2874-D14D-4600D431807A}"/>
          </ac:spMkLst>
        </pc:spChg>
        <pc:picChg chg="add del mod">
          <ac:chgData name="Dhiraj Patil" userId="ecda372d6acdd2df" providerId="LiveId" clId="{6B83B4BD-19F0-432F-80CA-12A55F0B5D3E}" dt="2024-02-16T16:18:41.612" v="562" actId="478"/>
          <ac:picMkLst>
            <pc:docMk/>
            <pc:sldMk cId="2783329757" sldId="259"/>
            <ac:picMk id="3074" creationId="{6CD900D7-E002-A78F-D692-0634D738BFD1}"/>
          </ac:picMkLst>
        </pc:picChg>
        <pc:picChg chg="add del mod">
          <ac:chgData name="Dhiraj Patil" userId="ecda372d6acdd2df" providerId="LiveId" clId="{6B83B4BD-19F0-432F-80CA-12A55F0B5D3E}" dt="2024-02-16T20:01:13.686" v="935" actId="478"/>
          <ac:picMkLst>
            <pc:docMk/>
            <pc:sldMk cId="2783329757" sldId="259"/>
            <ac:picMk id="3076" creationId="{7493B2A5-C11C-FDC4-8E12-FFF084CFFB29}"/>
          </ac:picMkLst>
        </pc:picChg>
        <pc:picChg chg="add del mod">
          <ac:chgData name="Dhiraj Patil" userId="ecda372d6acdd2df" providerId="LiveId" clId="{6B83B4BD-19F0-432F-80CA-12A55F0B5D3E}" dt="2024-02-16T20:01:09.589" v="933" actId="478"/>
          <ac:picMkLst>
            <pc:docMk/>
            <pc:sldMk cId="2783329757" sldId="259"/>
            <ac:picMk id="3078" creationId="{C116BD65-12C1-030C-F4FD-0FDE6AF30967}"/>
          </ac:picMkLst>
        </pc:picChg>
        <pc:picChg chg="add mod">
          <ac:chgData name="Dhiraj Patil" userId="ecda372d6acdd2df" providerId="LiveId" clId="{6B83B4BD-19F0-432F-80CA-12A55F0B5D3E}" dt="2024-02-16T16:21:15.386" v="589" actId="14100"/>
          <ac:picMkLst>
            <pc:docMk/>
            <pc:sldMk cId="2783329757" sldId="259"/>
            <ac:picMk id="3080" creationId="{84F864C7-2B65-FDD8-D6DF-3C537EB80181}"/>
          </ac:picMkLst>
        </pc:picChg>
        <pc:picChg chg="add del mod">
          <ac:chgData name="Dhiraj Patil" userId="ecda372d6acdd2df" providerId="LiveId" clId="{6B83B4BD-19F0-432F-80CA-12A55F0B5D3E}" dt="2024-02-16T20:01:12.089" v="934" actId="478"/>
          <ac:picMkLst>
            <pc:docMk/>
            <pc:sldMk cId="2783329757" sldId="259"/>
            <ac:picMk id="3082" creationId="{87C7EE41-832C-6DC0-070F-94AFCE58372B}"/>
          </ac:picMkLst>
        </pc:picChg>
        <pc:picChg chg="add del mod">
          <ac:chgData name="Dhiraj Patil" userId="ecda372d6acdd2df" providerId="LiveId" clId="{6B83B4BD-19F0-432F-80CA-12A55F0B5D3E}" dt="2024-02-16T20:01:15.450" v="936" actId="478"/>
          <ac:picMkLst>
            <pc:docMk/>
            <pc:sldMk cId="2783329757" sldId="259"/>
            <ac:picMk id="3084" creationId="{C42F2CA0-A037-BB20-5810-734640755060}"/>
          </ac:picMkLst>
        </pc:picChg>
      </pc:sldChg>
      <pc:sldChg chg="modSp add del">
        <pc:chgData name="Dhiraj Patil" userId="ecda372d6acdd2df" providerId="LiveId" clId="{6B83B4BD-19F0-432F-80CA-12A55F0B5D3E}" dt="2024-02-16T20:10:32.970" v="1264" actId="2696"/>
        <pc:sldMkLst>
          <pc:docMk/>
          <pc:sldMk cId="10417395" sldId="260"/>
        </pc:sldMkLst>
        <pc:picChg chg="mod">
          <ac:chgData name="Dhiraj Patil" userId="ecda372d6acdd2df" providerId="LiveId" clId="{6B83B4BD-19F0-432F-80CA-12A55F0B5D3E}" dt="2024-02-16T20:09:24.180" v="1251" actId="14100"/>
          <ac:picMkLst>
            <pc:docMk/>
            <pc:sldMk cId="10417395" sldId="260"/>
            <ac:picMk id="3076" creationId="{EC395923-935E-86F1-388E-FBA5A41DB55C}"/>
          </ac:picMkLst>
        </pc:picChg>
        <pc:picChg chg="mod">
          <ac:chgData name="Dhiraj Patil" userId="ecda372d6acdd2df" providerId="LiveId" clId="{6B83B4BD-19F0-432F-80CA-12A55F0B5D3E}" dt="2024-02-16T20:07:53.978" v="1213" actId="688"/>
          <ac:picMkLst>
            <pc:docMk/>
            <pc:sldMk cId="10417395" sldId="260"/>
            <ac:picMk id="3078" creationId="{F62983AB-8537-B57E-BFA2-04D29E6DA097}"/>
          </ac:picMkLst>
        </pc:picChg>
        <pc:picChg chg="mod">
          <ac:chgData name="Dhiraj Patil" userId="ecda372d6acdd2df" providerId="LiveId" clId="{6B83B4BD-19F0-432F-80CA-12A55F0B5D3E}" dt="2024-02-16T20:09:47.993" v="1256" actId="14100"/>
          <ac:picMkLst>
            <pc:docMk/>
            <pc:sldMk cId="10417395" sldId="260"/>
            <ac:picMk id="3082" creationId="{42A8922D-5BAA-A965-370B-5636DDA9CAD4}"/>
          </ac:picMkLst>
        </pc:picChg>
        <pc:picChg chg="mod">
          <ac:chgData name="Dhiraj Patil" userId="ecda372d6acdd2df" providerId="LiveId" clId="{6B83B4BD-19F0-432F-80CA-12A55F0B5D3E}" dt="2024-02-16T20:10:09.239" v="1259" actId="14100"/>
          <ac:picMkLst>
            <pc:docMk/>
            <pc:sldMk cId="10417395" sldId="260"/>
            <ac:picMk id="3084" creationId="{727F1F13-0321-901A-763A-836B5AFD4766}"/>
          </ac:picMkLst>
        </pc:picChg>
      </pc:sldChg>
      <pc:sldChg chg="addSp delSp modSp add mod">
        <pc:chgData name="Dhiraj Patil" userId="ecda372d6acdd2df" providerId="LiveId" clId="{6B83B4BD-19F0-432F-80CA-12A55F0B5D3E}" dt="2024-02-16T20:00:58.222" v="932" actId="3062"/>
        <pc:sldMkLst>
          <pc:docMk/>
          <pc:sldMk cId="4134436244" sldId="261"/>
        </pc:sldMkLst>
        <pc:spChg chg="del mod">
          <ac:chgData name="Dhiraj Patil" userId="ecda372d6acdd2df" providerId="LiveId" clId="{6B83B4BD-19F0-432F-80CA-12A55F0B5D3E}" dt="2024-02-16T19:46:53.322" v="739" actId="478"/>
          <ac:spMkLst>
            <pc:docMk/>
            <pc:sldMk cId="4134436244" sldId="261"/>
            <ac:spMk id="2" creationId="{3CF161FE-E24D-B3D8-72F3-FED0C9EDBF70}"/>
          </ac:spMkLst>
        </pc:spChg>
        <pc:spChg chg="add mod">
          <ac:chgData name="Dhiraj Patil" userId="ecda372d6acdd2df" providerId="LiveId" clId="{6B83B4BD-19F0-432F-80CA-12A55F0B5D3E}" dt="2024-02-16T19:47:47.038" v="761" actId="20577"/>
          <ac:spMkLst>
            <pc:docMk/>
            <pc:sldMk cId="4134436244" sldId="261"/>
            <ac:spMk id="5" creationId="{E9EAF913-268C-4ED9-6868-B556923A19C0}"/>
          </ac:spMkLst>
        </pc:spChg>
        <pc:spChg chg="add del mod">
          <ac:chgData name="Dhiraj Patil" userId="ecda372d6acdd2df" providerId="LiveId" clId="{6B83B4BD-19F0-432F-80CA-12A55F0B5D3E}" dt="2024-02-16T19:46:57.277" v="740" actId="478"/>
          <ac:spMkLst>
            <pc:docMk/>
            <pc:sldMk cId="4134436244" sldId="261"/>
            <ac:spMk id="9" creationId="{FEE3A73E-148A-42A6-82CD-C5F58F01859C}"/>
          </ac:spMkLst>
        </pc:spChg>
        <pc:spChg chg="add mod">
          <ac:chgData name="Dhiraj Patil" userId="ecda372d6acdd2df" providerId="LiveId" clId="{6B83B4BD-19F0-432F-80CA-12A55F0B5D3E}" dt="2024-02-16T19:53:06.916" v="833" actId="113"/>
          <ac:spMkLst>
            <pc:docMk/>
            <pc:sldMk cId="4134436244" sldId="261"/>
            <ac:spMk id="14" creationId="{1D545651-E8E5-BCBC-F3AC-51DB74F7A52B}"/>
          </ac:spMkLst>
        </pc:spChg>
        <pc:spChg chg="add del mod">
          <ac:chgData name="Dhiraj Patil" userId="ecda372d6acdd2df" providerId="LiveId" clId="{6B83B4BD-19F0-432F-80CA-12A55F0B5D3E}" dt="2024-02-16T19:52:44.588" v="830" actId="478"/>
          <ac:spMkLst>
            <pc:docMk/>
            <pc:sldMk cId="4134436244" sldId="261"/>
            <ac:spMk id="24" creationId="{449A9DCA-CA2E-F30D-10CA-24260161A44C}"/>
          </ac:spMkLst>
        </pc:spChg>
        <pc:spChg chg="add mod">
          <ac:chgData name="Dhiraj Patil" userId="ecda372d6acdd2df" providerId="LiveId" clId="{6B83B4BD-19F0-432F-80CA-12A55F0B5D3E}" dt="2024-02-16T19:53:36.279" v="839" actId="1076"/>
          <ac:spMkLst>
            <pc:docMk/>
            <pc:sldMk cId="4134436244" sldId="261"/>
            <ac:spMk id="25" creationId="{147ED85C-9C87-3773-C3A4-741220109306}"/>
          </ac:spMkLst>
        </pc:spChg>
        <pc:spChg chg="add mod">
          <ac:chgData name="Dhiraj Patil" userId="ecda372d6acdd2df" providerId="LiveId" clId="{6B83B4BD-19F0-432F-80CA-12A55F0B5D3E}" dt="2024-02-16T19:53:48.184" v="846" actId="1076"/>
          <ac:spMkLst>
            <pc:docMk/>
            <pc:sldMk cId="4134436244" sldId="261"/>
            <ac:spMk id="26" creationId="{8F4721A4-EA18-3617-2526-C15E10742D14}"/>
          </ac:spMkLst>
        </pc:spChg>
        <pc:spChg chg="add del">
          <ac:chgData name="Dhiraj Patil" userId="ecda372d6acdd2df" providerId="LiveId" clId="{6B83B4BD-19F0-432F-80CA-12A55F0B5D3E}" dt="2024-02-16T19:54:18.873" v="848" actId="478"/>
          <ac:spMkLst>
            <pc:docMk/>
            <pc:sldMk cId="4134436244" sldId="261"/>
            <ac:spMk id="27" creationId="{EA89653E-D9B0-47FB-5C92-12831DCA5801}"/>
          </ac:spMkLst>
        </pc:spChg>
        <pc:spChg chg="add mod">
          <ac:chgData name="Dhiraj Patil" userId="ecda372d6acdd2df" providerId="LiveId" clId="{6B83B4BD-19F0-432F-80CA-12A55F0B5D3E}" dt="2024-02-16T19:55:47.856" v="861" actId="1076"/>
          <ac:spMkLst>
            <pc:docMk/>
            <pc:sldMk cId="4134436244" sldId="261"/>
            <ac:spMk id="28" creationId="{7205AEC1-BB3A-FB7B-4E0C-982ADA008F20}"/>
          </ac:spMkLst>
        </pc:spChg>
        <pc:spChg chg="add mod">
          <ac:chgData name="Dhiraj Patil" userId="ecda372d6acdd2df" providerId="LiveId" clId="{6B83B4BD-19F0-432F-80CA-12A55F0B5D3E}" dt="2024-02-16T19:56:46.850" v="895" actId="1076"/>
          <ac:spMkLst>
            <pc:docMk/>
            <pc:sldMk cId="4134436244" sldId="261"/>
            <ac:spMk id="29" creationId="{4401E287-A8D4-D365-A145-AF3A061533EE}"/>
          </ac:spMkLst>
        </pc:spChg>
        <pc:spChg chg="add mod">
          <ac:chgData name="Dhiraj Patil" userId="ecda372d6acdd2df" providerId="LiveId" clId="{6B83B4BD-19F0-432F-80CA-12A55F0B5D3E}" dt="2024-02-16T20:00:58.222" v="932" actId="3062"/>
          <ac:spMkLst>
            <pc:docMk/>
            <pc:sldMk cId="4134436244" sldId="261"/>
            <ac:spMk id="38" creationId="{16FCF59C-7BB8-80EC-52ED-68B47DD6C66A}"/>
          </ac:spMkLst>
        </pc:spChg>
        <pc:picChg chg="add mod">
          <ac:chgData name="Dhiraj Patil" userId="ecda372d6acdd2df" providerId="LiveId" clId="{6B83B4BD-19F0-432F-80CA-12A55F0B5D3E}" dt="2024-02-16T19:46:10.438" v="734" actId="1076"/>
          <ac:picMkLst>
            <pc:docMk/>
            <pc:sldMk cId="4134436244" sldId="261"/>
            <ac:picMk id="4" creationId="{52A93D4F-D3C2-2EB3-0EC2-E4CCD1710AA7}"/>
          </ac:picMkLst>
        </pc:picChg>
        <pc:picChg chg="add mod">
          <ac:chgData name="Dhiraj Patil" userId="ecda372d6acdd2df" providerId="LiveId" clId="{6B83B4BD-19F0-432F-80CA-12A55F0B5D3E}" dt="2024-02-16T19:59:03.198" v="907" actId="1076"/>
          <ac:picMkLst>
            <pc:docMk/>
            <pc:sldMk cId="4134436244" sldId="261"/>
            <ac:picMk id="33" creationId="{CC3D7E71-A54F-DF67-3CBD-228AB4AE90BB}"/>
          </ac:picMkLst>
        </pc:picChg>
        <pc:picChg chg="del">
          <ac:chgData name="Dhiraj Patil" userId="ecda372d6acdd2df" providerId="LiveId" clId="{6B83B4BD-19F0-432F-80CA-12A55F0B5D3E}" dt="2024-02-16T19:46:01.163" v="730" actId="478"/>
          <ac:picMkLst>
            <pc:docMk/>
            <pc:sldMk cId="4134436244" sldId="261"/>
            <ac:picMk id="3076" creationId="{951F69A1-2FA2-6C20-8EC4-12DFB04465DD}"/>
          </ac:picMkLst>
        </pc:picChg>
        <pc:picChg chg="del">
          <ac:chgData name="Dhiraj Patil" userId="ecda372d6acdd2df" providerId="LiveId" clId="{6B83B4BD-19F0-432F-80CA-12A55F0B5D3E}" dt="2024-02-16T19:45:58.035" v="729" actId="478"/>
          <ac:picMkLst>
            <pc:docMk/>
            <pc:sldMk cId="4134436244" sldId="261"/>
            <ac:picMk id="3078" creationId="{E527DFF4-60AB-C0B5-9E3F-E4FBC8E0EF13}"/>
          </ac:picMkLst>
        </pc:picChg>
        <pc:picChg chg="del">
          <ac:chgData name="Dhiraj Patil" userId="ecda372d6acdd2df" providerId="LiveId" clId="{6B83B4BD-19F0-432F-80CA-12A55F0B5D3E}" dt="2024-02-16T19:46:03.200" v="731" actId="478"/>
          <ac:picMkLst>
            <pc:docMk/>
            <pc:sldMk cId="4134436244" sldId="261"/>
            <ac:picMk id="3082" creationId="{E094C32E-83DB-BA46-C97E-DC8D03525E43}"/>
          </ac:picMkLst>
        </pc:picChg>
        <pc:picChg chg="del">
          <ac:chgData name="Dhiraj Patil" userId="ecda372d6acdd2df" providerId="LiveId" clId="{6B83B4BD-19F0-432F-80CA-12A55F0B5D3E}" dt="2024-02-16T19:46:04.922" v="732" actId="478"/>
          <ac:picMkLst>
            <pc:docMk/>
            <pc:sldMk cId="4134436244" sldId="261"/>
            <ac:picMk id="3084" creationId="{5AEFD0E6-896C-7287-67F7-8A4C6D709535}"/>
          </ac:picMkLst>
        </pc:picChg>
        <pc:cxnChg chg="add del">
          <ac:chgData name="Dhiraj Patil" userId="ecda372d6acdd2df" providerId="LiveId" clId="{6B83B4BD-19F0-432F-80CA-12A55F0B5D3E}" dt="2024-02-16T19:47:57.814" v="763" actId="11529"/>
          <ac:cxnSpMkLst>
            <pc:docMk/>
            <pc:sldMk cId="4134436244" sldId="261"/>
            <ac:cxnSpMk id="11" creationId="{A6CFF481-1ABF-6F93-105E-0856C44E5B85}"/>
          </ac:cxnSpMkLst>
        </pc:cxnChg>
        <pc:cxnChg chg="add">
          <ac:chgData name="Dhiraj Patil" userId="ecda372d6acdd2df" providerId="LiveId" clId="{6B83B4BD-19F0-432F-80CA-12A55F0B5D3E}" dt="2024-02-16T19:48:10.187" v="764" actId="11529"/>
          <ac:cxnSpMkLst>
            <pc:docMk/>
            <pc:sldMk cId="4134436244" sldId="261"/>
            <ac:cxnSpMk id="13" creationId="{9F07EE1E-2486-FB88-11D3-BB4777F6D525}"/>
          </ac:cxnSpMkLst>
        </pc:cxnChg>
        <pc:cxnChg chg="add mod">
          <ac:chgData name="Dhiraj Patil" userId="ecda372d6acdd2df" providerId="LiveId" clId="{6B83B4BD-19F0-432F-80CA-12A55F0B5D3E}" dt="2024-02-16T19:51:45.846" v="823" actId="1076"/>
          <ac:cxnSpMkLst>
            <pc:docMk/>
            <pc:sldMk cId="4134436244" sldId="261"/>
            <ac:cxnSpMk id="16" creationId="{75D82BA6-1738-7A8C-64E9-03BFEFC09D7A}"/>
          </ac:cxnSpMkLst>
        </pc:cxnChg>
        <pc:cxnChg chg="add mod">
          <ac:chgData name="Dhiraj Patil" userId="ecda372d6acdd2df" providerId="LiveId" clId="{6B83B4BD-19F0-432F-80CA-12A55F0B5D3E}" dt="2024-02-16T19:52:09.710" v="827" actId="1076"/>
          <ac:cxnSpMkLst>
            <pc:docMk/>
            <pc:sldMk cId="4134436244" sldId="261"/>
            <ac:cxnSpMk id="17" creationId="{63B90AF3-4245-4FA0-7983-73CD40D9FB62}"/>
          </ac:cxnSpMkLst>
        </pc:cxnChg>
        <pc:cxnChg chg="add mod">
          <ac:chgData name="Dhiraj Patil" userId="ecda372d6acdd2df" providerId="LiveId" clId="{6B83B4BD-19F0-432F-80CA-12A55F0B5D3E}" dt="2024-02-16T19:55:47.856" v="861" actId="1076"/>
          <ac:cxnSpMkLst>
            <pc:docMk/>
            <pc:sldMk cId="4134436244" sldId="261"/>
            <ac:cxnSpMk id="19" creationId="{9C33D3B1-08DB-6977-FB6A-F946051CC48B}"/>
          </ac:cxnSpMkLst>
        </pc:cxnChg>
        <pc:cxnChg chg="add mod">
          <ac:chgData name="Dhiraj Patil" userId="ecda372d6acdd2df" providerId="LiveId" clId="{6B83B4BD-19F0-432F-80CA-12A55F0B5D3E}" dt="2024-02-16T19:50:02.768" v="771"/>
          <ac:cxnSpMkLst>
            <pc:docMk/>
            <pc:sldMk cId="4134436244" sldId="261"/>
            <ac:cxnSpMk id="20" creationId="{12B66136-EC9A-EB9B-610D-9A2055000D67}"/>
          </ac:cxnSpMkLst>
        </pc:cxnChg>
        <pc:cxnChg chg="add mod">
          <ac:chgData name="Dhiraj Patil" userId="ecda372d6acdd2df" providerId="LiveId" clId="{6B83B4BD-19F0-432F-80CA-12A55F0B5D3E}" dt="2024-02-16T19:59:47.760" v="910" actId="14100"/>
          <ac:cxnSpMkLst>
            <pc:docMk/>
            <pc:sldMk cId="4134436244" sldId="261"/>
            <ac:cxnSpMk id="21" creationId="{52A40A52-91C6-1CD5-B2F4-D66E2BEA29FE}"/>
          </ac:cxnSpMkLst>
        </pc:cxnChg>
        <pc:cxnChg chg="add">
          <ac:chgData name="Dhiraj Patil" userId="ecda372d6acdd2df" providerId="LiveId" clId="{6B83B4BD-19F0-432F-80CA-12A55F0B5D3E}" dt="2024-02-16T19:57:18.950" v="896" actId="11529"/>
          <ac:cxnSpMkLst>
            <pc:docMk/>
            <pc:sldMk cId="4134436244" sldId="261"/>
            <ac:cxnSpMk id="31" creationId="{3B519563-03CF-90D7-113F-85D5116A2F21}"/>
          </ac:cxnSpMkLst>
        </pc:cxnChg>
        <pc:cxnChg chg="add mod">
          <ac:chgData name="Dhiraj Patil" userId="ecda372d6acdd2df" providerId="LiveId" clId="{6B83B4BD-19F0-432F-80CA-12A55F0B5D3E}" dt="2024-02-16T20:00:14.155" v="913" actId="14100"/>
          <ac:cxnSpMkLst>
            <pc:docMk/>
            <pc:sldMk cId="4134436244" sldId="261"/>
            <ac:cxnSpMk id="35" creationId="{5A848D31-F5FF-0B6F-BA32-63CC812BB1C4}"/>
          </ac:cxnSpMkLst>
        </pc:cxnChg>
      </pc:sldChg>
      <pc:sldChg chg="addSp delSp modSp add mod">
        <pc:chgData name="Dhiraj Patil" userId="ecda372d6acdd2df" providerId="LiveId" clId="{6B83B4BD-19F0-432F-80CA-12A55F0B5D3E}" dt="2024-02-17T02:52:12.883" v="1316" actId="1076"/>
        <pc:sldMkLst>
          <pc:docMk/>
          <pc:sldMk cId="3419727797" sldId="262"/>
        </pc:sldMkLst>
        <pc:spChg chg="del mod">
          <ac:chgData name="Dhiraj Patil" userId="ecda372d6acdd2df" providerId="LiveId" clId="{6B83B4BD-19F0-432F-80CA-12A55F0B5D3E}" dt="2024-02-16T16:25:49.401" v="647" actId="478"/>
          <ac:spMkLst>
            <pc:docMk/>
            <pc:sldMk cId="3419727797" sldId="262"/>
            <ac:spMk id="2" creationId="{3935413C-D88B-5F2A-386F-823373BBD5CE}"/>
          </ac:spMkLst>
        </pc:spChg>
        <pc:spChg chg="add mod">
          <ac:chgData name="Dhiraj Patil" userId="ecda372d6acdd2df" providerId="LiveId" clId="{6B83B4BD-19F0-432F-80CA-12A55F0B5D3E}" dt="2024-02-17T02:36:21.441" v="1314" actId="33987"/>
          <ac:spMkLst>
            <pc:docMk/>
            <pc:sldMk cId="3419727797" sldId="262"/>
            <ac:spMk id="2" creationId="{F72AA3C4-6EB1-A318-D3A9-1532285EAE31}"/>
          </ac:spMkLst>
        </pc:spChg>
        <pc:spChg chg="add mod">
          <ac:chgData name="Dhiraj Patil" userId="ecda372d6acdd2df" providerId="LiveId" clId="{6B83B4BD-19F0-432F-80CA-12A55F0B5D3E}" dt="2024-02-17T02:52:12.883" v="1316" actId="1076"/>
          <ac:spMkLst>
            <pc:docMk/>
            <pc:sldMk cId="3419727797" sldId="262"/>
            <ac:spMk id="4" creationId="{00066B66-357F-BC2B-52D0-1D8279E1FA49}"/>
          </ac:spMkLst>
        </pc:spChg>
        <pc:spChg chg="add del mod">
          <ac:chgData name="Dhiraj Patil" userId="ecda372d6acdd2df" providerId="LiveId" clId="{6B83B4BD-19F0-432F-80CA-12A55F0B5D3E}" dt="2024-02-16T16:32:28.109" v="696" actId="478"/>
          <ac:spMkLst>
            <pc:docMk/>
            <pc:sldMk cId="3419727797" sldId="262"/>
            <ac:spMk id="5" creationId="{061978BA-504C-8F9F-5089-F8267CD3A9F3}"/>
          </ac:spMkLst>
        </pc:spChg>
        <pc:picChg chg="add del mod">
          <ac:chgData name="Dhiraj Patil" userId="ecda372d6acdd2df" providerId="LiveId" clId="{6B83B4BD-19F0-432F-80CA-12A55F0B5D3E}" dt="2024-02-16T16:29:44.681" v="668" actId="478"/>
          <ac:picMkLst>
            <pc:docMk/>
            <pc:sldMk cId="3419727797" sldId="262"/>
            <ac:picMk id="3" creationId="{EC59B760-7893-49F7-602F-612BD0272FC9}"/>
          </ac:picMkLst>
        </pc:picChg>
        <pc:picChg chg="add del">
          <ac:chgData name="Dhiraj Patil" userId="ecda372d6acdd2df" providerId="LiveId" clId="{6B83B4BD-19F0-432F-80CA-12A55F0B5D3E}" dt="2024-02-16T16:27:58.860" v="656" actId="478"/>
          <ac:picMkLst>
            <pc:docMk/>
            <pc:sldMk cId="3419727797" sldId="262"/>
            <ac:picMk id="7" creationId="{4711521C-EAAB-187C-9E0F-F2BFA084E86D}"/>
          </ac:picMkLst>
        </pc:picChg>
        <pc:picChg chg="add del">
          <ac:chgData name="Dhiraj Patil" userId="ecda372d6acdd2df" providerId="LiveId" clId="{6B83B4BD-19F0-432F-80CA-12A55F0B5D3E}" dt="2024-02-16T16:27:58.860" v="656" actId="478"/>
          <ac:picMkLst>
            <pc:docMk/>
            <pc:sldMk cId="3419727797" sldId="262"/>
            <ac:picMk id="8" creationId="{AEB4D666-5A68-69FD-36AF-4D5F0D5D4D86}"/>
          </ac:picMkLst>
        </pc:picChg>
        <pc:picChg chg="del">
          <ac:chgData name="Dhiraj Patil" userId="ecda372d6acdd2df" providerId="LiveId" clId="{6B83B4BD-19F0-432F-80CA-12A55F0B5D3E}" dt="2024-02-16T16:25:50.788" v="648" actId="478"/>
          <ac:picMkLst>
            <pc:docMk/>
            <pc:sldMk cId="3419727797" sldId="262"/>
            <ac:picMk id="3076" creationId="{72738A87-BFF6-267B-06F8-9BE58D1FEE29}"/>
          </ac:picMkLst>
        </pc:picChg>
        <pc:picChg chg="del">
          <ac:chgData name="Dhiraj Patil" userId="ecda372d6acdd2df" providerId="LiveId" clId="{6B83B4BD-19F0-432F-80CA-12A55F0B5D3E}" dt="2024-02-16T16:25:46.172" v="646" actId="478"/>
          <ac:picMkLst>
            <pc:docMk/>
            <pc:sldMk cId="3419727797" sldId="262"/>
            <ac:picMk id="3078" creationId="{A66218D7-49FD-DF68-F8FB-1D6894DFF084}"/>
          </ac:picMkLst>
        </pc:picChg>
        <pc:picChg chg="del">
          <ac:chgData name="Dhiraj Patil" userId="ecda372d6acdd2df" providerId="LiveId" clId="{6B83B4BD-19F0-432F-80CA-12A55F0B5D3E}" dt="2024-02-16T16:25:52.381" v="649" actId="478"/>
          <ac:picMkLst>
            <pc:docMk/>
            <pc:sldMk cId="3419727797" sldId="262"/>
            <ac:picMk id="3082" creationId="{86039D9C-FE4A-21ED-D0BD-4506FC9BC225}"/>
          </ac:picMkLst>
        </pc:picChg>
        <pc:picChg chg="del">
          <ac:chgData name="Dhiraj Patil" userId="ecda372d6acdd2df" providerId="LiveId" clId="{6B83B4BD-19F0-432F-80CA-12A55F0B5D3E}" dt="2024-02-16T16:25:53.659" v="650" actId="478"/>
          <ac:picMkLst>
            <pc:docMk/>
            <pc:sldMk cId="3419727797" sldId="262"/>
            <ac:picMk id="3084" creationId="{836E6D70-19D0-1B80-AF5C-789E03334F28}"/>
          </ac:picMkLst>
        </pc:picChg>
        <pc:picChg chg="add del mod">
          <ac:chgData name="Dhiraj Patil" userId="ecda372d6acdd2df" providerId="LiveId" clId="{6B83B4BD-19F0-432F-80CA-12A55F0B5D3E}" dt="2024-02-16T16:28:08.596" v="657" actId="478"/>
          <ac:picMkLst>
            <pc:docMk/>
            <pc:sldMk cId="3419727797" sldId="262"/>
            <ac:picMk id="4098" creationId="{F8A3DEA7-49F6-43F6-1809-D5C592061040}"/>
          </ac:picMkLst>
        </pc:picChg>
        <pc:picChg chg="add del mod">
          <ac:chgData name="Dhiraj Patil" userId="ecda372d6acdd2df" providerId="LiveId" clId="{6B83B4BD-19F0-432F-80CA-12A55F0B5D3E}" dt="2024-02-16T16:29:00.924" v="662" actId="478"/>
          <ac:picMkLst>
            <pc:docMk/>
            <pc:sldMk cId="3419727797" sldId="262"/>
            <ac:picMk id="4100" creationId="{4BA2AD67-7EF3-C0CA-FF91-A2C6355C08F1}"/>
          </ac:picMkLst>
        </pc:picChg>
      </pc:sldChg>
      <pc:sldChg chg="addSp delSp modSp add mod modClrScheme chgLayout">
        <pc:chgData name="Dhiraj Patil" userId="ecda372d6acdd2df" providerId="LiveId" clId="{6B83B4BD-19F0-432F-80CA-12A55F0B5D3E}" dt="2024-02-16T20:12:21.240" v="1312" actId="14100"/>
        <pc:sldMkLst>
          <pc:docMk/>
          <pc:sldMk cId="1467321529" sldId="263"/>
        </pc:sldMkLst>
        <pc:spChg chg="del mod">
          <ac:chgData name="Dhiraj Patil" userId="ecda372d6acdd2df" providerId="LiveId" clId="{6B83B4BD-19F0-432F-80CA-12A55F0B5D3E}" dt="2024-02-16T20:03:28.287" v="1066" actId="478"/>
          <ac:spMkLst>
            <pc:docMk/>
            <pc:sldMk cId="1467321529" sldId="263"/>
            <ac:spMk id="2" creationId="{88CCE463-8A73-4545-B77E-E576BB9A4BB7}"/>
          </ac:spMkLst>
        </pc:spChg>
        <pc:spChg chg="del">
          <ac:chgData name="Dhiraj Patil" userId="ecda372d6acdd2df" providerId="LiveId" clId="{6B83B4BD-19F0-432F-80CA-12A55F0B5D3E}" dt="2024-02-16T20:03:53.153" v="1070" actId="478"/>
          <ac:spMkLst>
            <pc:docMk/>
            <pc:sldMk cId="1467321529" sldId="263"/>
            <ac:spMk id="3" creationId="{68615B4D-E561-5E55-4BA5-03E8E6EAE0E3}"/>
          </ac:spMkLst>
        </pc:spChg>
        <pc:spChg chg="del mod">
          <ac:chgData name="Dhiraj Patil" userId="ecda372d6acdd2df" providerId="LiveId" clId="{6B83B4BD-19F0-432F-80CA-12A55F0B5D3E}" dt="2024-02-16T20:03:35.848" v="1068" actId="478"/>
          <ac:spMkLst>
            <pc:docMk/>
            <pc:sldMk cId="1467321529" sldId="263"/>
            <ac:spMk id="7" creationId="{FEF8D360-DB49-E8B8-C988-79C59F0BC435}"/>
          </ac:spMkLst>
        </pc:spChg>
        <pc:spChg chg="add del mod">
          <ac:chgData name="Dhiraj Patil" userId="ecda372d6acdd2df" providerId="LiveId" clId="{6B83B4BD-19F0-432F-80CA-12A55F0B5D3E}" dt="2024-02-16T20:03:49.317" v="1069" actId="478"/>
          <ac:spMkLst>
            <pc:docMk/>
            <pc:sldMk cId="1467321529" sldId="263"/>
            <ac:spMk id="8" creationId="{301E64D9-F5C5-3115-9E1C-81C19834B466}"/>
          </ac:spMkLst>
        </pc:spChg>
        <pc:spChg chg="add del mod">
          <ac:chgData name="Dhiraj Patil" userId="ecda372d6acdd2df" providerId="LiveId" clId="{6B83B4BD-19F0-432F-80CA-12A55F0B5D3E}" dt="2024-02-16T20:03:59.833" v="1071" actId="478"/>
          <ac:spMkLst>
            <pc:docMk/>
            <pc:sldMk cId="1467321529" sldId="263"/>
            <ac:spMk id="10" creationId="{2C4E3CAD-AC3F-8DDB-A72A-C76BBA2BC409}"/>
          </ac:spMkLst>
        </pc:spChg>
        <pc:spChg chg="add mod ord">
          <ac:chgData name="Dhiraj Patil" userId="ecda372d6acdd2df" providerId="LiveId" clId="{6B83B4BD-19F0-432F-80CA-12A55F0B5D3E}" dt="2024-02-16T20:12:00.110" v="1309" actId="1076"/>
          <ac:spMkLst>
            <pc:docMk/>
            <pc:sldMk cId="1467321529" sldId="263"/>
            <ac:spMk id="11" creationId="{EF28EE0A-B414-F682-94D3-33269B8A4159}"/>
          </ac:spMkLst>
        </pc:spChg>
        <pc:spChg chg="add mod ord">
          <ac:chgData name="Dhiraj Patil" userId="ecda372d6acdd2df" providerId="LiveId" clId="{6B83B4BD-19F0-432F-80CA-12A55F0B5D3E}" dt="2024-02-16T20:12:21.240" v="1312" actId="14100"/>
          <ac:spMkLst>
            <pc:docMk/>
            <pc:sldMk cId="1467321529" sldId="263"/>
            <ac:spMk id="12" creationId="{07068BA4-5EB2-F414-A805-FDDB1DA3E2C9}"/>
          </ac:spMkLst>
        </pc:spChg>
        <pc:spChg chg="add del mod ord">
          <ac:chgData name="Dhiraj Patil" userId="ecda372d6acdd2df" providerId="LiveId" clId="{6B83B4BD-19F0-432F-80CA-12A55F0B5D3E}" dt="2024-02-16T20:05:21.211" v="1113" actId="478"/>
          <ac:spMkLst>
            <pc:docMk/>
            <pc:sldMk cId="1467321529" sldId="263"/>
            <ac:spMk id="13" creationId="{5B681617-D302-1B6F-A0AF-82ABC7D9912F}"/>
          </ac:spMkLst>
        </pc:spChg>
        <pc:picChg chg="mod">
          <ac:chgData name="Dhiraj Patil" userId="ecda372d6acdd2df" providerId="LiveId" clId="{6B83B4BD-19F0-432F-80CA-12A55F0B5D3E}" dt="2024-02-16T20:12:00.110" v="1309" actId="1076"/>
          <ac:picMkLst>
            <pc:docMk/>
            <pc:sldMk cId="1467321529" sldId="263"/>
            <ac:picMk id="4" creationId="{BEDA0204-9DC3-371A-CD7B-708F94707237}"/>
          </ac:picMkLst>
        </pc:picChg>
        <pc:picChg chg="mod">
          <ac:chgData name="Dhiraj Patil" userId="ecda372d6acdd2df" providerId="LiveId" clId="{6B83B4BD-19F0-432F-80CA-12A55F0B5D3E}" dt="2024-02-16T20:12:00.110" v="1309" actId="1076"/>
          <ac:picMkLst>
            <pc:docMk/>
            <pc:sldMk cId="1467321529" sldId="263"/>
            <ac:picMk id="5" creationId="{51DF0F55-8398-C7F0-3D01-53EB634550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0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15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4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448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2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95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2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6447-20A5-4C4F-B1F9-5C8D9FC362F4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21A7E3-2E34-4182-81D0-3C1CDA44E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60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19E-0968-68BA-6333-BE88F337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386" y="1019444"/>
            <a:ext cx="6932645" cy="93306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MALL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EC43-760B-D1CD-D5F3-F160AAB38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723" y="2436948"/>
            <a:ext cx="2525486" cy="606491"/>
          </a:xfrm>
          <a:prstGeom prst="snipRound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 :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803A3-59FE-6375-92DE-E02196EA5D67}"/>
              </a:ext>
            </a:extLst>
          </p:cNvPr>
          <p:cNvSpPr txBox="1"/>
          <p:nvPr/>
        </p:nvSpPr>
        <p:spPr>
          <a:xfrm>
            <a:off x="2630905" y="3513833"/>
            <a:ext cx="7475621" cy="2167116"/>
          </a:xfrm>
          <a:prstGeom prst="snip2Diag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I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     : - DHIRAJ PATIL</a:t>
            </a:r>
          </a:p>
          <a:p>
            <a:pPr algn="l"/>
            <a:r>
              <a:rPr lang="en-I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  : -  D2</a:t>
            </a:r>
          </a:p>
          <a:p>
            <a:pPr algn="l"/>
            <a:r>
              <a:rPr lang="en-I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 NO  : - 51</a:t>
            </a:r>
          </a:p>
          <a:p>
            <a:pPr algn="l"/>
            <a:r>
              <a:rPr lang="en-I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  : - 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6121D-20EE-87F0-27CB-3E235D981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FFF23-611F-19E7-AA67-A8BF03ACF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7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85AD8-25E8-F228-B351-3B415D3C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A0204-9DC3-371A-CD7B-708F94707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2" y="18097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F0F55-8398-C7F0-3D01-53EB63455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111967"/>
            <a:ext cx="3152518" cy="60384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F28EE0A-B414-F682-94D3-33269B8A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54" y="957356"/>
            <a:ext cx="8140828" cy="107366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068BA4-5EB2-F414-A805-FDDB1DA3E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654" y="3060025"/>
            <a:ext cx="8140828" cy="30738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Items 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 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46732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FB7AA-7D40-A01A-D749-4B5A96C09746}"/>
              </a:ext>
            </a:extLst>
          </p:cNvPr>
          <p:cNvSpPr txBox="1"/>
          <p:nvPr/>
        </p:nvSpPr>
        <p:spPr>
          <a:xfrm>
            <a:off x="657727" y="2434550"/>
            <a:ext cx="7363326" cy="255454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4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DIGITAL MALL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Digital Mall is a Software designed to buy digital items .  It include 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like buy digital items, payment  for digital items.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DBFFD-78F8-4226-481B-205F76297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EE8EF-645F-8519-C9CB-4A02CC685A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1026" name="Picture 2" descr="Shopping Mall Logos - 10+ Best Shopping Mall Logo Ideas ...">
            <a:extLst>
              <a:ext uri="{FF2B5EF4-FFF2-40B4-BE49-F238E27FC236}">
                <a16:creationId xmlns:a16="http://schemas.microsoft.com/office/drawing/2014/main" id="{2999139A-8261-E462-D82C-897319C9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05" y="1668379"/>
            <a:ext cx="4379495" cy="518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9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A41C-D907-D0FD-9077-9735534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2" y="237696"/>
            <a:ext cx="9905998" cy="89330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CDB4-7A7E-8B09-E05F-AB2B7809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74" y="1710930"/>
            <a:ext cx="8108451" cy="4773845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TELIVISION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WATCH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1DDE5-7F85-653E-EBE3-14AFF9CE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D2260-AA4C-CCCC-385A-92C4B40F4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4" name="Picture 6" descr="Phone Logo&quot; Images – Browse 554 Stock Photos, Vectors, and ...">
            <a:extLst>
              <a:ext uri="{FF2B5EF4-FFF2-40B4-BE49-F238E27FC236}">
                <a16:creationId xmlns:a16="http://schemas.microsoft.com/office/drawing/2014/main" id="{7F9F4540-5418-84A9-7F89-A409776F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561451" y="1630428"/>
            <a:ext cx="1456760" cy="10680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aptop vector">
            <a:extLst>
              <a:ext uri="{FF2B5EF4-FFF2-40B4-BE49-F238E27FC236}">
                <a16:creationId xmlns:a16="http://schemas.microsoft.com/office/drawing/2014/main" id="{5789B00A-5468-D593-674E-B7FDAB63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66" y="3019396"/>
            <a:ext cx="1365345" cy="8192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television Template | PosterMyWall">
            <a:extLst>
              <a:ext uri="{FF2B5EF4-FFF2-40B4-BE49-F238E27FC236}">
                <a16:creationId xmlns:a16="http://schemas.microsoft.com/office/drawing/2014/main" id="{AF1B2A0F-78BB-55D8-0197-8679968C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90" y="4226466"/>
            <a:ext cx="1467310" cy="1001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martwatch Icon Isolated On White Background Stock Vector (Royalty Free)  1560163625 | Shutterstock">
            <a:extLst>
              <a:ext uri="{FF2B5EF4-FFF2-40B4-BE49-F238E27FC236}">
                <a16:creationId xmlns:a16="http://schemas.microsoft.com/office/drawing/2014/main" id="{5421F797-45F3-7D96-0F2D-510AC999B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495" y="5615435"/>
            <a:ext cx="1028505" cy="1063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3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EA629-2861-506D-B3CE-75D673071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EED3-1502-A17D-EF02-CDDA412C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675022"/>
            <a:ext cx="9905998" cy="1263316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D7DC6-067D-DEB3-D95A-AE551A752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0384E-1109-CE64-B126-DF19B33296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4076-26D7-FFE1-8DBB-C01D379A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549" y="2344903"/>
            <a:ext cx="10466639" cy="3477399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Payment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Debit Card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Banking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2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47B4D-DDC2-FBB7-2562-48DAA4213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208CA8-E6B6-9276-4CA2-4CD4D4BBC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4683D-FAA2-884C-D0E7-F4A19748B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93D4F-D3C2-2EB3-0EC2-E4CCD171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615" y="1351560"/>
            <a:ext cx="3246401" cy="12650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EAF913-268C-4ED9-6868-B556923A19C0}"/>
              </a:ext>
            </a:extLst>
          </p:cNvPr>
          <p:cNvSpPr txBox="1">
            <a:spLocks/>
          </p:cNvSpPr>
          <p:nvPr/>
        </p:nvSpPr>
        <p:spPr>
          <a:xfrm>
            <a:off x="810670" y="651062"/>
            <a:ext cx="8865175" cy="7004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7EE1E-2486-FB88-11D3-BB4777F6D525}"/>
              </a:ext>
            </a:extLst>
          </p:cNvPr>
          <p:cNvCxnSpPr>
            <a:stCxn id="4" idx="2"/>
          </p:cNvCxnSpPr>
          <p:nvPr/>
        </p:nvCxnSpPr>
        <p:spPr>
          <a:xfrm flipH="1">
            <a:off x="5579706" y="2616590"/>
            <a:ext cx="3110" cy="51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1D545651-E8E5-BCBC-F3AC-51DB74F7A52B}"/>
              </a:ext>
            </a:extLst>
          </p:cNvPr>
          <p:cNvSpPr/>
          <p:nvPr/>
        </p:nvSpPr>
        <p:spPr>
          <a:xfrm>
            <a:off x="5010545" y="3135086"/>
            <a:ext cx="1141436" cy="74653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</a:t>
            </a:r>
          </a:p>
          <a:p>
            <a:pPr algn="ctr"/>
            <a:r>
              <a:rPr lang="en-IN" sz="10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Choice !=5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D82BA6-1738-7A8C-64E9-03BFEFC09D7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357392" y="3508353"/>
            <a:ext cx="653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90AF3-4245-4FA0-7983-73CD40D9FB62}"/>
              </a:ext>
            </a:extLst>
          </p:cNvPr>
          <p:cNvCxnSpPr/>
          <p:nvPr/>
        </p:nvCxnSpPr>
        <p:spPr>
          <a:xfrm flipH="1">
            <a:off x="6151981" y="3508353"/>
            <a:ext cx="780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3D3B1-08DB-6977-FB6A-F946051CC48B}"/>
              </a:ext>
            </a:extLst>
          </p:cNvPr>
          <p:cNvCxnSpPr/>
          <p:nvPr/>
        </p:nvCxnSpPr>
        <p:spPr>
          <a:xfrm>
            <a:off x="4357392" y="3533519"/>
            <a:ext cx="0" cy="73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40A52-91C6-1CD5-B2F4-D66E2BEA29FE}"/>
              </a:ext>
            </a:extLst>
          </p:cNvPr>
          <p:cNvCxnSpPr>
            <a:cxnSpLocks/>
          </p:cNvCxnSpPr>
          <p:nvPr/>
        </p:nvCxnSpPr>
        <p:spPr>
          <a:xfrm>
            <a:off x="6932642" y="3513082"/>
            <a:ext cx="0" cy="187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7ED85C-9C87-3773-C3A4-741220109306}"/>
              </a:ext>
            </a:extLst>
          </p:cNvPr>
          <p:cNvSpPr txBox="1"/>
          <p:nvPr/>
        </p:nvSpPr>
        <p:spPr>
          <a:xfrm>
            <a:off x="4301730" y="316025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721A4-EA18-3617-2526-C15E10742D14}"/>
              </a:ext>
            </a:extLst>
          </p:cNvPr>
          <p:cNvSpPr txBox="1"/>
          <p:nvPr/>
        </p:nvSpPr>
        <p:spPr>
          <a:xfrm>
            <a:off x="6217382" y="31474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7205AEC1-BB3A-FB7B-4E0C-982ADA008F20}"/>
              </a:ext>
            </a:extLst>
          </p:cNvPr>
          <p:cNvSpPr/>
          <p:nvPr/>
        </p:nvSpPr>
        <p:spPr>
          <a:xfrm rot="10800000">
            <a:off x="3286340" y="4250158"/>
            <a:ext cx="2142104" cy="87116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1E287-A8D4-D365-A145-AF3A061533EE}"/>
              </a:ext>
            </a:extLst>
          </p:cNvPr>
          <p:cNvSpPr txBox="1"/>
          <p:nvPr/>
        </p:nvSpPr>
        <p:spPr>
          <a:xfrm>
            <a:off x="3552270" y="4471229"/>
            <a:ext cx="175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Buy Products And </a:t>
            </a:r>
          </a:p>
          <a:p>
            <a:r>
              <a:rPr lang="en-IN" sz="1400" dirty="0"/>
              <a:t>Payment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19563-03CF-90D7-113F-85D5116A2F21}"/>
              </a:ext>
            </a:extLst>
          </p:cNvPr>
          <p:cNvCxnSpPr>
            <a:stCxn id="28" idx="1"/>
          </p:cNvCxnSpPr>
          <p:nvPr/>
        </p:nvCxnSpPr>
        <p:spPr>
          <a:xfrm flipH="1">
            <a:off x="4357391" y="5121319"/>
            <a:ext cx="1" cy="53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C3D7E71-A54F-DF67-3CBD-228AB4AE9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807" y="5654351"/>
            <a:ext cx="3575174" cy="5715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848D31-F5FF-0B6F-BA32-63CC812BB1C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51981" y="5940141"/>
            <a:ext cx="42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FCF59C-7BB8-80EC-52ED-68B47DD6C66A}"/>
              </a:ext>
            </a:extLst>
          </p:cNvPr>
          <p:cNvSpPr/>
          <p:nvPr/>
        </p:nvSpPr>
        <p:spPr>
          <a:xfrm>
            <a:off x="6575012" y="5478277"/>
            <a:ext cx="1763484" cy="9237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443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D489C-4014-C613-5FD6-A083DAC8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11521C-EAAB-187C-9E0F-F2BFA084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4D666-5A68-69FD-36AF-4D5F0D5D4D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066B66-357F-BC2B-52D0-1D8279E1FA49}"/>
              </a:ext>
            </a:extLst>
          </p:cNvPr>
          <p:cNvSpPr/>
          <p:nvPr/>
        </p:nvSpPr>
        <p:spPr>
          <a:xfrm>
            <a:off x="2916788" y="2505670"/>
            <a:ext cx="56316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197277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91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DIGITAL MALL</vt:lpstr>
      <vt:lpstr>PROJECT OUTLINE</vt:lpstr>
      <vt:lpstr>PowerPoint Presentation</vt:lpstr>
      <vt:lpstr>DIGITAL ITEMS </vt:lpstr>
      <vt:lpstr>Payment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MALL</dc:title>
  <dc:creator>Dhiraj Patil</dc:creator>
  <cp:lastModifiedBy>Dhiraj Patil</cp:lastModifiedBy>
  <cp:revision>2</cp:revision>
  <dcterms:created xsi:type="dcterms:W3CDTF">2024-01-19T17:43:21Z</dcterms:created>
  <dcterms:modified xsi:type="dcterms:W3CDTF">2024-02-17T02:52:23Z</dcterms:modified>
</cp:coreProperties>
</file>